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Inter SemiBold"/>
      <p:regular r:id="rId22"/>
      <p:bold r:id="rId23"/>
      <p:italic r:id="rId24"/>
      <p:boldItalic r:id="rId25"/>
    </p:embeddedFont>
    <p:embeddedFont>
      <p:font typeface="Inter Light"/>
      <p:regular r:id="rId26"/>
      <p:bold r:id="rId27"/>
      <p:italic r:id="rId28"/>
      <p:boldItalic r:id="rId29"/>
    </p:embeddedFont>
    <p:embeddedFont>
      <p:font typeface="Inter"/>
      <p:regular r:id="rId30"/>
      <p:bold r:id="rId31"/>
      <p:italic r:id="rId32"/>
      <p:boldItalic r:id="rId33"/>
    </p:embeddedFont>
    <p:embeddedFont>
      <p:font typeface="Inter ExtraBold"/>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InterSemiBold-regular.fntdata"/><Relationship Id="rId21" Type="http://schemas.openxmlformats.org/officeDocument/2006/relationships/font" Target="fonts/Raleway-boldItalic.fntdata"/><Relationship Id="rId24" Type="http://schemas.openxmlformats.org/officeDocument/2006/relationships/font" Target="fonts/InterSemiBold-italic.fntdata"/><Relationship Id="rId23" Type="http://schemas.openxmlformats.org/officeDocument/2006/relationships/font" Target="fonts/Inter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Light-regular.fntdata"/><Relationship Id="rId25" Type="http://schemas.openxmlformats.org/officeDocument/2006/relationships/font" Target="fonts/InterSemiBold-boldItalic.fntdata"/><Relationship Id="rId28" Type="http://schemas.openxmlformats.org/officeDocument/2006/relationships/font" Target="fonts/InterLight-italic.fntdata"/><Relationship Id="rId27" Type="http://schemas.openxmlformats.org/officeDocument/2006/relationships/font" Target="fonts/Inter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33" Type="http://schemas.openxmlformats.org/officeDocument/2006/relationships/font" Target="fonts/Inter-boldItalic.fntdata"/><Relationship Id="rId10" Type="http://schemas.openxmlformats.org/officeDocument/2006/relationships/slide" Target="slides/slide5.xml"/><Relationship Id="rId32" Type="http://schemas.openxmlformats.org/officeDocument/2006/relationships/font" Target="fonts/Inter-italic.fntdata"/><Relationship Id="rId13" Type="http://schemas.openxmlformats.org/officeDocument/2006/relationships/slide" Target="slides/slide8.xml"/><Relationship Id="rId35" Type="http://schemas.openxmlformats.org/officeDocument/2006/relationships/font" Target="fonts/InterExtraBold-boldItalic.fntdata"/><Relationship Id="rId12" Type="http://schemas.openxmlformats.org/officeDocument/2006/relationships/slide" Target="slides/slide7.xml"/><Relationship Id="rId34" Type="http://schemas.openxmlformats.org/officeDocument/2006/relationships/font" Target="fonts/InterExtraBo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a2698f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a2698f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a2698fc73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a2698fc73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a2698fc73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1a2698fc73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1a2698fc73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1a2698fc73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1a2698fc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1a2698fc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a2698fc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a2698fc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a2698fc73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a2698fc73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a2698fc7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1a2698fc7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a2698fc7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a2698fc7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a2698fc7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a2698fc7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a2698fc73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a2698fc73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a2698fc7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1a2698fc7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11" name="Google Shape;11;p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12" name="Google Shape;12;p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 name="Google Shape;13;p2"/>
          <p:cNvSpPr/>
          <p:nvPr>
            <p:ph idx="3" type="pic"/>
          </p:nvPr>
        </p:nvSpPr>
        <p:spPr>
          <a:xfrm>
            <a:off x="5039775" y="196800"/>
            <a:ext cx="3905400" cy="4749900"/>
          </a:xfrm>
          <a:prstGeom prst="roundRect">
            <a:avLst>
              <a:gd fmla="val 2053" name="adj"/>
            </a:avLst>
          </a:prstGeom>
          <a:noFill/>
          <a:ln>
            <a:noFill/>
          </a:ln>
        </p:spPr>
      </p:sp>
      <p:sp>
        <p:nvSpPr>
          <p:cNvPr id="14" name="Google Shape;14;p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5" name="Google Shape;15;p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16" name="Google Shape;16;p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97" name="Shape 97"/>
        <p:cNvGrpSpPr/>
        <p:nvPr/>
      </p:nvGrpSpPr>
      <p:grpSpPr>
        <a:xfrm>
          <a:off x="0" y="0"/>
          <a:ext cx="0" cy="0"/>
          <a:chOff x="0" y="0"/>
          <a:chExt cx="0" cy="0"/>
        </a:xfrm>
      </p:grpSpPr>
      <p:sp>
        <p:nvSpPr>
          <p:cNvPr id="98" name="Google Shape;98;p1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99" name="Google Shape;99;p1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1"/>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1" name="Google Shape;101;p11"/>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02" name="Google Shape;102;p11"/>
          <p:cNvCxnSpPr>
            <a:endCxn id="103"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11"/>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5" name="Google Shape;105;p11"/>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6" name="Google Shape;106;p11"/>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7" name="Google Shape;107;p11"/>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8" name="Google Shape;108;p11"/>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9" name="Google Shape;109;p11"/>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0" name="Google Shape;110;p11"/>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11" name="Google Shape;111;p11"/>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2" name="Google Shape;112;p11"/>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13" name="Google Shape;113;p11"/>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14" name="Google Shape;114;p11"/>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15" name="Google Shape;115;p1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16" name="Google Shape;116;p1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17" name="Shape 117"/>
        <p:cNvGrpSpPr/>
        <p:nvPr/>
      </p:nvGrpSpPr>
      <p:grpSpPr>
        <a:xfrm>
          <a:off x="0" y="0"/>
          <a:ext cx="0" cy="0"/>
          <a:chOff x="0" y="0"/>
          <a:chExt cx="0" cy="0"/>
        </a:xfrm>
      </p:grpSpPr>
      <p:cxnSp>
        <p:nvCxnSpPr>
          <p:cNvPr id="118" name="Google Shape;118;p12"/>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9" name="Google Shape;119;p12"/>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20" name="Google Shape;120;p12"/>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21" name="Google Shape;121;p12"/>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22" name="Google Shape;122;p1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3" name="Google Shape;123;p12"/>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24" name="Shape 124"/>
        <p:cNvGrpSpPr/>
        <p:nvPr/>
      </p:nvGrpSpPr>
      <p:grpSpPr>
        <a:xfrm>
          <a:off x="0" y="0"/>
          <a:ext cx="0" cy="0"/>
          <a:chOff x="0" y="0"/>
          <a:chExt cx="0" cy="0"/>
        </a:xfrm>
      </p:grpSpPr>
      <p:sp>
        <p:nvSpPr>
          <p:cNvPr id="125" name="Google Shape;125;p13"/>
          <p:cNvSpPr/>
          <p:nvPr>
            <p:ph idx="2" type="pic"/>
          </p:nvPr>
        </p:nvSpPr>
        <p:spPr>
          <a:xfrm>
            <a:off x="213750" y="586950"/>
            <a:ext cx="8701800" cy="2327100"/>
          </a:xfrm>
          <a:prstGeom prst="roundRect">
            <a:avLst>
              <a:gd fmla="val 3913" name="adj"/>
            </a:avLst>
          </a:prstGeom>
          <a:noFill/>
          <a:ln>
            <a:noFill/>
          </a:ln>
        </p:spPr>
      </p:sp>
      <p:sp>
        <p:nvSpPr>
          <p:cNvPr id="126" name="Google Shape;126;p1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27" name="Google Shape;127;p1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8" name="Google Shape;128;p13"/>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9" name="Google Shape;129;p1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30" name="Google Shape;130;p1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31" name="Shape 131"/>
        <p:cNvGrpSpPr/>
        <p:nvPr/>
      </p:nvGrpSpPr>
      <p:grpSpPr>
        <a:xfrm>
          <a:off x="0" y="0"/>
          <a:ext cx="0" cy="0"/>
          <a:chOff x="0" y="0"/>
          <a:chExt cx="0" cy="0"/>
        </a:xfrm>
      </p:grpSpPr>
      <p:sp>
        <p:nvSpPr>
          <p:cNvPr id="132" name="Google Shape;132;p14"/>
          <p:cNvSpPr/>
          <p:nvPr>
            <p:ph idx="2" type="pic"/>
          </p:nvPr>
        </p:nvSpPr>
        <p:spPr>
          <a:xfrm>
            <a:off x="6445900" y="626975"/>
            <a:ext cx="1932900" cy="2070000"/>
          </a:xfrm>
          <a:prstGeom prst="roundRect">
            <a:avLst>
              <a:gd fmla="val 5387" name="adj"/>
            </a:avLst>
          </a:prstGeom>
          <a:noFill/>
          <a:ln>
            <a:noFill/>
          </a:ln>
        </p:spPr>
      </p:sp>
      <p:sp>
        <p:nvSpPr>
          <p:cNvPr id="133" name="Google Shape;133;p14"/>
          <p:cNvSpPr/>
          <p:nvPr>
            <p:ph idx="3" type="pic"/>
          </p:nvPr>
        </p:nvSpPr>
        <p:spPr>
          <a:xfrm>
            <a:off x="4210025" y="626975"/>
            <a:ext cx="1932900" cy="2070000"/>
          </a:xfrm>
          <a:prstGeom prst="roundRect">
            <a:avLst>
              <a:gd fmla="val 5387" name="adj"/>
            </a:avLst>
          </a:prstGeom>
          <a:noFill/>
          <a:ln>
            <a:noFill/>
          </a:ln>
        </p:spPr>
      </p:sp>
      <p:cxnSp>
        <p:nvCxnSpPr>
          <p:cNvPr id="134" name="Google Shape;134;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5" name="Google Shape;135;p14"/>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36" name="Google Shape;136;p14"/>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7" name="Google Shape;137;p14"/>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8" name="Google Shape;138;p14"/>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9" name="Google Shape;139;p14"/>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40" name="Google Shape;140;p14"/>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41" name="Google Shape;141;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2" name="Google Shape;142;p1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43" name="Google Shape;143;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44" name="Shape 144"/>
        <p:cNvGrpSpPr/>
        <p:nvPr/>
      </p:nvGrpSpPr>
      <p:grpSpPr>
        <a:xfrm>
          <a:off x="0" y="0"/>
          <a:ext cx="0" cy="0"/>
          <a:chOff x="0" y="0"/>
          <a:chExt cx="0" cy="0"/>
        </a:xfrm>
      </p:grpSpPr>
      <p:cxnSp>
        <p:nvCxnSpPr>
          <p:cNvPr id="145" name="Google Shape;145;p1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46" name="Google Shape;146;p15"/>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47" name="Google Shape;147;p15"/>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48" name="Google Shape;148;p15"/>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49" name="Google Shape;149;p15"/>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0" name="Google Shape;150;p15"/>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1" name="Google Shape;151;p15"/>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2" name="Google Shape;152;p15"/>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3" name="Google Shape;153;p15"/>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4" name="Google Shape;154;p15"/>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5" name="Google Shape;155;p15"/>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6" name="Google Shape;156;p15"/>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7" name="Google Shape;157;p15"/>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8" name="Google Shape;158;p15"/>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9" name="Google Shape;159;p1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0" name="Google Shape;160;p1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1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64" name="Google Shape;164;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16"/>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166" name="Google Shape;166;p16"/>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7" name="Google Shape;16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8" name="Google Shape;168;p16"/>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9" name="Google Shape;16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170" name="Shape 170"/>
        <p:cNvGrpSpPr/>
        <p:nvPr/>
      </p:nvGrpSpPr>
      <p:grpSpPr>
        <a:xfrm>
          <a:off x="0" y="0"/>
          <a:ext cx="0" cy="0"/>
          <a:chOff x="0" y="0"/>
          <a:chExt cx="0" cy="0"/>
        </a:xfrm>
      </p:grpSpPr>
      <p:sp>
        <p:nvSpPr>
          <p:cNvPr id="171" name="Google Shape;171;p17"/>
          <p:cNvSpPr/>
          <p:nvPr>
            <p:ph idx="2" type="pic"/>
          </p:nvPr>
        </p:nvSpPr>
        <p:spPr>
          <a:xfrm>
            <a:off x="211850" y="203250"/>
            <a:ext cx="4292400" cy="4737000"/>
          </a:xfrm>
          <a:prstGeom prst="roundRect">
            <a:avLst>
              <a:gd fmla="val 3358" name="adj"/>
            </a:avLst>
          </a:prstGeom>
          <a:noFill/>
          <a:ln>
            <a:noFill/>
          </a:ln>
        </p:spPr>
      </p:sp>
      <p:sp>
        <p:nvSpPr>
          <p:cNvPr id="172" name="Google Shape;172;p17"/>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ph idx="2" type="pic"/>
          </p:nvPr>
        </p:nvSpPr>
        <p:spPr>
          <a:xfrm>
            <a:off x="4014725" y="557375"/>
            <a:ext cx="1374300" cy="1471500"/>
          </a:xfrm>
          <a:prstGeom prst="roundRect">
            <a:avLst>
              <a:gd fmla="val 7582" name="adj"/>
            </a:avLst>
          </a:prstGeom>
          <a:noFill/>
          <a:ln>
            <a:noFill/>
          </a:ln>
        </p:spPr>
      </p:sp>
      <p:sp>
        <p:nvSpPr>
          <p:cNvPr id="175" name="Google Shape;175;p18"/>
          <p:cNvSpPr/>
          <p:nvPr>
            <p:ph idx="3" type="pic"/>
          </p:nvPr>
        </p:nvSpPr>
        <p:spPr>
          <a:xfrm>
            <a:off x="5688575" y="557375"/>
            <a:ext cx="1374300" cy="1471500"/>
          </a:xfrm>
          <a:prstGeom prst="roundRect">
            <a:avLst>
              <a:gd fmla="val 7582" name="adj"/>
            </a:avLst>
          </a:prstGeom>
          <a:noFill/>
          <a:ln>
            <a:noFill/>
          </a:ln>
        </p:spPr>
      </p:sp>
      <p:sp>
        <p:nvSpPr>
          <p:cNvPr id="176" name="Google Shape;176;p18"/>
          <p:cNvSpPr/>
          <p:nvPr>
            <p:ph idx="4" type="pic"/>
          </p:nvPr>
        </p:nvSpPr>
        <p:spPr>
          <a:xfrm>
            <a:off x="7362425" y="557375"/>
            <a:ext cx="1374300" cy="1471500"/>
          </a:xfrm>
          <a:prstGeom prst="roundRect">
            <a:avLst>
              <a:gd fmla="val 7582" name="adj"/>
            </a:avLst>
          </a:prstGeom>
          <a:noFill/>
          <a:ln>
            <a:noFill/>
          </a:ln>
        </p:spPr>
      </p:sp>
      <p:sp>
        <p:nvSpPr>
          <p:cNvPr id="177" name="Google Shape;177;p18"/>
          <p:cNvSpPr/>
          <p:nvPr>
            <p:ph idx="5" type="pic"/>
          </p:nvPr>
        </p:nvSpPr>
        <p:spPr>
          <a:xfrm>
            <a:off x="4014725" y="2644475"/>
            <a:ext cx="1374300" cy="1471500"/>
          </a:xfrm>
          <a:prstGeom prst="roundRect">
            <a:avLst>
              <a:gd fmla="val 7582" name="adj"/>
            </a:avLst>
          </a:prstGeom>
          <a:noFill/>
          <a:ln>
            <a:noFill/>
          </a:ln>
        </p:spPr>
      </p:sp>
      <p:sp>
        <p:nvSpPr>
          <p:cNvPr id="178" name="Google Shape;178;p18"/>
          <p:cNvSpPr/>
          <p:nvPr>
            <p:ph idx="6" type="pic"/>
          </p:nvPr>
        </p:nvSpPr>
        <p:spPr>
          <a:xfrm>
            <a:off x="5688575" y="2644475"/>
            <a:ext cx="1374300" cy="1471500"/>
          </a:xfrm>
          <a:prstGeom prst="roundRect">
            <a:avLst>
              <a:gd fmla="val 7582" name="adj"/>
            </a:avLst>
          </a:prstGeom>
          <a:noFill/>
          <a:ln>
            <a:noFill/>
          </a:ln>
        </p:spPr>
      </p:sp>
      <p:sp>
        <p:nvSpPr>
          <p:cNvPr id="179" name="Google Shape;179;p18"/>
          <p:cNvSpPr/>
          <p:nvPr>
            <p:ph idx="7" type="pic"/>
          </p:nvPr>
        </p:nvSpPr>
        <p:spPr>
          <a:xfrm>
            <a:off x="7362425" y="2644475"/>
            <a:ext cx="1374300" cy="1471500"/>
          </a:xfrm>
          <a:prstGeom prst="roundRect">
            <a:avLst>
              <a:gd fmla="val 7582" name="adj"/>
            </a:avLst>
          </a:prstGeom>
          <a:noFill/>
          <a:ln>
            <a:noFill/>
          </a:ln>
        </p:spPr>
      </p:sp>
      <p:cxnSp>
        <p:nvCxnSpPr>
          <p:cNvPr id="180" name="Google Shape;180;p1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18"/>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82" name="Google Shape;182;p18"/>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83" name="Google Shape;183;p18"/>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84" name="Google Shape;184;p18"/>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5" name="Google Shape;185;p18"/>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6" name="Google Shape;186;p18"/>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7" name="Google Shape;187;p18"/>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8" name="Google Shape;188;p18"/>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9" name="Google Shape;189;p18"/>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90" name="Google Shape;190;p1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91" name="Google Shape;191;p1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92" name="Google Shape;192;p1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193" name="Shape 193"/>
        <p:cNvGrpSpPr/>
        <p:nvPr/>
      </p:nvGrpSpPr>
      <p:grpSpPr>
        <a:xfrm>
          <a:off x="0" y="0"/>
          <a:ext cx="0" cy="0"/>
          <a:chOff x="0" y="0"/>
          <a:chExt cx="0" cy="0"/>
        </a:xfrm>
      </p:grpSpPr>
      <p:sp>
        <p:nvSpPr>
          <p:cNvPr id="194" name="Google Shape;194;p19"/>
          <p:cNvSpPr/>
          <p:nvPr>
            <p:ph idx="2" type="pic"/>
          </p:nvPr>
        </p:nvSpPr>
        <p:spPr>
          <a:xfrm>
            <a:off x="228625" y="592625"/>
            <a:ext cx="2205000" cy="1215600"/>
          </a:xfrm>
          <a:prstGeom prst="roundRect">
            <a:avLst>
              <a:gd fmla="val 3655" name="adj"/>
            </a:avLst>
          </a:prstGeom>
          <a:noFill/>
          <a:ln>
            <a:noFill/>
          </a:ln>
        </p:spPr>
      </p:sp>
      <p:sp>
        <p:nvSpPr>
          <p:cNvPr id="195" name="Google Shape;195;p19"/>
          <p:cNvSpPr/>
          <p:nvPr>
            <p:ph idx="3" type="pic"/>
          </p:nvPr>
        </p:nvSpPr>
        <p:spPr>
          <a:xfrm>
            <a:off x="3931925" y="592625"/>
            <a:ext cx="2205000" cy="1215600"/>
          </a:xfrm>
          <a:prstGeom prst="roundRect">
            <a:avLst>
              <a:gd fmla="val 3655" name="adj"/>
            </a:avLst>
          </a:prstGeom>
          <a:noFill/>
          <a:ln>
            <a:noFill/>
          </a:ln>
        </p:spPr>
      </p:sp>
      <p:sp>
        <p:nvSpPr>
          <p:cNvPr id="196" name="Google Shape;196;p19"/>
          <p:cNvSpPr/>
          <p:nvPr>
            <p:ph idx="4" type="pic"/>
          </p:nvPr>
        </p:nvSpPr>
        <p:spPr>
          <a:xfrm>
            <a:off x="7635600" y="592625"/>
            <a:ext cx="1135200" cy="1215600"/>
          </a:xfrm>
          <a:prstGeom prst="roundRect">
            <a:avLst>
              <a:gd fmla="val 3655" name="adj"/>
            </a:avLst>
          </a:prstGeom>
          <a:noFill/>
          <a:ln>
            <a:noFill/>
          </a:ln>
        </p:spPr>
      </p:sp>
      <p:sp>
        <p:nvSpPr>
          <p:cNvPr id="197" name="Google Shape;197;p19"/>
          <p:cNvSpPr/>
          <p:nvPr>
            <p:ph idx="5" type="pic"/>
          </p:nvPr>
        </p:nvSpPr>
        <p:spPr>
          <a:xfrm>
            <a:off x="2575300" y="593225"/>
            <a:ext cx="1215000" cy="1215000"/>
          </a:xfrm>
          <a:prstGeom prst="ellipse">
            <a:avLst/>
          </a:prstGeom>
          <a:noFill/>
          <a:ln>
            <a:noFill/>
          </a:ln>
        </p:spPr>
      </p:sp>
      <p:sp>
        <p:nvSpPr>
          <p:cNvPr id="198" name="Google Shape;198;p19"/>
          <p:cNvSpPr/>
          <p:nvPr>
            <p:ph idx="6" type="pic"/>
          </p:nvPr>
        </p:nvSpPr>
        <p:spPr>
          <a:xfrm>
            <a:off x="6278800" y="593225"/>
            <a:ext cx="1215000" cy="1215000"/>
          </a:xfrm>
          <a:prstGeom prst="ellipse">
            <a:avLst/>
          </a:prstGeom>
          <a:noFill/>
          <a:ln>
            <a:noFill/>
          </a:ln>
        </p:spPr>
      </p:sp>
      <p:sp>
        <p:nvSpPr>
          <p:cNvPr id="199" name="Google Shape;199;p19"/>
          <p:cNvSpPr/>
          <p:nvPr>
            <p:ph idx="7" type="pic"/>
          </p:nvPr>
        </p:nvSpPr>
        <p:spPr>
          <a:xfrm>
            <a:off x="228613" y="1964250"/>
            <a:ext cx="1215000" cy="1215000"/>
          </a:xfrm>
          <a:prstGeom prst="ellipse">
            <a:avLst/>
          </a:prstGeom>
          <a:noFill/>
          <a:ln>
            <a:noFill/>
          </a:ln>
        </p:spPr>
      </p:sp>
      <p:sp>
        <p:nvSpPr>
          <p:cNvPr id="200" name="Google Shape;200;p19"/>
          <p:cNvSpPr/>
          <p:nvPr>
            <p:ph idx="8" type="pic"/>
          </p:nvPr>
        </p:nvSpPr>
        <p:spPr>
          <a:xfrm>
            <a:off x="1545425" y="1963950"/>
            <a:ext cx="2205000" cy="1215600"/>
          </a:xfrm>
          <a:prstGeom prst="roundRect">
            <a:avLst>
              <a:gd fmla="val 3655" name="adj"/>
            </a:avLst>
          </a:prstGeom>
          <a:noFill/>
          <a:ln>
            <a:noFill/>
          </a:ln>
        </p:spPr>
      </p:sp>
      <p:sp>
        <p:nvSpPr>
          <p:cNvPr id="201" name="Google Shape;201;p19"/>
          <p:cNvSpPr/>
          <p:nvPr>
            <p:ph idx="9" type="pic"/>
          </p:nvPr>
        </p:nvSpPr>
        <p:spPr>
          <a:xfrm>
            <a:off x="3932063" y="1963950"/>
            <a:ext cx="1135200" cy="1215600"/>
          </a:xfrm>
          <a:prstGeom prst="roundRect">
            <a:avLst>
              <a:gd fmla="val 3655" name="adj"/>
            </a:avLst>
          </a:prstGeom>
          <a:noFill/>
          <a:ln>
            <a:noFill/>
          </a:ln>
        </p:spPr>
      </p:sp>
      <p:sp>
        <p:nvSpPr>
          <p:cNvPr id="202" name="Google Shape;202;p19"/>
          <p:cNvSpPr/>
          <p:nvPr>
            <p:ph idx="13" type="pic"/>
          </p:nvPr>
        </p:nvSpPr>
        <p:spPr>
          <a:xfrm>
            <a:off x="5248888" y="1963950"/>
            <a:ext cx="2205000" cy="1215600"/>
          </a:xfrm>
          <a:prstGeom prst="roundRect">
            <a:avLst>
              <a:gd fmla="val 3655" name="adj"/>
            </a:avLst>
          </a:prstGeom>
          <a:noFill/>
          <a:ln>
            <a:noFill/>
          </a:ln>
        </p:spPr>
      </p:sp>
      <p:sp>
        <p:nvSpPr>
          <p:cNvPr id="203" name="Google Shape;203;p19"/>
          <p:cNvSpPr/>
          <p:nvPr>
            <p:ph idx="14" type="pic"/>
          </p:nvPr>
        </p:nvSpPr>
        <p:spPr>
          <a:xfrm>
            <a:off x="7555713" y="1964250"/>
            <a:ext cx="1215000" cy="1215000"/>
          </a:xfrm>
          <a:prstGeom prst="ellipse">
            <a:avLst/>
          </a:prstGeom>
          <a:noFill/>
          <a:ln>
            <a:noFill/>
          </a:ln>
        </p:spPr>
      </p:sp>
      <p:sp>
        <p:nvSpPr>
          <p:cNvPr id="204" name="Google Shape;204;p19"/>
          <p:cNvSpPr/>
          <p:nvPr>
            <p:ph idx="15" type="pic"/>
          </p:nvPr>
        </p:nvSpPr>
        <p:spPr>
          <a:xfrm>
            <a:off x="228625" y="3335275"/>
            <a:ext cx="2205000" cy="1215600"/>
          </a:xfrm>
          <a:prstGeom prst="roundRect">
            <a:avLst>
              <a:gd fmla="val 3655" name="adj"/>
            </a:avLst>
          </a:prstGeom>
          <a:noFill/>
          <a:ln>
            <a:noFill/>
          </a:ln>
        </p:spPr>
      </p:sp>
      <p:sp>
        <p:nvSpPr>
          <p:cNvPr id="205" name="Google Shape;205;p19"/>
          <p:cNvSpPr/>
          <p:nvPr>
            <p:ph idx="16" type="pic"/>
          </p:nvPr>
        </p:nvSpPr>
        <p:spPr>
          <a:xfrm>
            <a:off x="3931925" y="3335275"/>
            <a:ext cx="2205000" cy="1215600"/>
          </a:xfrm>
          <a:prstGeom prst="roundRect">
            <a:avLst>
              <a:gd fmla="val 3655" name="adj"/>
            </a:avLst>
          </a:prstGeom>
          <a:noFill/>
          <a:ln>
            <a:noFill/>
          </a:ln>
        </p:spPr>
      </p:sp>
      <p:sp>
        <p:nvSpPr>
          <p:cNvPr id="206" name="Google Shape;206;p19"/>
          <p:cNvSpPr/>
          <p:nvPr>
            <p:ph idx="17" type="pic"/>
          </p:nvPr>
        </p:nvSpPr>
        <p:spPr>
          <a:xfrm>
            <a:off x="7635600" y="3335275"/>
            <a:ext cx="1135200" cy="1215600"/>
          </a:xfrm>
          <a:prstGeom prst="roundRect">
            <a:avLst>
              <a:gd fmla="val 3655" name="adj"/>
            </a:avLst>
          </a:prstGeom>
          <a:noFill/>
          <a:ln>
            <a:noFill/>
          </a:ln>
        </p:spPr>
      </p:sp>
      <p:sp>
        <p:nvSpPr>
          <p:cNvPr id="207" name="Google Shape;207;p19"/>
          <p:cNvSpPr/>
          <p:nvPr>
            <p:ph idx="18" type="pic"/>
          </p:nvPr>
        </p:nvSpPr>
        <p:spPr>
          <a:xfrm>
            <a:off x="2575300" y="3335875"/>
            <a:ext cx="1215000" cy="1215000"/>
          </a:xfrm>
          <a:prstGeom prst="ellipse">
            <a:avLst/>
          </a:prstGeom>
          <a:noFill/>
          <a:ln>
            <a:noFill/>
          </a:ln>
        </p:spPr>
      </p:sp>
      <p:sp>
        <p:nvSpPr>
          <p:cNvPr id="208" name="Google Shape;208;p19"/>
          <p:cNvSpPr/>
          <p:nvPr>
            <p:ph idx="19" type="pic"/>
          </p:nvPr>
        </p:nvSpPr>
        <p:spPr>
          <a:xfrm>
            <a:off x="6278800" y="3335875"/>
            <a:ext cx="1215000" cy="1215000"/>
          </a:xfrm>
          <a:prstGeom prst="ellipse">
            <a:avLst/>
          </a:prstGeom>
          <a:noFill/>
          <a:ln>
            <a:noFill/>
          </a:ln>
        </p:spPr>
      </p:sp>
      <p:sp>
        <p:nvSpPr>
          <p:cNvPr id="209" name="Google Shape;209;p1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10" name="Google Shape;210;p1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11" name="Google Shape;211;p1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12" name="Google Shape;212;p1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20" name="Google Shape;20;p3"/>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21" name="Google Shape;21;p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2" name="Google Shape;22;p3"/>
          <p:cNvSpPr/>
          <p:nvPr>
            <p:ph idx="3" type="pic"/>
          </p:nvPr>
        </p:nvSpPr>
        <p:spPr>
          <a:xfrm>
            <a:off x="5039775" y="196800"/>
            <a:ext cx="3905400" cy="4749900"/>
          </a:xfrm>
          <a:prstGeom prst="roundRect">
            <a:avLst>
              <a:gd fmla="val 2053" name="adj"/>
            </a:avLst>
          </a:prstGeom>
          <a:noFill/>
          <a:ln>
            <a:noFill/>
          </a:ln>
        </p:spPr>
      </p:sp>
      <p:sp>
        <p:nvSpPr>
          <p:cNvPr id="23" name="Google Shape;23;p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4" name="Google Shape;24;p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25" name="Google Shape;25;p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2" name="Google Shape;2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3" name="Google Shape;2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6" name="Google Shape;22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1" name="Google Shape;23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5" name="Google Shape;2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39" name="Shape 239"/>
        <p:cNvGrpSpPr/>
        <p:nvPr/>
      </p:nvGrpSpPr>
      <p:grpSpPr>
        <a:xfrm>
          <a:off x="0" y="0"/>
          <a:ext cx="0" cy="0"/>
          <a:chOff x="0" y="0"/>
          <a:chExt cx="0" cy="0"/>
        </a:xfrm>
      </p:grpSpPr>
      <p:sp>
        <p:nvSpPr>
          <p:cNvPr id="240" name="Google Shape;24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42" name="Google Shape;242;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51" name="Google Shape;25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52" name="Shape 252"/>
        <p:cNvGrpSpPr/>
        <p:nvPr/>
      </p:nvGrpSpPr>
      <p:grpSpPr>
        <a:xfrm>
          <a:off x="0" y="0"/>
          <a:ext cx="0" cy="0"/>
          <a:chOff x="0" y="0"/>
          <a:chExt cx="0" cy="0"/>
        </a:xfrm>
      </p:grpSpPr>
      <p:sp>
        <p:nvSpPr>
          <p:cNvPr id="253" name="Google Shape;2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26" name="Shape 26"/>
        <p:cNvGrpSpPr/>
        <p:nvPr/>
      </p:nvGrpSpPr>
      <p:grpSpPr>
        <a:xfrm>
          <a:off x="0" y="0"/>
          <a:ext cx="0" cy="0"/>
          <a:chOff x="0" y="0"/>
          <a:chExt cx="0" cy="0"/>
        </a:xfrm>
      </p:grpSpPr>
      <p:sp>
        <p:nvSpPr>
          <p:cNvPr id="27" name="Google Shape;27;p4"/>
          <p:cNvSpPr/>
          <p:nvPr>
            <p:ph idx="2" type="pic"/>
          </p:nvPr>
        </p:nvSpPr>
        <p:spPr>
          <a:xfrm>
            <a:off x="5039775" y="203250"/>
            <a:ext cx="3905400" cy="2298600"/>
          </a:xfrm>
          <a:prstGeom prst="roundRect">
            <a:avLst>
              <a:gd fmla="val 2053" name="adj"/>
            </a:avLst>
          </a:prstGeom>
          <a:noFill/>
          <a:ln>
            <a:noFill/>
          </a:ln>
        </p:spPr>
      </p:sp>
      <p:cxnSp>
        <p:nvCxnSpPr>
          <p:cNvPr id="28" name="Google Shape;28;p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9" name="Google Shape;29;p4"/>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0" name="Google Shape;30;p4"/>
          <p:cNvSpPr/>
          <p:nvPr>
            <p:ph idx="3" type="pic"/>
          </p:nvPr>
        </p:nvSpPr>
        <p:spPr>
          <a:xfrm>
            <a:off x="5039775" y="2624675"/>
            <a:ext cx="3905400" cy="2298600"/>
          </a:xfrm>
          <a:prstGeom prst="roundRect">
            <a:avLst>
              <a:gd fmla="val 2053" name="adj"/>
            </a:avLst>
          </a:prstGeom>
          <a:noFill/>
          <a:ln>
            <a:noFill/>
          </a:ln>
        </p:spPr>
      </p:sp>
      <p:sp>
        <p:nvSpPr>
          <p:cNvPr id="31" name="Google Shape;31;p4"/>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2" name="Google Shape;32;p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3" name="Google Shape;33;p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4" name="Google Shape;34;p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3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6" name="Google Shape;2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5" name="Google Shape;265;p3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32"/>
          <p:cNvSpPr/>
          <p:nvPr>
            <p:ph idx="2" type="pic"/>
          </p:nvPr>
        </p:nvSpPr>
        <p:spPr>
          <a:xfrm>
            <a:off x="4992024" y="1152775"/>
            <a:ext cx="3840300" cy="3416400"/>
          </a:xfrm>
          <a:prstGeom prst="rect">
            <a:avLst/>
          </a:prstGeom>
          <a:noFill/>
          <a:ln>
            <a:noFill/>
          </a:ln>
        </p:spPr>
      </p:sp>
      <p:sp>
        <p:nvSpPr>
          <p:cNvPr id="267" name="Google Shape;2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68" name="Shape 268"/>
        <p:cNvGrpSpPr/>
        <p:nvPr/>
      </p:nvGrpSpPr>
      <p:grpSpPr>
        <a:xfrm>
          <a:off x="0" y="0"/>
          <a:ext cx="0" cy="0"/>
          <a:chOff x="0" y="0"/>
          <a:chExt cx="0" cy="0"/>
        </a:xfrm>
      </p:grpSpPr>
      <p:sp>
        <p:nvSpPr>
          <p:cNvPr id="269" name="Google Shape;26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3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3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3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9" name="Google Shape;279;p3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3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3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7" name="Google Shape;287;p3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0" name="Google Shape;290;p3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7" name="Google Shape;29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3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7"/>
          <p:cNvSpPr/>
          <p:nvPr>
            <p:ph idx="2" type="pic"/>
          </p:nvPr>
        </p:nvSpPr>
        <p:spPr>
          <a:xfrm>
            <a:off x="4804825" y="1133300"/>
            <a:ext cx="4027500" cy="2392800"/>
          </a:xfrm>
          <a:prstGeom prst="rect">
            <a:avLst/>
          </a:prstGeom>
          <a:noFill/>
          <a:ln>
            <a:noFill/>
          </a:ln>
        </p:spPr>
      </p:sp>
      <p:sp>
        <p:nvSpPr>
          <p:cNvPr id="302" name="Google Shape;302;p37"/>
          <p:cNvSpPr/>
          <p:nvPr>
            <p:ph idx="3" type="pic"/>
          </p:nvPr>
        </p:nvSpPr>
        <p:spPr>
          <a:xfrm>
            <a:off x="311725" y="1133300"/>
            <a:ext cx="4027500" cy="2392800"/>
          </a:xfrm>
          <a:prstGeom prst="rect">
            <a:avLst/>
          </a:prstGeom>
          <a:noFill/>
          <a:ln>
            <a:noFill/>
          </a:ln>
        </p:spPr>
      </p:sp>
      <p:sp>
        <p:nvSpPr>
          <p:cNvPr id="303" name="Google Shape;303;p3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6" name="Google Shape;30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07" name="Google Shape;30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3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0" name="Google Shape;310;p38"/>
          <p:cNvSpPr/>
          <p:nvPr>
            <p:ph idx="2" type="pic"/>
          </p:nvPr>
        </p:nvSpPr>
        <p:spPr>
          <a:xfrm>
            <a:off x="6205225" y="1128325"/>
            <a:ext cx="2627100" cy="2273100"/>
          </a:xfrm>
          <a:prstGeom prst="rect">
            <a:avLst/>
          </a:prstGeom>
          <a:noFill/>
          <a:ln>
            <a:noFill/>
          </a:ln>
        </p:spPr>
      </p:sp>
      <p:sp>
        <p:nvSpPr>
          <p:cNvPr id="311" name="Google Shape;311;p38"/>
          <p:cNvSpPr/>
          <p:nvPr>
            <p:ph idx="3" type="pic"/>
          </p:nvPr>
        </p:nvSpPr>
        <p:spPr>
          <a:xfrm>
            <a:off x="311725" y="1128325"/>
            <a:ext cx="2627100" cy="2273100"/>
          </a:xfrm>
          <a:prstGeom prst="rect">
            <a:avLst/>
          </a:prstGeom>
          <a:noFill/>
          <a:ln>
            <a:noFill/>
          </a:ln>
        </p:spPr>
      </p:sp>
      <p:sp>
        <p:nvSpPr>
          <p:cNvPr id="312" name="Google Shape;312;p3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3" name="Google Shape;313;p38"/>
          <p:cNvSpPr/>
          <p:nvPr>
            <p:ph idx="5" type="pic"/>
          </p:nvPr>
        </p:nvSpPr>
        <p:spPr>
          <a:xfrm>
            <a:off x="3255250" y="1128325"/>
            <a:ext cx="2627100" cy="2273100"/>
          </a:xfrm>
          <a:prstGeom prst="rect">
            <a:avLst/>
          </a:prstGeom>
          <a:noFill/>
          <a:ln>
            <a:noFill/>
          </a:ln>
        </p:spPr>
      </p:sp>
      <p:sp>
        <p:nvSpPr>
          <p:cNvPr id="314" name="Google Shape;314;p3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6" name="Google Shape;3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7" name="Google Shape;317;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8" name="Google Shape;318;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9" name="Google Shape;319;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39"/>
          <p:cNvSpPr/>
          <p:nvPr>
            <p:ph idx="2" type="pic"/>
          </p:nvPr>
        </p:nvSpPr>
        <p:spPr>
          <a:xfrm>
            <a:off x="311700" y="445025"/>
            <a:ext cx="8520600" cy="4218300"/>
          </a:xfrm>
          <a:prstGeom prst="rect">
            <a:avLst/>
          </a:prstGeom>
          <a:noFill/>
          <a:ln>
            <a:noFill/>
          </a:ln>
        </p:spPr>
      </p:sp>
      <p:sp>
        <p:nvSpPr>
          <p:cNvPr id="322" name="Google Shape;32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40"/>
          <p:cNvSpPr/>
          <p:nvPr>
            <p:ph idx="2" type="pic"/>
          </p:nvPr>
        </p:nvSpPr>
        <p:spPr>
          <a:xfrm>
            <a:off x="3389600" y="118913"/>
            <a:ext cx="1643700" cy="1535100"/>
          </a:xfrm>
          <a:prstGeom prst="rect">
            <a:avLst/>
          </a:prstGeom>
          <a:noFill/>
          <a:ln>
            <a:noFill/>
          </a:ln>
        </p:spPr>
      </p:sp>
      <p:sp>
        <p:nvSpPr>
          <p:cNvPr id="326" name="Google Shape;326;p40"/>
          <p:cNvSpPr/>
          <p:nvPr>
            <p:ph idx="3" type="pic"/>
          </p:nvPr>
        </p:nvSpPr>
        <p:spPr>
          <a:xfrm>
            <a:off x="5195935" y="118913"/>
            <a:ext cx="1643700" cy="1535100"/>
          </a:xfrm>
          <a:prstGeom prst="rect">
            <a:avLst/>
          </a:prstGeom>
          <a:noFill/>
          <a:ln>
            <a:noFill/>
          </a:ln>
        </p:spPr>
      </p:sp>
      <p:sp>
        <p:nvSpPr>
          <p:cNvPr id="327" name="Google Shape;327;p40"/>
          <p:cNvSpPr/>
          <p:nvPr>
            <p:ph idx="4" type="pic"/>
          </p:nvPr>
        </p:nvSpPr>
        <p:spPr>
          <a:xfrm>
            <a:off x="7002270" y="118913"/>
            <a:ext cx="1643700" cy="1535100"/>
          </a:xfrm>
          <a:prstGeom prst="rect">
            <a:avLst/>
          </a:prstGeom>
          <a:noFill/>
          <a:ln>
            <a:noFill/>
          </a:ln>
        </p:spPr>
      </p:sp>
      <p:sp>
        <p:nvSpPr>
          <p:cNvPr id="328" name="Google Shape;328;p40"/>
          <p:cNvSpPr/>
          <p:nvPr>
            <p:ph idx="5" type="pic"/>
          </p:nvPr>
        </p:nvSpPr>
        <p:spPr>
          <a:xfrm>
            <a:off x="3389588" y="1804212"/>
            <a:ext cx="1643700" cy="1535100"/>
          </a:xfrm>
          <a:prstGeom prst="rect">
            <a:avLst/>
          </a:prstGeom>
          <a:noFill/>
          <a:ln>
            <a:noFill/>
          </a:ln>
        </p:spPr>
      </p:sp>
      <p:sp>
        <p:nvSpPr>
          <p:cNvPr id="329" name="Google Shape;329;p40"/>
          <p:cNvSpPr/>
          <p:nvPr>
            <p:ph idx="6" type="pic"/>
          </p:nvPr>
        </p:nvSpPr>
        <p:spPr>
          <a:xfrm>
            <a:off x="5195922" y="1804212"/>
            <a:ext cx="1643700" cy="1535100"/>
          </a:xfrm>
          <a:prstGeom prst="rect">
            <a:avLst/>
          </a:prstGeom>
          <a:noFill/>
          <a:ln>
            <a:noFill/>
          </a:ln>
        </p:spPr>
      </p:sp>
      <p:sp>
        <p:nvSpPr>
          <p:cNvPr id="330" name="Google Shape;330;p40"/>
          <p:cNvSpPr/>
          <p:nvPr>
            <p:ph idx="7" type="pic"/>
          </p:nvPr>
        </p:nvSpPr>
        <p:spPr>
          <a:xfrm>
            <a:off x="7002257" y="1804212"/>
            <a:ext cx="1643700" cy="1535100"/>
          </a:xfrm>
          <a:prstGeom prst="rect">
            <a:avLst/>
          </a:prstGeom>
          <a:noFill/>
          <a:ln>
            <a:noFill/>
          </a:ln>
        </p:spPr>
      </p:sp>
      <p:sp>
        <p:nvSpPr>
          <p:cNvPr id="331" name="Google Shape;331;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2" name="Google Shape;332;p40"/>
          <p:cNvSpPr/>
          <p:nvPr>
            <p:ph idx="8" type="pic"/>
          </p:nvPr>
        </p:nvSpPr>
        <p:spPr>
          <a:xfrm>
            <a:off x="3389588" y="3489487"/>
            <a:ext cx="1643700" cy="1535100"/>
          </a:xfrm>
          <a:prstGeom prst="rect">
            <a:avLst/>
          </a:prstGeom>
          <a:noFill/>
          <a:ln>
            <a:noFill/>
          </a:ln>
        </p:spPr>
      </p:sp>
      <p:sp>
        <p:nvSpPr>
          <p:cNvPr id="333" name="Google Shape;333;p40"/>
          <p:cNvSpPr/>
          <p:nvPr>
            <p:ph idx="9" type="pic"/>
          </p:nvPr>
        </p:nvSpPr>
        <p:spPr>
          <a:xfrm>
            <a:off x="5195922" y="3489487"/>
            <a:ext cx="1643700" cy="1535100"/>
          </a:xfrm>
          <a:prstGeom prst="rect">
            <a:avLst/>
          </a:prstGeom>
          <a:noFill/>
          <a:ln>
            <a:noFill/>
          </a:ln>
        </p:spPr>
      </p:sp>
      <p:sp>
        <p:nvSpPr>
          <p:cNvPr id="334" name="Google Shape;334;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35" name="Shape 35"/>
        <p:cNvGrpSpPr/>
        <p:nvPr/>
      </p:nvGrpSpPr>
      <p:grpSpPr>
        <a:xfrm>
          <a:off x="0" y="0"/>
          <a:ext cx="0" cy="0"/>
          <a:chOff x="0" y="0"/>
          <a:chExt cx="0" cy="0"/>
        </a:xfrm>
      </p:grpSpPr>
      <p:cxnSp>
        <p:nvCxnSpPr>
          <p:cNvPr id="36" name="Google Shape;36;p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7" name="Google Shape;37;p5"/>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8" name="Google Shape;38;p5"/>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39" name="Google Shape;39;p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0" name="Google Shape;40;p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42" name="Shape 42"/>
        <p:cNvGrpSpPr/>
        <p:nvPr/>
      </p:nvGrpSpPr>
      <p:grpSpPr>
        <a:xfrm>
          <a:off x="0" y="0"/>
          <a:ext cx="0" cy="0"/>
          <a:chOff x="0" y="0"/>
          <a:chExt cx="0" cy="0"/>
        </a:xfrm>
      </p:grpSpPr>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5" name="Google Shape;45;p6"/>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7" name="Google Shape;47;p6"/>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 name="Google Shape;48;p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9" name="Google Shape;49;p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51" name="Shape 51"/>
        <p:cNvGrpSpPr/>
        <p:nvPr/>
      </p:nvGrpSpPr>
      <p:grpSpPr>
        <a:xfrm>
          <a:off x="0" y="0"/>
          <a:ext cx="0" cy="0"/>
          <a:chOff x="0" y="0"/>
          <a:chExt cx="0" cy="0"/>
        </a:xfrm>
      </p:grpSpPr>
      <p:sp>
        <p:nvSpPr>
          <p:cNvPr id="52" name="Google Shape;5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4" name="Google Shape;54;p7"/>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5" name="Google Shape;55;p7"/>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6" name="Google Shape;56;p7"/>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7" name="Google Shape;57;p7"/>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 name="Google Shape;58;p7"/>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9" name="Google Shape;59;p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0" name="Google Shape;60;p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1" name="Google Shape;61;p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62" name="Shape 62"/>
        <p:cNvGrpSpPr/>
        <p:nvPr/>
      </p:nvGrpSpPr>
      <p:grpSpPr>
        <a:xfrm>
          <a:off x="0" y="0"/>
          <a:ext cx="0" cy="0"/>
          <a:chOff x="0" y="0"/>
          <a:chExt cx="0" cy="0"/>
        </a:xfrm>
      </p:grpSpPr>
      <p:sp>
        <p:nvSpPr>
          <p:cNvPr id="63" name="Google Shape;6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5" name="Google Shape;65;p8"/>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6" name="Google Shape;66;p8"/>
          <p:cNvSpPr/>
          <p:nvPr>
            <p:ph idx="2" type="pic"/>
          </p:nvPr>
        </p:nvSpPr>
        <p:spPr>
          <a:xfrm>
            <a:off x="5039775" y="196800"/>
            <a:ext cx="3905400" cy="4749900"/>
          </a:xfrm>
          <a:prstGeom prst="roundRect">
            <a:avLst>
              <a:gd fmla="val 2053" name="adj"/>
            </a:avLst>
          </a:prstGeom>
          <a:noFill/>
          <a:ln>
            <a:noFill/>
          </a:ln>
        </p:spPr>
      </p:sp>
      <p:sp>
        <p:nvSpPr>
          <p:cNvPr id="67" name="Google Shape;67;p8"/>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8" name="Google Shape;68;p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9" name="Google Shape;69;p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71" name="Shape 71"/>
        <p:cNvGrpSpPr/>
        <p:nvPr/>
      </p:nvGrpSpPr>
      <p:grpSpPr>
        <a:xfrm>
          <a:off x="0" y="0"/>
          <a:ext cx="0" cy="0"/>
          <a:chOff x="0" y="0"/>
          <a:chExt cx="0" cy="0"/>
        </a:xfrm>
      </p:grpSpPr>
      <p:sp>
        <p:nvSpPr>
          <p:cNvPr id="72" name="Google Shape;72;p9"/>
          <p:cNvSpPr/>
          <p:nvPr>
            <p:ph idx="2" type="pic"/>
          </p:nvPr>
        </p:nvSpPr>
        <p:spPr>
          <a:xfrm>
            <a:off x="566350" y="1569300"/>
            <a:ext cx="1466400" cy="1570200"/>
          </a:xfrm>
          <a:prstGeom prst="roundRect">
            <a:avLst>
              <a:gd fmla="val 6320" name="adj"/>
            </a:avLst>
          </a:prstGeom>
          <a:noFill/>
          <a:ln>
            <a:noFill/>
          </a:ln>
        </p:spPr>
      </p:sp>
      <p:sp>
        <p:nvSpPr>
          <p:cNvPr id="73" name="Google Shape;73;p9"/>
          <p:cNvSpPr/>
          <p:nvPr>
            <p:ph idx="3" type="pic"/>
          </p:nvPr>
        </p:nvSpPr>
        <p:spPr>
          <a:xfrm>
            <a:off x="2588275" y="1569300"/>
            <a:ext cx="1466400" cy="1570200"/>
          </a:xfrm>
          <a:prstGeom prst="roundRect">
            <a:avLst>
              <a:gd fmla="val 6320" name="adj"/>
            </a:avLst>
          </a:prstGeom>
          <a:noFill/>
          <a:ln>
            <a:noFill/>
          </a:ln>
        </p:spPr>
      </p:sp>
      <p:sp>
        <p:nvSpPr>
          <p:cNvPr id="74" name="Google Shape;74;p9"/>
          <p:cNvSpPr/>
          <p:nvPr>
            <p:ph idx="4" type="pic"/>
          </p:nvPr>
        </p:nvSpPr>
        <p:spPr>
          <a:xfrm>
            <a:off x="4613113" y="1569300"/>
            <a:ext cx="1466400" cy="1570200"/>
          </a:xfrm>
          <a:prstGeom prst="roundRect">
            <a:avLst>
              <a:gd fmla="val 6320" name="adj"/>
            </a:avLst>
          </a:prstGeom>
          <a:noFill/>
          <a:ln>
            <a:noFill/>
          </a:ln>
        </p:spPr>
      </p:sp>
      <p:sp>
        <p:nvSpPr>
          <p:cNvPr id="75" name="Google Shape;75;p9"/>
          <p:cNvSpPr/>
          <p:nvPr>
            <p:ph idx="5" type="pic"/>
          </p:nvPr>
        </p:nvSpPr>
        <p:spPr>
          <a:xfrm>
            <a:off x="6637950" y="1569300"/>
            <a:ext cx="1466400" cy="1570200"/>
          </a:xfrm>
          <a:prstGeom prst="roundRect">
            <a:avLst>
              <a:gd fmla="val 6320" name="adj"/>
            </a:avLst>
          </a:prstGeom>
          <a:noFill/>
          <a:ln>
            <a:noFill/>
          </a:ln>
        </p:spPr>
      </p:sp>
      <p:cxnSp>
        <p:nvCxnSpPr>
          <p:cNvPr id="76" name="Google Shape;76;p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77" name="Google Shape;77;p9"/>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78" name="Google Shape;78;p9"/>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79" name="Google Shape;79;p9"/>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0" name="Google Shape;80;p9"/>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1" name="Google Shape;81;p9"/>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2" name="Google Shape;82;p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3" name="Google Shape;83;p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85" name="Shape 85"/>
        <p:cNvGrpSpPr/>
        <p:nvPr/>
      </p:nvGrpSpPr>
      <p:grpSpPr>
        <a:xfrm>
          <a:off x="0" y="0"/>
          <a:ext cx="0" cy="0"/>
          <a:chOff x="0" y="0"/>
          <a:chExt cx="0" cy="0"/>
        </a:xfrm>
      </p:grpSpPr>
      <p:sp>
        <p:nvSpPr>
          <p:cNvPr id="86" name="Google Shape;86;p1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87" name="Google Shape;87;p1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8" name="Google Shape;88;p10"/>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89" name="Google Shape;89;p10"/>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0" name="Google Shape;90;p10"/>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1" name="Google Shape;91;p10"/>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0"/>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3" name="Google Shape;93;p10"/>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4" name="Google Shape;94;p10"/>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5" name="Google Shape;95;p1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6" name="Google Shape;96;p1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8" name="Google Shape;8;p1"/>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en.wikipedia.org/wiki/Open_back_unrounded_vowe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420875" y="1629296"/>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How to </a:t>
            </a:r>
            <a:endParaRPr sz="4600"/>
          </a:p>
          <a:p>
            <a:pPr indent="0" lvl="0" marL="0" rtl="0" algn="l">
              <a:spcBef>
                <a:spcPts val="0"/>
              </a:spcBef>
              <a:spcAft>
                <a:spcPts val="0"/>
              </a:spcAft>
              <a:buNone/>
            </a:pPr>
            <a:r>
              <a:rPr lang="en" sz="4600"/>
              <a:t>Avoid being Phished.</a:t>
            </a:r>
            <a:endParaRPr sz="4600"/>
          </a:p>
        </p:txBody>
      </p:sp>
      <p:sp>
        <p:nvSpPr>
          <p:cNvPr id="340" name="Google Shape;340;p41"/>
          <p:cNvSpPr txBox="1"/>
          <p:nvPr>
            <p:ph idx="2" type="title"/>
          </p:nvPr>
        </p:nvSpPr>
        <p:spPr>
          <a:xfrm>
            <a:off x="420875" y="3471063"/>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Mastercard IT &amp; Security Team</a:t>
            </a:r>
            <a:endParaRPr/>
          </a:p>
          <a:p>
            <a:pPr indent="0" lvl="0" marL="0" rtl="0" algn="l">
              <a:spcBef>
                <a:spcPts val="0"/>
              </a:spcBef>
              <a:spcAft>
                <a:spcPts val="0"/>
              </a:spcAft>
              <a:buNone/>
            </a:pPr>
            <a:r>
              <a:rPr lang="en"/>
              <a:t>28 November, 2024</a:t>
            </a:r>
            <a:endParaRPr/>
          </a:p>
        </p:txBody>
      </p:sp>
      <p:pic>
        <p:nvPicPr>
          <p:cNvPr descr="Abstract image of blue ribbons on a black background." id="341" name="Google Shape;341;p41"/>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42" name="Google Shape;342;p41"/>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Mastercard</a:t>
            </a:r>
            <a:endParaRPr>
              <a:solidFill>
                <a:schemeClr val="lt1"/>
              </a:solidFill>
              <a:latin typeface="Inter ExtraBold"/>
              <a:ea typeface="Inter ExtraBold"/>
              <a:cs typeface="Inter ExtraBold"/>
              <a:sym typeface="Inter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34" name="Shape 434"/>
        <p:cNvGrpSpPr/>
        <p:nvPr/>
      </p:nvGrpSpPr>
      <p:grpSpPr>
        <a:xfrm>
          <a:off x="0" y="0"/>
          <a:ext cx="0" cy="0"/>
          <a:chOff x="0" y="0"/>
          <a:chExt cx="0" cy="0"/>
        </a:xfrm>
      </p:grpSpPr>
      <p:sp>
        <p:nvSpPr>
          <p:cNvPr id="435" name="Google Shape;435;p5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36" name="Google Shape;436;p50"/>
          <p:cNvSpPr txBox="1"/>
          <p:nvPr>
            <p:ph idx="2" type="title"/>
          </p:nvPr>
        </p:nvSpPr>
        <p:spPr>
          <a:xfrm>
            <a:off x="457100" y="3438275"/>
            <a:ext cx="74103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Seek help immediately!</a:t>
            </a:r>
            <a:endParaRPr/>
          </a:p>
        </p:txBody>
      </p:sp>
      <p:sp>
        <p:nvSpPr>
          <p:cNvPr id="437" name="Google Shape;437;p50"/>
          <p:cNvSpPr txBox="1"/>
          <p:nvPr>
            <p:ph type="title"/>
          </p:nvPr>
        </p:nvSpPr>
        <p:spPr>
          <a:xfrm>
            <a:off x="457100" y="1076125"/>
            <a:ext cx="7652100" cy="15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if you spot/doubt a Phishing Email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1"/>
          <p:cNvSpPr txBox="1"/>
          <p:nvPr>
            <p:ph type="title"/>
          </p:nvPr>
        </p:nvSpPr>
        <p:spPr>
          <a:xfrm>
            <a:off x="452575" y="596800"/>
            <a:ext cx="73713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if you spot or doubt a Phishing Email?</a:t>
            </a:r>
            <a:endParaRPr/>
          </a:p>
        </p:txBody>
      </p:sp>
      <p:sp>
        <p:nvSpPr>
          <p:cNvPr id="443" name="Google Shape;443;p51"/>
          <p:cNvSpPr txBox="1"/>
          <p:nvPr>
            <p:ph idx="1" type="subTitle"/>
          </p:nvPr>
        </p:nvSpPr>
        <p:spPr>
          <a:xfrm>
            <a:off x="467825"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Not Click</a:t>
            </a:r>
            <a:endParaRPr/>
          </a:p>
        </p:txBody>
      </p:sp>
      <p:sp>
        <p:nvSpPr>
          <p:cNvPr id="444" name="Google Shape;444;p51"/>
          <p:cNvSpPr txBox="1"/>
          <p:nvPr>
            <p:ph idx="2" type="body"/>
          </p:nvPr>
        </p:nvSpPr>
        <p:spPr>
          <a:xfrm>
            <a:off x="467825" y="2216688"/>
            <a:ext cx="21867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you don’t click on the links.</a:t>
            </a:r>
            <a:endParaRPr/>
          </a:p>
        </p:txBody>
      </p:sp>
      <p:sp>
        <p:nvSpPr>
          <p:cNvPr id="445" name="Google Shape;445;p51"/>
          <p:cNvSpPr txBox="1"/>
          <p:nvPr>
            <p:ph idx="3" type="subTitle"/>
          </p:nvPr>
        </p:nvSpPr>
        <p:spPr>
          <a:xfrm>
            <a:off x="3052450"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Verify Source</a:t>
            </a:r>
            <a:endParaRPr/>
          </a:p>
        </p:txBody>
      </p:sp>
      <p:sp>
        <p:nvSpPr>
          <p:cNvPr id="446" name="Google Shape;446;p51"/>
          <p:cNvSpPr txBox="1"/>
          <p:nvPr>
            <p:ph idx="4" type="body"/>
          </p:nvPr>
        </p:nvSpPr>
        <p:spPr>
          <a:xfrm>
            <a:off x="3086850" y="2216700"/>
            <a:ext cx="21867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Contact organisation directly through official channels to consult.</a:t>
            </a:r>
            <a:endParaRPr/>
          </a:p>
        </p:txBody>
      </p:sp>
      <p:sp>
        <p:nvSpPr>
          <p:cNvPr id="447" name="Google Shape;447;p51"/>
          <p:cNvSpPr txBox="1"/>
          <p:nvPr>
            <p:ph idx="5" type="subTitle"/>
          </p:nvPr>
        </p:nvSpPr>
        <p:spPr>
          <a:xfrm>
            <a:off x="5637075"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Immediately</a:t>
            </a:r>
            <a:endParaRPr/>
          </a:p>
        </p:txBody>
      </p:sp>
      <p:sp>
        <p:nvSpPr>
          <p:cNvPr id="448" name="Google Shape;448;p51"/>
          <p:cNvSpPr txBox="1"/>
          <p:nvPr>
            <p:ph idx="6" type="body"/>
          </p:nvPr>
        </p:nvSpPr>
        <p:spPr>
          <a:xfrm>
            <a:off x="5637075" y="2216688"/>
            <a:ext cx="21867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Report it to the IT and Security Teams ASAP.</a:t>
            </a:r>
            <a:endParaRPr/>
          </a:p>
        </p:txBody>
      </p:sp>
      <p:sp>
        <p:nvSpPr>
          <p:cNvPr id="449" name="Google Shape;449;p5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450" name="Google Shape;450;p51"/>
          <p:cNvCxnSpPr/>
          <p:nvPr/>
        </p:nvCxnSpPr>
        <p:spPr>
          <a:xfrm>
            <a:off x="2830313" y="1970793"/>
            <a:ext cx="0" cy="1001400"/>
          </a:xfrm>
          <a:prstGeom prst="straightConnector1">
            <a:avLst/>
          </a:prstGeom>
          <a:noFill/>
          <a:ln cap="flat" cmpd="sng" w="9525">
            <a:solidFill>
              <a:schemeClr val="accent6"/>
            </a:solidFill>
            <a:prstDash val="solid"/>
            <a:round/>
            <a:headEnd len="med" w="med" type="none"/>
            <a:tailEnd len="med" w="med" type="none"/>
          </a:ln>
        </p:spPr>
      </p:cxnSp>
      <p:cxnSp>
        <p:nvCxnSpPr>
          <p:cNvPr id="451" name="Google Shape;451;p51"/>
          <p:cNvCxnSpPr/>
          <p:nvPr/>
        </p:nvCxnSpPr>
        <p:spPr>
          <a:xfrm>
            <a:off x="5418663" y="1970793"/>
            <a:ext cx="0" cy="1001400"/>
          </a:xfrm>
          <a:prstGeom prst="straightConnector1">
            <a:avLst/>
          </a:prstGeom>
          <a:noFill/>
          <a:ln cap="flat" cmpd="sng" w="9525">
            <a:solidFill>
              <a:schemeClr val="accent6"/>
            </a:solidFill>
            <a:prstDash val="solid"/>
            <a:round/>
            <a:headEnd len="med" w="med" type="none"/>
            <a:tailEnd len="med" w="med" type="none"/>
          </a:ln>
        </p:spPr>
      </p:cxnSp>
      <p:sp>
        <p:nvSpPr>
          <p:cNvPr id="452" name="Google Shape;452;p51"/>
          <p:cNvSpPr txBox="1"/>
          <p:nvPr>
            <p:ph idx="1" type="subTitle"/>
          </p:nvPr>
        </p:nvSpPr>
        <p:spPr>
          <a:xfrm>
            <a:off x="467825" y="32861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Email</a:t>
            </a:r>
            <a:endParaRPr/>
          </a:p>
        </p:txBody>
      </p:sp>
      <p:sp>
        <p:nvSpPr>
          <p:cNvPr id="453" name="Google Shape;453;p51"/>
          <p:cNvSpPr txBox="1"/>
          <p:nvPr>
            <p:ph idx="2" type="body"/>
          </p:nvPr>
        </p:nvSpPr>
        <p:spPr>
          <a:xfrm>
            <a:off x="467825" y="3645488"/>
            <a:ext cx="2186700" cy="710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t>After sharing with IT and Security Teams delete it to avoid accidental opens.</a:t>
            </a:r>
            <a:endParaRPr/>
          </a:p>
        </p:txBody>
      </p:sp>
      <p:cxnSp>
        <p:nvCxnSpPr>
          <p:cNvPr id="454" name="Google Shape;454;p51"/>
          <p:cNvCxnSpPr/>
          <p:nvPr/>
        </p:nvCxnSpPr>
        <p:spPr>
          <a:xfrm>
            <a:off x="2832688" y="3247993"/>
            <a:ext cx="0" cy="1310100"/>
          </a:xfrm>
          <a:prstGeom prst="straightConnector1">
            <a:avLst/>
          </a:prstGeom>
          <a:noFill/>
          <a:ln cap="flat" cmpd="sng" w="9525">
            <a:solidFill>
              <a:schemeClr val="accent6"/>
            </a:solidFill>
            <a:prstDash val="solid"/>
            <a:round/>
            <a:headEnd len="med" w="med" type="none"/>
            <a:tailEnd len="med" w="med" type="none"/>
          </a:ln>
        </p:spPr>
      </p:cxnSp>
      <p:sp>
        <p:nvSpPr>
          <p:cNvPr id="455" name="Google Shape;455;p51"/>
          <p:cNvSpPr txBox="1"/>
          <p:nvPr>
            <p:ph type="title"/>
          </p:nvPr>
        </p:nvSpPr>
        <p:spPr>
          <a:xfrm>
            <a:off x="3173800" y="3286100"/>
            <a:ext cx="477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It’s better to be falsely wrong than actually wrong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59" name="Shape 459"/>
        <p:cNvGrpSpPr/>
        <p:nvPr/>
      </p:nvGrpSpPr>
      <p:grpSpPr>
        <a:xfrm>
          <a:off x="0" y="0"/>
          <a:ext cx="0" cy="0"/>
          <a:chOff x="0" y="0"/>
          <a:chExt cx="0" cy="0"/>
        </a:xfrm>
      </p:grpSpPr>
      <p:sp>
        <p:nvSpPr>
          <p:cNvPr id="460" name="Google Shape;460;p5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61" name="Google Shape;461;p52"/>
          <p:cNvSpPr txBox="1"/>
          <p:nvPr>
            <p:ph idx="2" type="title"/>
          </p:nvPr>
        </p:nvSpPr>
        <p:spPr>
          <a:xfrm>
            <a:off x="420875" y="3076063"/>
            <a:ext cx="74103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&amp; Security Team</a:t>
            </a:r>
            <a:endParaRPr/>
          </a:p>
        </p:txBody>
      </p:sp>
      <p:sp>
        <p:nvSpPr>
          <p:cNvPr id="462" name="Google Shape;462;p52"/>
          <p:cNvSpPr txBox="1"/>
          <p:nvPr>
            <p:ph type="title"/>
          </p:nvPr>
        </p:nvSpPr>
        <p:spPr>
          <a:xfrm>
            <a:off x="457100" y="1438338"/>
            <a:ext cx="7652100" cy="15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a:p>
            <a:pPr indent="0" lvl="0" marL="0" rtl="0" algn="l">
              <a:spcBef>
                <a:spcPts val="0"/>
              </a:spcBef>
              <a:spcAft>
                <a:spcPts val="0"/>
              </a:spcAft>
              <a:buNone/>
            </a:pPr>
            <a:r>
              <a:rPr lang="en"/>
              <a:t>Watch out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42"/>
          <p:cNvSpPr txBox="1"/>
          <p:nvPr>
            <p:ph type="title"/>
          </p:nvPr>
        </p:nvSpPr>
        <p:spPr>
          <a:xfrm>
            <a:off x="420875" y="830175"/>
            <a:ext cx="4324800" cy="165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4200"/>
              <a:buFont typeface="Arial"/>
              <a:buNone/>
            </a:pPr>
            <a:r>
              <a:rPr lang="en" sz="3533">
                <a:solidFill>
                  <a:srgbClr val="FFFFFF"/>
                </a:solidFill>
                <a:latin typeface="Raleway"/>
                <a:ea typeface="Raleway"/>
                <a:cs typeface="Raleway"/>
                <a:sym typeface="Raleway"/>
              </a:rPr>
              <a:t>Familiarize yourself with phishing attacks</a:t>
            </a:r>
            <a:endParaRPr sz="6600">
              <a:solidFill>
                <a:srgbClr val="FFFFFF"/>
              </a:solidFill>
            </a:endParaRPr>
          </a:p>
        </p:txBody>
      </p:sp>
      <p:pic>
        <p:nvPicPr>
          <p:cNvPr descr="Two people standing and looking at a tablet computer together." id="349" name="Google Shape;349;p42"/>
          <p:cNvPicPr preferRelativeResize="0"/>
          <p:nvPr>
            <p:ph idx="3" type="pic"/>
          </p:nvPr>
        </p:nvPicPr>
        <p:blipFill rotWithShape="1">
          <a:blip r:embed="rId3">
            <a:alphaModFix/>
          </a:blip>
          <a:srcRect b="0" l="35429" r="16594" t="0"/>
          <a:stretch/>
        </p:blipFill>
        <p:spPr>
          <a:xfrm>
            <a:off x="5039775" y="196800"/>
            <a:ext cx="3905400" cy="4749900"/>
          </a:xfrm>
          <a:prstGeom prst="roundRect">
            <a:avLst>
              <a:gd fmla="val 16667" name="adj"/>
            </a:avLst>
          </a:prstGeom>
        </p:spPr>
      </p:pic>
      <p:sp>
        <p:nvSpPr>
          <p:cNvPr id="350" name="Google Shape;350;p42"/>
          <p:cNvSpPr txBox="1"/>
          <p:nvPr>
            <p:ph idx="2" type="title"/>
          </p:nvPr>
        </p:nvSpPr>
        <p:spPr>
          <a:xfrm>
            <a:off x="420875" y="2709075"/>
            <a:ext cx="36987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our observations teams most at risk were:</a:t>
            </a:r>
            <a:endParaRPr/>
          </a:p>
          <a:p>
            <a:pPr indent="0" lvl="0" marL="0" rtl="0" algn="l">
              <a:spcBef>
                <a:spcPts val="0"/>
              </a:spcBef>
              <a:spcAft>
                <a:spcPts val="0"/>
              </a:spcAft>
              <a:buNone/>
            </a:pPr>
            <a:r>
              <a:rPr lang="en"/>
              <a:t>1. HR</a:t>
            </a:r>
            <a:endParaRPr/>
          </a:p>
          <a:p>
            <a:pPr indent="0" lvl="0" marL="0" rtl="0" algn="l">
              <a:spcBef>
                <a:spcPts val="0"/>
              </a:spcBef>
              <a:spcAft>
                <a:spcPts val="0"/>
              </a:spcAft>
              <a:buNone/>
            </a:pPr>
            <a:r>
              <a:rPr lang="en"/>
              <a:t>2. Marketing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450850" y="596800"/>
            <a:ext cx="78441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HR Team Analytics for Phishing Campaign Nov2024</a:t>
            </a:r>
            <a:endParaRPr/>
          </a:p>
        </p:txBody>
      </p:sp>
      <p:sp>
        <p:nvSpPr>
          <p:cNvPr id="356" name="Google Shape;356;p43"/>
          <p:cNvSpPr/>
          <p:nvPr/>
        </p:nvSpPr>
        <p:spPr>
          <a:xfrm>
            <a:off x="5171109" y="2028700"/>
            <a:ext cx="1503600" cy="1503600"/>
          </a:xfrm>
          <a:prstGeom prst="flowChartConnector">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dk2"/>
                </a:solidFill>
                <a:latin typeface="Inter"/>
                <a:ea typeface="Inter"/>
                <a:cs typeface="Inter"/>
                <a:sym typeface="Inter"/>
              </a:rPr>
              <a:t>Average</a:t>
            </a:r>
            <a:br>
              <a:rPr lang="en" sz="1600">
                <a:solidFill>
                  <a:schemeClr val="dk2"/>
                </a:solidFill>
                <a:latin typeface="Inter"/>
                <a:ea typeface="Inter"/>
                <a:cs typeface="Inter"/>
                <a:sym typeface="Inter"/>
              </a:rPr>
            </a:br>
            <a:r>
              <a:rPr lang="en" sz="3100">
                <a:solidFill>
                  <a:schemeClr val="dk2"/>
                </a:solidFill>
                <a:latin typeface="Inter SemiBold"/>
                <a:ea typeface="Inter SemiBold"/>
                <a:cs typeface="Inter SemiBold"/>
                <a:sym typeface="Inter SemiBold"/>
              </a:rPr>
              <a:t>87</a:t>
            </a:r>
            <a:br>
              <a:rPr lang="en" sz="3100">
                <a:solidFill>
                  <a:schemeClr val="dk2"/>
                </a:solidFill>
                <a:latin typeface="Inter SemiBold"/>
                <a:ea typeface="Inter SemiBold"/>
                <a:cs typeface="Inter SemiBold"/>
                <a:sym typeface="Inter SemiBold"/>
              </a:rPr>
            </a:br>
            <a:r>
              <a:rPr lang="en" sz="3100">
                <a:solidFill>
                  <a:schemeClr val="dk2"/>
                </a:solidFill>
                <a:latin typeface="Inter SemiBold"/>
                <a:ea typeface="Inter SemiBold"/>
                <a:cs typeface="Inter SemiBold"/>
                <a:sym typeface="Inter SemiBold"/>
              </a:rPr>
              <a:t>%</a:t>
            </a:r>
            <a:endParaRPr sz="3100">
              <a:solidFill>
                <a:schemeClr val="dk2"/>
              </a:solidFill>
              <a:latin typeface="Inter SemiBold"/>
              <a:ea typeface="Inter SemiBold"/>
              <a:cs typeface="Inter SemiBold"/>
              <a:sym typeface="Inter SemiBold"/>
            </a:endParaRPr>
          </a:p>
        </p:txBody>
      </p:sp>
      <p:sp>
        <p:nvSpPr>
          <p:cNvPr id="357" name="Google Shape;357;p43"/>
          <p:cNvSpPr/>
          <p:nvPr/>
        </p:nvSpPr>
        <p:spPr>
          <a:xfrm>
            <a:off x="720186" y="216072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HR</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1</a:t>
            </a:r>
            <a:r>
              <a:rPr lang="en" sz="2200">
                <a:solidFill>
                  <a:schemeClr val="lt1"/>
                </a:solidFill>
                <a:latin typeface="Inter"/>
                <a:ea typeface="Inter"/>
                <a:cs typeface="Inter"/>
                <a:sym typeface="Inter"/>
              </a:rPr>
              <a:t>00%</a:t>
            </a:r>
            <a:endParaRPr sz="2200">
              <a:solidFill>
                <a:schemeClr val="lt1"/>
              </a:solidFill>
              <a:latin typeface="Inter"/>
              <a:ea typeface="Inter"/>
              <a:cs typeface="Inter"/>
              <a:sym typeface="Inter"/>
            </a:endParaRPr>
          </a:p>
        </p:txBody>
      </p:sp>
      <p:sp>
        <p:nvSpPr>
          <p:cNvPr id="358" name="Google Shape;358;p43"/>
          <p:cNvSpPr/>
          <p:nvPr/>
        </p:nvSpPr>
        <p:spPr>
          <a:xfrm>
            <a:off x="2213933" y="216072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HR</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85</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359" name="Google Shape;359;p43"/>
          <p:cNvSpPr/>
          <p:nvPr/>
        </p:nvSpPr>
        <p:spPr>
          <a:xfrm>
            <a:off x="3707680" y="216072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HR</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75</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360" name="Google Shape;360;p43"/>
          <p:cNvSpPr txBox="1"/>
          <p:nvPr/>
        </p:nvSpPr>
        <p:spPr>
          <a:xfrm>
            <a:off x="821736" y="3349763"/>
            <a:ext cx="884100" cy="49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Email Open Rate</a:t>
            </a:r>
            <a:endParaRPr sz="950">
              <a:solidFill>
                <a:schemeClr val="lt2"/>
              </a:solidFill>
              <a:latin typeface="Inter SemiBold"/>
              <a:ea typeface="Inter SemiBold"/>
              <a:cs typeface="Inter SemiBold"/>
              <a:sym typeface="Inter SemiBold"/>
            </a:endParaRPr>
          </a:p>
        </p:txBody>
      </p:sp>
      <p:sp>
        <p:nvSpPr>
          <p:cNvPr id="361" name="Google Shape;361;p43"/>
          <p:cNvSpPr txBox="1"/>
          <p:nvPr/>
        </p:nvSpPr>
        <p:spPr>
          <a:xfrm>
            <a:off x="2214000" y="3347000"/>
            <a:ext cx="1087200" cy="667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Email Click-Through Rate</a:t>
            </a:r>
            <a:endParaRPr sz="950">
              <a:solidFill>
                <a:schemeClr val="lt2"/>
              </a:solidFill>
              <a:latin typeface="Inter SemiBold"/>
              <a:ea typeface="Inter SemiBold"/>
              <a:cs typeface="Inter SemiBold"/>
              <a:sym typeface="Inter SemiBold"/>
            </a:endParaRPr>
          </a:p>
        </p:txBody>
      </p:sp>
      <p:sp>
        <p:nvSpPr>
          <p:cNvPr id="362" name="Google Shape;362;p43"/>
          <p:cNvSpPr txBox="1"/>
          <p:nvPr/>
        </p:nvSpPr>
        <p:spPr>
          <a:xfrm>
            <a:off x="3707675" y="3347000"/>
            <a:ext cx="1087200" cy="33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Phishing Rate</a:t>
            </a:r>
            <a:endParaRPr sz="950">
              <a:solidFill>
                <a:schemeClr val="lt2"/>
              </a:solidFill>
              <a:latin typeface="Inter SemiBold"/>
              <a:ea typeface="Inter SemiBold"/>
              <a:cs typeface="Inter SemiBold"/>
              <a:sym typeface="Inter SemiBold"/>
            </a:endParaRPr>
          </a:p>
        </p:txBody>
      </p:sp>
      <p:sp>
        <p:nvSpPr>
          <p:cNvPr id="363" name="Google Shape;363;p43"/>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450850" y="596800"/>
            <a:ext cx="78441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Marketing Team Analytics Phishing Campaign Nov2024</a:t>
            </a:r>
            <a:endParaRPr/>
          </a:p>
        </p:txBody>
      </p:sp>
      <p:sp>
        <p:nvSpPr>
          <p:cNvPr id="369" name="Google Shape;369;p44"/>
          <p:cNvSpPr/>
          <p:nvPr/>
        </p:nvSpPr>
        <p:spPr>
          <a:xfrm>
            <a:off x="5171109" y="2028700"/>
            <a:ext cx="1503600" cy="1503600"/>
          </a:xfrm>
          <a:prstGeom prst="flowChartConnector">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dk2"/>
                </a:solidFill>
                <a:latin typeface="Inter"/>
                <a:ea typeface="Inter"/>
                <a:cs typeface="Inter"/>
                <a:sym typeface="Inter"/>
              </a:rPr>
              <a:t>Average</a:t>
            </a:r>
            <a:br>
              <a:rPr lang="en" sz="1600">
                <a:solidFill>
                  <a:schemeClr val="dk2"/>
                </a:solidFill>
                <a:latin typeface="Inter"/>
                <a:ea typeface="Inter"/>
                <a:cs typeface="Inter"/>
                <a:sym typeface="Inter"/>
              </a:rPr>
            </a:br>
            <a:r>
              <a:rPr lang="en" sz="3100">
                <a:solidFill>
                  <a:schemeClr val="dk2"/>
                </a:solidFill>
                <a:latin typeface="Inter SemiBold"/>
                <a:ea typeface="Inter SemiBold"/>
                <a:cs typeface="Inter SemiBold"/>
                <a:sym typeface="Inter SemiBold"/>
              </a:rPr>
              <a:t>48</a:t>
            </a:r>
            <a:br>
              <a:rPr lang="en" sz="3100">
                <a:solidFill>
                  <a:schemeClr val="dk2"/>
                </a:solidFill>
                <a:latin typeface="Inter SemiBold"/>
                <a:ea typeface="Inter SemiBold"/>
                <a:cs typeface="Inter SemiBold"/>
                <a:sym typeface="Inter SemiBold"/>
              </a:rPr>
            </a:br>
            <a:r>
              <a:rPr lang="en" sz="3100">
                <a:solidFill>
                  <a:schemeClr val="dk2"/>
                </a:solidFill>
                <a:latin typeface="Inter SemiBold"/>
                <a:ea typeface="Inter SemiBold"/>
                <a:cs typeface="Inter SemiBold"/>
                <a:sym typeface="Inter SemiBold"/>
              </a:rPr>
              <a:t>%</a:t>
            </a:r>
            <a:endParaRPr sz="3100">
              <a:solidFill>
                <a:schemeClr val="dk2"/>
              </a:solidFill>
              <a:latin typeface="Inter SemiBold"/>
              <a:ea typeface="Inter SemiBold"/>
              <a:cs typeface="Inter SemiBold"/>
              <a:sym typeface="Inter SemiBold"/>
            </a:endParaRPr>
          </a:p>
        </p:txBody>
      </p:sp>
      <p:sp>
        <p:nvSpPr>
          <p:cNvPr id="370" name="Google Shape;370;p44"/>
          <p:cNvSpPr/>
          <p:nvPr/>
        </p:nvSpPr>
        <p:spPr>
          <a:xfrm>
            <a:off x="720186" y="216072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MKT</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65</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371" name="Google Shape;371;p44"/>
          <p:cNvSpPr/>
          <p:nvPr/>
        </p:nvSpPr>
        <p:spPr>
          <a:xfrm>
            <a:off x="2213933" y="216072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MKT</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40</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372" name="Google Shape;372;p44"/>
          <p:cNvSpPr/>
          <p:nvPr/>
        </p:nvSpPr>
        <p:spPr>
          <a:xfrm>
            <a:off x="3707680" y="2160728"/>
            <a:ext cx="1087200" cy="10872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Inter"/>
                <a:ea typeface="Inter"/>
                <a:cs typeface="Inter"/>
                <a:sym typeface="Inter"/>
              </a:rPr>
              <a:t>MKT</a:t>
            </a:r>
            <a:endParaRPr sz="1600">
              <a:solidFill>
                <a:schemeClr val="lt1"/>
              </a:solidFill>
              <a:latin typeface="Inter"/>
              <a:ea typeface="Inter"/>
              <a:cs typeface="Inter"/>
              <a:sym typeface="Inter"/>
            </a:endParaRPr>
          </a:p>
          <a:p>
            <a:pPr indent="0" lvl="0" marL="0" rtl="0" algn="ctr">
              <a:spcBef>
                <a:spcPts val="0"/>
              </a:spcBef>
              <a:spcAft>
                <a:spcPts val="0"/>
              </a:spcAft>
              <a:buNone/>
            </a:pPr>
            <a:r>
              <a:rPr lang="en" sz="2200">
                <a:solidFill>
                  <a:schemeClr val="lt1"/>
                </a:solidFill>
                <a:latin typeface="Inter"/>
                <a:ea typeface="Inter"/>
                <a:cs typeface="Inter"/>
                <a:sym typeface="Inter"/>
              </a:rPr>
              <a:t>38</a:t>
            </a:r>
            <a:r>
              <a:rPr lang="en" sz="2200">
                <a:solidFill>
                  <a:schemeClr val="lt1"/>
                </a:solidFill>
                <a:latin typeface="Inter"/>
                <a:ea typeface="Inter"/>
                <a:cs typeface="Inter"/>
                <a:sym typeface="Inter"/>
              </a:rPr>
              <a:t>%</a:t>
            </a:r>
            <a:endParaRPr sz="2200">
              <a:solidFill>
                <a:schemeClr val="lt1"/>
              </a:solidFill>
              <a:latin typeface="Inter"/>
              <a:ea typeface="Inter"/>
              <a:cs typeface="Inter"/>
              <a:sym typeface="Inter"/>
            </a:endParaRPr>
          </a:p>
        </p:txBody>
      </p:sp>
      <p:sp>
        <p:nvSpPr>
          <p:cNvPr id="373" name="Google Shape;373;p44"/>
          <p:cNvSpPr txBox="1"/>
          <p:nvPr/>
        </p:nvSpPr>
        <p:spPr>
          <a:xfrm>
            <a:off x="821736" y="3349763"/>
            <a:ext cx="884100" cy="49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Email Open Rate</a:t>
            </a:r>
            <a:endParaRPr sz="950">
              <a:solidFill>
                <a:schemeClr val="lt2"/>
              </a:solidFill>
              <a:latin typeface="Inter SemiBold"/>
              <a:ea typeface="Inter SemiBold"/>
              <a:cs typeface="Inter SemiBold"/>
              <a:sym typeface="Inter SemiBold"/>
            </a:endParaRPr>
          </a:p>
        </p:txBody>
      </p:sp>
      <p:sp>
        <p:nvSpPr>
          <p:cNvPr id="374" name="Google Shape;374;p44"/>
          <p:cNvSpPr txBox="1"/>
          <p:nvPr/>
        </p:nvSpPr>
        <p:spPr>
          <a:xfrm>
            <a:off x="2214000" y="3347000"/>
            <a:ext cx="1087200" cy="667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Email Click-Through Rate</a:t>
            </a:r>
            <a:endParaRPr sz="950">
              <a:solidFill>
                <a:schemeClr val="lt2"/>
              </a:solidFill>
              <a:latin typeface="Inter SemiBold"/>
              <a:ea typeface="Inter SemiBold"/>
              <a:cs typeface="Inter SemiBold"/>
              <a:sym typeface="Inter SemiBold"/>
            </a:endParaRPr>
          </a:p>
        </p:txBody>
      </p:sp>
      <p:sp>
        <p:nvSpPr>
          <p:cNvPr id="375" name="Google Shape;375;p44"/>
          <p:cNvSpPr txBox="1"/>
          <p:nvPr/>
        </p:nvSpPr>
        <p:spPr>
          <a:xfrm>
            <a:off x="3707675" y="3347000"/>
            <a:ext cx="1087200" cy="33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50">
                <a:solidFill>
                  <a:schemeClr val="lt2"/>
                </a:solidFill>
                <a:latin typeface="Inter SemiBold"/>
                <a:ea typeface="Inter SemiBold"/>
                <a:cs typeface="Inter SemiBold"/>
                <a:sym typeface="Inter SemiBold"/>
              </a:rPr>
              <a:t>Phishing Rate</a:t>
            </a:r>
            <a:endParaRPr sz="950">
              <a:solidFill>
                <a:schemeClr val="lt2"/>
              </a:solidFill>
              <a:latin typeface="Inter SemiBold"/>
              <a:ea typeface="Inter SemiBold"/>
              <a:cs typeface="Inter SemiBold"/>
              <a:sym typeface="Inter SemiBold"/>
            </a:endParaRPr>
          </a:p>
        </p:txBody>
      </p:sp>
      <p:sp>
        <p:nvSpPr>
          <p:cNvPr id="376" name="Google Shape;376;p44"/>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80" name="Shape 380"/>
        <p:cNvGrpSpPr/>
        <p:nvPr/>
      </p:nvGrpSpPr>
      <p:grpSpPr>
        <a:xfrm>
          <a:off x="0" y="0"/>
          <a:ext cx="0" cy="0"/>
          <a:chOff x="0" y="0"/>
          <a:chExt cx="0" cy="0"/>
        </a:xfrm>
      </p:grpSpPr>
      <p:sp>
        <p:nvSpPr>
          <p:cNvPr id="381" name="Google Shape;381;p45"/>
          <p:cNvSpPr txBox="1"/>
          <p:nvPr>
            <p:ph type="title"/>
          </p:nvPr>
        </p:nvSpPr>
        <p:spPr>
          <a:xfrm>
            <a:off x="420875" y="1108925"/>
            <a:ext cx="7652100" cy="15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Phishing Attacks</a:t>
            </a:r>
            <a:endParaRPr/>
          </a:p>
        </p:txBody>
      </p:sp>
      <p:sp>
        <p:nvSpPr>
          <p:cNvPr id="382" name="Google Shape;382;p4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383" name="Google Shape;383;p45"/>
          <p:cNvSpPr txBox="1"/>
          <p:nvPr>
            <p:ph idx="2" type="title"/>
          </p:nvPr>
        </p:nvSpPr>
        <p:spPr>
          <a:xfrm>
            <a:off x="420875" y="2709075"/>
            <a:ext cx="74103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 what phishing attacks are and how they can affect you as well as the organisation you work for.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idx="1" type="body"/>
          </p:nvPr>
        </p:nvSpPr>
        <p:spPr>
          <a:xfrm>
            <a:off x="452575" y="1907200"/>
            <a:ext cx="41193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Phishing is a type of cyber attack wherein threat actors will trick you into submitting passwords, download files or even visit certain links.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this is for the sole purpose of harm. Either getting a password to breach into our systems or click certain malicious links to automatically download malicious files that can cause and have throughout history shown to cause devastating effects on an organisation.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often look like they’re coming from a trusted source.</a:t>
            </a:r>
            <a:endParaRPr/>
          </a:p>
        </p:txBody>
      </p:sp>
      <p:pic>
        <p:nvPicPr>
          <p:cNvPr descr="Person working on a laptop while holding a smartphone." id="389" name="Google Shape;389;p46"/>
          <p:cNvPicPr preferRelativeResize="0"/>
          <p:nvPr>
            <p:ph idx="2" type="pic"/>
          </p:nvPr>
        </p:nvPicPr>
        <p:blipFill rotWithShape="1">
          <a:blip r:embed="rId3">
            <a:alphaModFix/>
          </a:blip>
          <a:srcRect b="5877" l="0" r="0" t="5877"/>
          <a:stretch/>
        </p:blipFill>
        <p:spPr>
          <a:xfrm>
            <a:off x="5039775" y="203250"/>
            <a:ext cx="3905400" cy="2298600"/>
          </a:xfrm>
          <a:prstGeom prst="roundRect">
            <a:avLst>
              <a:gd fmla="val 16667" name="adj"/>
            </a:avLst>
          </a:prstGeom>
        </p:spPr>
      </p:pic>
      <p:pic>
        <p:nvPicPr>
          <p:cNvPr descr="Office workers collaborating around a computer." id="390" name="Google Shape;390;p46"/>
          <p:cNvPicPr preferRelativeResize="0"/>
          <p:nvPr>
            <p:ph idx="3" type="pic"/>
          </p:nvPr>
        </p:nvPicPr>
        <p:blipFill rotWithShape="1">
          <a:blip r:embed="rId4">
            <a:alphaModFix/>
          </a:blip>
          <a:srcRect b="3531" l="0" r="0" t="3531"/>
          <a:stretch/>
        </p:blipFill>
        <p:spPr>
          <a:xfrm>
            <a:off x="5039775" y="2624675"/>
            <a:ext cx="3905400" cy="2298600"/>
          </a:xfrm>
          <a:prstGeom prst="roundRect">
            <a:avLst>
              <a:gd fmla="val 16667" name="adj"/>
            </a:avLst>
          </a:prstGeom>
        </p:spPr>
      </p:pic>
      <p:sp>
        <p:nvSpPr>
          <p:cNvPr id="391" name="Google Shape;391;p4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Phishing?</a:t>
            </a:r>
            <a:endParaRPr/>
          </a:p>
        </p:txBody>
      </p:sp>
      <p:sp>
        <p:nvSpPr>
          <p:cNvPr id="392" name="Google Shape;392;p4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47"/>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you should care.</a:t>
            </a:r>
            <a:endParaRPr/>
          </a:p>
        </p:txBody>
      </p:sp>
      <p:pic>
        <p:nvPicPr>
          <p:cNvPr id="399" name="Google Shape;399;p47"/>
          <p:cNvPicPr preferRelativeResize="0"/>
          <p:nvPr>
            <p:ph idx="2" type="pic"/>
          </p:nvPr>
        </p:nvPicPr>
        <p:blipFill rotWithShape="1">
          <a:blip r:embed="rId3">
            <a:alphaModFix/>
          </a:blip>
          <a:srcRect b="0" l="22607" r="22612" t="0"/>
          <a:stretch/>
        </p:blipFill>
        <p:spPr>
          <a:xfrm>
            <a:off x="5039775" y="196800"/>
            <a:ext cx="3905400" cy="4749900"/>
          </a:xfrm>
          <a:prstGeom prst="roundRect">
            <a:avLst>
              <a:gd fmla="val 16667" name="adj"/>
            </a:avLst>
          </a:prstGeom>
        </p:spPr>
      </p:pic>
      <p:sp>
        <p:nvSpPr>
          <p:cNvPr id="400" name="Google Shape;400;p47"/>
          <p:cNvSpPr txBox="1"/>
          <p:nvPr>
            <p:ph idx="1" type="body"/>
          </p:nvPr>
        </p:nvSpPr>
        <p:spPr>
          <a:xfrm>
            <a:off x="452575" y="1814375"/>
            <a:ext cx="3717900" cy="20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Financial Loss</a:t>
            </a:r>
            <a:r>
              <a:rPr lang="en"/>
              <a:t>: Threat actors may gain access to your personal or company’s financial credential and cause financial losses.</a:t>
            </a:r>
            <a:endParaRPr/>
          </a:p>
          <a:p>
            <a:pPr indent="0" lvl="0" marL="0" rtl="0" algn="l">
              <a:spcBef>
                <a:spcPts val="0"/>
              </a:spcBef>
              <a:spcAft>
                <a:spcPts val="0"/>
              </a:spcAft>
              <a:buNone/>
            </a:pPr>
            <a:r>
              <a:rPr b="1" lang="en"/>
              <a:t>Data Breach</a:t>
            </a:r>
            <a:r>
              <a:rPr lang="en"/>
              <a:t>: After gaining access due to you clicking a link, can give them remote access to all confidential files.</a:t>
            </a:r>
            <a:endParaRPr/>
          </a:p>
          <a:p>
            <a:pPr indent="0" lvl="0" marL="0" rtl="0" algn="l">
              <a:spcBef>
                <a:spcPts val="0"/>
              </a:spcBef>
              <a:spcAft>
                <a:spcPts val="0"/>
              </a:spcAft>
              <a:buNone/>
            </a:pPr>
            <a:r>
              <a:rPr b="1" lang="en"/>
              <a:t>Identity Theft</a:t>
            </a:r>
            <a:r>
              <a:rPr lang="en"/>
              <a:t>: Threat actor can use your information to impersonate you.</a:t>
            </a:r>
            <a:endParaRPr/>
          </a:p>
          <a:p>
            <a:pPr indent="0" lvl="0" marL="0" rtl="0" algn="l">
              <a:spcBef>
                <a:spcPts val="0"/>
              </a:spcBef>
              <a:spcAft>
                <a:spcPts val="0"/>
              </a:spcAft>
              <a:buNone/>
            </a:pPr>
            <a:r>
              <a:rPr b="1" lang="en"/>
              <a:t>Company Compromise</a:t>
            </a:r>
            <a:r>
              <a:rPr lang="en"/>
              <a:t>: After gaining access they can get most company data.</a:t>
            </a:r>
            <a:endParaRPr/>
          </a:p>
        </p:txBody>
      </p:sp>
      <p:sp>
        <p:nvSpPr>
          <p:cNvPr id="401" name="Google Shape;401;p47"/>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05" name="Shape 405"/>
        <p:cNvGrpSpPr/>
        <p:nvPr/>
      </p:nvGrpSpPr>
      <p:grpSpPr>
        <a:xfrm>
          <a:off x="0" y="0"/>
          <a:ext cx="0" cy="0"/>
          <a:chOff x="0" y="0"/>
          <a:chExt cx="0" cy="0"/>
        </a:xfrm>
      </p:grpSpPr>
      <p:sp>
        <p:nvSpPr>
          <p:cNvPr id="406" name="Google Shape;406;p48"/>
          <p:cNvSpPr txBox="1"/>
          <p:nvPr>
            <p:ph type="title"/>
          </p:nvPr>
        </p:nvSpPr>
        <p:spPr>
          <a:xfrm>
            <a:off x="420875" y="1108925"/>
            <a:ext cx="7652100" cy="15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to spot Phishing Emails</a:t>
            </a:r>
            <a:endParaRPr/>
          </a:p>
        </p:txBody>
      </p:sp>
      <p:sp>
        <p:nvSpPr>
          <p:cNvPr id="407" name="Google Shape;407;p4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08" name="Google Shape;408;p48"/>
          <p:cNvSpPr txBox="1"/>
          <p:nvPr>
            <p:ph idx="2" type="title"/>
          </p:nvPr>
        </p:nvSpPr>
        <p:spPr>
          <a:xfrm>
            <a:off x="420875" y="2709075"/>
            <a:ext cx="74103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 deep dive into what you should be looking for.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452575" y="596800"/>
            <a:ext cx="73713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what you need to be looking for.</a:t>
            </a:r>
            <a:endParaRPr/>
          </a:p>
        </p:txBody>
      </p:sp>
      <p:sp>
        <p:nvSpPr>
          <p:cNvPr id="414" name="Google Shape;414;p49"/>
          <p:cNvSpPr txBox="1"/>
          <p:nvPr>
            <p:ph idx="1" type="subTitle"/>
          </p:nvPr>
        </p:nvSpPr>
        <p:spPr>
          <a:xfrm>
            <a:off x="467825"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Unfamiliar Emails</a:t>
            </a:r>
            <a:endParaRPr/>
          </a:p>
        </p:txBody>
      </p:sp>
      <p:sp>
        <p:nvSpPr>
          <p:cNvPr id="415" name="Google Shape;415;p49"/>
          <p:cNvSpPr txBox="1"/>
          <p:nvPr>
            <p:ph idx="2" type="body"/>
          </p:nvPr>
        </p:nvSpPr>
        <p:spPr>
          <a:xfrm>
            <a:off x="467825" y="2216688"/>
            <a:ext cx="21867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address not coming from registered domains.</a:t>
            </a:r>
            <a:endParaRPr/>
          </a:p>
        </p:txBody>
      </p:sp>
      <p:sp>
        <p:nvSpPr>
          <p:cNvPr id="416" name="Google Shape;416;p49"/>
          <p:cNvSpPr txBox="1"/>
          <p:nvPr>
            <p:ph idx="3" type="subTitle"/>
          </p:nvPr>
        </p:nvSpPr>
        <p:spPr>
          <a:xfrm>
            <a:off x="3052450"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Check Email</a:t>
            </a:r>
            <a:endParaRPr/>
          </a:p>
        </p:txBody>
      </p:sp>
      <p:sp>
        <p:nvSpPr>
          <p:cNvPr id="417" name="Google Shape;417;p49"/>
          <p:cNvSpPr txBox="1"/>
          <p:nvPr>
            <p:ph idx="4" type="body"/>
          </p:nvPr>
        </p:nvSpPr>
        <p:spPr>
          <a:xfrm>
            <a:off x="3086850" y="2216700"/>
            <a:ext cx="21867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Remember that an ‘a’ is different from an ‘</a:t>
            </a:r>
            <a:r>
              <a:rPr lang="en">
                <a:highlight>
                  <a:srgbClr val="F8F9FA"/>
                </a:highlight>
                <a:uFill>
                  <a:noFill/>
                </a:uFill>
                <a:latin typeface="Arial"/>
                <a:ea typeface="Arial"/>
                <a:cs typeface="Arial"/>
                <a:sym typeface="Arial"/>
                <a:hlinkClick r:id="rId3"/>
              </a:rPr>
              <a:t>ɑ</a:t>
            </a:r>
            <a:r>
              <a:rPr lang="en"/>
              <a:t>’. Look out for these.</a:t>
            </a:r>
            <a:endParaRPr/>
          </a:p>
        </p:txBody>
      </p:sp>
      <p:sp>
        <p:nvSpPr>
          <p:cNvPr id="418" name="Google Shape;418;p49"/>
          <p:cNvSpPr txBox="1"/>
          <p:nvPr>
            <p:ph idx="5" type="subTitle"/>
          </p:nvPr>
        </p:nvSpPr>
        <p:spPr>
          <a:xfrm>
            <a:off x="5637075"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Urgent Language</a:t>
            </a:r>
            <a:endParaRPr/>
          </a:p>
        </p:txBody>
      </p:sp>
      <p:sp>
        <p:nvSpPr>
          <p:cNvPr id="419" name="Google Shape;419;p49"/>
          <p:cNvSpPr txBox="1"/>
          <p:nvPr>
            <p:ph idx="6" type="body"/>
          </p:nvPr>
        </p:nvSpPr>
        <p:spPr>
          <a:xfrm>
            <a:off x="5637075" y="2216688"/>
            <a:ext cx="21867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The bad guys are always in a hurry, but you need to relax and look well!</a:t>
            </a:r>
            <a:endParaRPr/>
          </a:p>
        </p:txBody>
      </p:sp>
      <p:sp>
        <p:nvSpPr>
          <p:cNvPr id="420" name="Google Shape;420;p4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421" name="Google Shape;421;p49"/>
          <p:cNvCxnSpPr/>
          <p:nvPr/>
        </p:nvCxnSpPr>
        <p:spPr>
          <a:xfrm>
            <a:off x="2830313" y="1970793"/>
            <a:ext cx="0" cy="1001400"/>
          </a:xfrm>
          <a:prstGeom prst="straightConnector1">
            <a:avLst/>
          </a:prstGeom>
          <a:noFill/>
          <a:ln cap="flat" cmpd="sng" w="9525">
            <a:solidFill>
              <a:schemeClr val="accent6"/>
            </a:solidFill>
            <a:prstDash val="solid"/>
            <a:round/>
            <a:headEnd len="med" w="med" type="none"/>
            <a:tailEnd len="med" w="med" type="none"/>
          </a:ln>
        </p:spPr>
      </p:cxnSp>
      <p:cxnSp>
        <p:nvCxnSpPr>
          <p:cNvPr id="422" name="Google Shape;422;p49"/>
          <p:cNvCxnSpPr/>
          <p:nvPr/>
        </p:nvCxnSpPr>
        <p:spPr>
          <a:xfrm>
            <a:off x="5418663" y="1970793"/>
            <a:ext cx="0" cy="1001400"/>
          </a:xfrm>
          <a:prstGeom prst="straightConnector1">
            <a:avLst/>
          </a:prstGeom>
          <a:noFill/>
          <a:ln cap="flat" cmpd="sng" w="9525">
            <a:solidFill>
              <a:schemeClr val="accent6"/>
            </a:solidFill>
            <a:prstDash val="solid"/>
            <a:round/>
            <a:headEnd len="med" w="med" type="none"/>
            <a:tailEnd len="med" w="med" type="none"/>
          </a:ln>
        </p:spPr>
      </p:cxnSp>
      <p:cxnSp>
        <p:nvCxnSpPr>
          <p:cNvPr id="423" name="Google Shape;423;p49"/>
          <p:cNvCxnSpPr/>
          <p:nvPr/>
        </p:nvCxnSpPr>
        <p:spPr>
          <a:xfrm>
            <a:off x="5418663" y="3264793"/>
            <a:ext cx="0" cy="1310100"/>
          </a:xfrm>
          <a:prstGeom prst="straightConnector1">
            <a:avLst/>
          </a:prstGeom>
          <a:noFill/>
          <a:ln cap="flat" cmpd="sng" w="9525">
            <a:solidFill>
              <a:schemeClr val="accent6"/>
            </a:solidFill>
            <a:prstDash val="solid"/>
            <a:round/>
            <a:headEnd len="med" w="med" type="none"/>
            <a:tailEnd len="med" w="med" type="none"/>
          </a:ln>
        </p:spPr>
      </p:cxnSp>
      <p:sp>
        <p:nvSpPr>
          <p:cNvPr id="424" name="Google Shape;424;p49"/>
          <p:cNvSpPr txBox="1"/>
          <p:nvPr>
            <p:ph idx="1" type="subTitle"/>
          </p:nvPr>
        </p:nvSpPr>
        <p:spPr>
          <a:xfrm>
            <a:off x="467825" y="32861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Weird Links</a:t>
            </a:r>
            <a:endParaRPr/>
          </a:p>
        </p:txBody>
      </p:sp>
      <p:sp>
        <p:nvSpPr>
          <p:cNvPr id="425" name="Google Shape;425;p49"/>
          <p:cNvSpPr txBox="1"/>
          <p:nvPr>
            <p:ph idx="2" type="body"/>
          </p:nvPr>
        </p:nvSpPr>
        <p:spPr>
          <a:xfrm>
            <a:off x="467825" y="3645488"/>
            <a:ext cx="2186700" cy="710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t>Paste URL carefully in virustotal.com to check for malicious behaviour.</a:t>
            </a:r>
            <a:endParaRPr/>
          </a:p>
        </p:txBody>
      </p:sp>
      <p:sp>
        <p:nvSpPr>
          <p:cNvPr id="426" name="Google Shape;426;p49"/>
          <p:cNvSpPr txBox="1"/>
          <p:nvPr>
            <p:ph idx="3" type="subTitle"/>
          </p:nvPr>
        </p:nvSpPr>
        <p:spPr>
          <a:xfrm>
            <a:off x="3052450" y="32648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Attachments</a:t>
            </a:r>
            <a:endParaRPr/>
          </a:p>
        </p:txBody>
      </p:sp>
      <p:sp>
        <p:nvSpPr>
          <p:cNvPr id="427" name="Google Shape;427;p49"/>
          <p:cNvSpPr txBox="1"/>
          <p:nvPr>
            <p:ph idx="4" type="body"/>
          </p:nvPr>
        </p:nvSpPr>
        <p:spPr>
          <a:xfrm>
            <a:off x="3086850" y="3624200"/>
            <a:ext cx="21867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Don’t open unexpected or suspicious attachments. Seek manager if needed.</a:t>
            </a:r>
            <a:endParaRPr/>
          </a:p>
        </p:txBody>
      </p:sp>
      <p:sp>
        <p:nvSpPr>
          <p:cNvPr id="428" name="Google Shape;428;p49"/>
          <p:cNvSpPr txBox="1"/>
          <p:nvPr>
            <p:ph idx="5" type="subTitle"/>
          </p:nvPr>
        </p:nvSpPr>
        <p:spPr>
          <a:xfrm>
            <a:off x="5637075" y="31886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Relations</a:t>
            </a:r>
            <a:endParaRPr/>
          </a:p>
        </p:txBody>
      </p:sp>
      <p:sp>
        <p:nvSpPr>
          <p:cNvPr id="429" name="Google Shape;429;p49"/>
          <p:cNvSpPr txBox="1"/>
          <p:nvPr>
            <p:ph idx="6" type="body"/>
          </p:nvPr>
        </p:nvSpPr>
        <p:spPr>
          <a:xfrm>
            <a:off x="5637075" y="3548000"/>
            <a:ext cx="23028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The bad guys love pretending to be from the other side of the office, they’re from the other side of the world!</a:t>
            </a:r>
            <a:endParaRPr/>
          </a:p>
        </p:txBody>
      </p:sp>
      <p:cxnSp>
        <p:nvCxnSpPr>
          <p:cNvPr id="430" name="Google Shape;430;p49"/>
          <p:cNvCxnSpPr/>
          <p:nvPr/>
        </p:nvCxnSpPr>
        <p:spPr>
          <a:xfrm>
            <a:off x="2832688" y="3247993"/>
            <a:ext cx="0" cy="131010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