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3B887-99A7-4E5A-9644-0F44FF122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Dosis" panose="02010503020202060003" pitchFamily="2" charset="0"/>
              </a:rPr>
              <a:t>SKOO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96270-3440-432F-82F6-90B825C1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7" y="5317452"/>
            <a:ext cx="10572000" cy="434974"/>
          </a:xfrm>
        </p:spPr>
        <p:txBody>
          <a:bodyPr>
            <a:normAutofit/>
          </a:bodyPr>
          <a:lstStyle/>
          <a:p>
            <a:r>
              <a:rPr lang="pt-BR" dirty="0"/>
              <a:t>Bruno Bortoletto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604F481-E545-40BE-84B8-95F0ECB78131}"/>
              </a:ext>
            </a:extLst>
          </p:cNvPr>
          <p:cNvSpPr txBox="1">
            <a:spLocks/>
          </p:cNvSpPr>
          <p:nvPr/>
        </p:nvSpPr>
        <p:spPr>
          <a:xfrm>
            <a:off x="81133" y="5677962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Caio Apolinario da Silva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5A3CAC3-00F9-4775-A09C-E05BC0BA021C}"/>
              </a:ext>
            </a:extLst>
          </p:cNvPr>
          <p:cNvSpPr txBox="1">
            <a:spLocks/>
          </p:cNvSpPr>
          <p:nvPr/>
        </p:nvSpPr>
        <p:spPr>
          <a:xfrm>
            <a:off x="89023" y="6015889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Carlos Augusto Conti de Lima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69BB33A-7B9E-4837-8411-FBF98A8F9DCC}"/>
              </a:ext>
            </a:extLst>
          </p:cNvPr>
          <p:cNvSpPr txBox="1">
            <a:spLocks/>
          </p:cNvSpPr>
          <p:nvPr/>
        </p:nvSpPr>
        <p:spPr>
          <a:xfrm>
            <a:off x="108902" y="635508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Everton Luiz Medeiros</a:t>
            </a:r>
          </a:p>
        </p:txBody>
      </p:sp>
    </p:spTree>
    <p:extLst>
      <p:ext uri="{BB962C8B-B14F-4D97-AF65-F5344CB8AC3E}">
        <p14:creationId xmlns:p14="http://schemas.microsoft.com/office/powerpoint/2010/main" val="34465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ED00D-3F84-47FA-936D-A5313869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05244"/>
            <a:ext cx="10571998" cy="970450"/>
          </a:xfrm>
        </p:spPr>
        <p:txBody>
          <a:bodyPr/>
          <a:lstStyle/>
          <a:p>
            <a:r>
              <a:rPr lang="pt-BR" sz="6600" dirty="0">
                <a:latin typeface="Dosis" panose="02010503020202060003" pitchFamily="2" charset="0"/>
              </a:rPr>
              <a:t>Oque é a SKOO 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299A92-3BF8-4417-8AAA-94DAA8A97308}"/>
              </a:ext>
            </a:extLst>
          </p:cNvPr>
          <p:cNvSpPr txBox="1"/>
          <p:nvPr/>
        </p:nvSpPr>
        <p:spPr>
          <a:xfrm>
            <a:off x="188685" y="2769711"/>
            <a:ext cx="9813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SKOO é uma rede social que tem como intuito aproximar as pessoas que utiliza-la.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A rede possui ferramentas básicas como: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0FE746-A34A-4024-81EB-36567C34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277">
            <a:off x="10528083" y="428839"/>
            <a:ext cx="1123260" cy="1123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57AC349-F1FB-422C-B5DD-A877DFA2F108}"/>
              </a:ext>
            </a:extLst>
          </p:cNvPr>
          <p:cNvSpPr txBox="1"/>
          <p:nvPr/>
        </p:nvSpPr>
        <p:spPr>
          <a:xfrm>
            <a:off x="232227" y="3689182"/>
            <a:ext cx="32672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Publicações.</a:t>
            </a:r>
          </a:p>
          <a:p>
            <a:pPr marL="285750" indent="-285750">
              <a:buFontTx/>
              <a:buChar char="-"/>
            </a:pPr>
            <a:r>
              <a:rPr lang="pt-BR" dirty="0"/>
              <a:t>Galeria de Fotos.</a:t>
            </a:r>
          </a:p>
          <a:p>
            <a:pPr marL="285750" indent="-285750">
              <a:buFontTx/>
              <a:buChar char="-"/>
            </a:pPr>
            <a:r>
              <a:rPr lang="pt-BR" dirty="0"/>
              <a:t>Galeria de Vídeos.</a:t>
            </a:r>
          </a:p>
          <a:p>
            <a:pPr marL="285750" indent="-285750">
              <a:buFontTx/>
              <a:buChar char="-"/>
            </a:pPr>
            <a:r>
              <a:rPr lang="pt-BR" dirty="0"/>
              <a:t>Chat.</a:t>
            </a:r>
          </a:p>
          <a:p>
            <a:pPr marL="285750" indent="-285750">
              <a:buFontTx/>
              <a:buChar char="-"/>
            </a:pPr>
            <a:r>
              <a:rPr lang="pt-BR" dirty="0"/>
              <a:t>Sistema de Comentários.</a:t>
            </a:r>
          </a:p>
          <a:p>
            <a:pPr marL="285750" indent="-285750">
              <a:buFontTx/>
              <a:buChar char="-"/>
            </a:pPr>
            <a:r>
              <a:rPr lang="pt-BR" dirty="0"/>
              <a:t>Sistema de Gostei.</a:t>
            </a:r>
          </a:p>
          <a:p>
            <a:pPr marL="285750" indent="-285750">
              <a:buFontTx/>
              <a:buChar char="-"/>
            </a:pPr>
            <a:r>
              <a:rPr lang="pt-BR" dirty="0"/>
              <a:t>Solicitação de Amizade.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3C4997-6BCF-4FB1-B4FE-D1278E852F62}"/>
              </a:ext>
            </a:extLst>
          </p:cNvPr>
          <p:cNvSpPr txBox="1"/>
          <p:nvPr/>
        </p:nvSpPr>
        <p:spPr>
          <a:xfrm>
            <a:off x="188685" y="5887117"/>
            <a:ext cx="903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Além de seu design simples, conta com a possibilidade de alteração de tema.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6883E7-3606-4A5C-A53F-7717F2E4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09" y="5111472"/>
            <a:ext cx="311353" cy="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166AD-561F-4A5D-BAF8-A6F9E338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z="4800" dirty="0">
                <a:latin typeface="Dosis" panose="02010503020202060003" pitchFamily="2" charset="0"/>
              </a:rPr>
              <a:t>Quais linguagens foram utilizadas 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F4AEF-37E1-47A1-8F23-A3243484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277">
            <a:off x="10528083" y="428839"/>
            <a:ext cx="1123260" cy="11232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9A9BD-73FA-4D00-85A5-8C1ECF1E0BA3}"/>
              </a:ext>
            </a:extLst>
          </p:cNvPr>
          <p:cNvSpPr txBox="1"/>
          <p:nvPr/>
        </p:nvSpPr>
        <p:spPr>
          <a:xfrm>
            <a:off x="185890" y="2627085"/>
            <a:ext cx="1818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PHP</a:t>
            </a:r>
          </a:p>
          <a:p>
            <a:pPr marL="285750" indent="-285750">
              <a:buFontTx/>
              <a:buChar char="-"/>
            </a:pPr>
            <a:r>
              <a:rPr lang="pt-BR" dirty="0"/>
              <a:t>JAVASCRIPT</a:t>
            </a:r>
          </a:p>
          <a:p>
            <a:pPr marL="285750" indent="-285750">
              <a:buFontTx/>
              <a:buChar char="-"/>
            </a:pPr>
            <a:r>
              <a:rPr lang="pt-BR" dirty="0"/>
              <a:t>AJAX</a:t>
            </a:r>
          </a:p>
          <a:p>
            <a:pPr marL="285750" indent="-285750">
              <a:buFontTx/>
              <a:buChar char="-"/>
            </a:pPr>
            <a:r>
              <a:rPr lang="pt-BR" dirty="0"/>
              <a:t>CSS 3</a:t>
            </a:r>
          </a:p>
          <a:p>
            <a:pPr marL="285750" indent="-285750">
              <a:buFontTx/>
              <a:buChar char="-"/>
            </a:pPr>
            <a:r>
              <a:rPr lang="pt-BR" dirty="0"/>
              <a:t>HTML 5</a:t>
            </a:r>
          </a:p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0900E8-FE9A-4791-B395-BC17486BB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2" y="4720908"/>
            <a:ext cx="1812396" cy="1739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3B14DB-C223-46B6-925B-04F129C45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917" y="4954111"/>
            <a:ext cx="1910238" cy="12734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8F8878-EB7E-4510-A703-4BB2D4FE2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010" y="5306071"/>
            <a:ext cx="1522488" cy="7307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62EC3A-8279-4C7F-AAC3-62CB50A6A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465" y="4837928"/>
            <a:ext cx="1505857" cy="15058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693EB91-0192-41D0-B576-4246BAFFC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465" y="4828460"/>
            <a:ext cx="1431630" cy="15153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2812E35-F602-430D-84D1-6E335AB6A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1960" y="5064506"/>
            <a:ext cx="1863498" cy="10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25D0-A515-4228-8E1B-177B3F8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Dosis" panose="02010503020202060003" pitchFamily="2" charset="0"/>
              </a:rPr>
              <a:t>Quais programas foram utilizados 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38F738-FEF4-4DE4-AE24-8D16268A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277">
            <a:off x="10528083" y="428839"/>
            <a:ext cx="1123260" cy="1123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6D0504-BD1D-4879-9755-8D6E41F808A3}"/>
              </a:ext>
            </a:extLst>
          </p:cNvPr>
          <p:cNvSpPr txBox="1"/>
          <p:nvPr/>
        </p:nvSpPr>
        <p:spPr>
          <a:xfrm>
            <a:off x="420914" y="3062514"/>
            <a:ext cx="2228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/>
              <a:t>Wamp</a:t>
            </a:r>
            <a:r>
              <a:rPr lang="pt-BR" dirty="0"/>
              <a:t> 2.5.</a:t>
            </a:r>
          </a:p>
          <a:p>
            <a:pPr marL="285750" indent="-285750">
              <a:buFontTx/>
              <a:buChar char="-"/>
            </a:pPr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> 3.</a:t>
            </a:r>
          </a:p>
          <a:p>
            <a:pPr marL="285750" indent="-285750">
              <a:buFontTx/>
              <a:buChar char="-"/>
            </a:pPr>
            <a:r>
              <a:rPr lang="pt-BR" dirty="0"/>
              <a:t>Photoshop CS6.</a:t>
            </a:r>
          </a:p>
          <a:p>
            <a:pPr marL="285750" indent="-285750">
              <a:buFontTx/>
              <a:buChar char="-"/>
            </a:pPr>
            <a:r>
              <a:rPr lang="pt-BR" dirty="0"/>
              <a:t>Fireworks CS6.</a:t>
            </a:r>
          </a:p>
          <a:p>
            <a:pPr marL="285750" indent="-285750">
              <a:buFontTx/>
              <a:buChar char="-"/>
            </a:pPr>
            <a:r>
              <a:rPr lang="pt-BR" dirty="0"/>
              <a:t>Android Studio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DE06F0-5F99-49DC-BD35-EDB0D22C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95" y="5335511"/>
            <a:ext cx="993861" cy="9938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63E2C6-8729-4BB1-9DE5-43D6CA80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5270500"/>
            <a:ext cx="960743" cy="9572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D55435B-4117-441E-B24B-5D043CC51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371" y="5270500"/>
            <a:ext cx="1026886" cy="1026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909C4BD-A12E-4B4A-B1A2-3456E55A0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885" y="5270500"/>
            <a:ext cx="1085682" cy="108568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3A602B3-5E07-47BE-A218-262CD8C58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195" y="5080554"/>
            <a:ext cx="1465573" cy="1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D858D6-3602-44E7-A4D7-E8F44415D56B}"/>
              </a:ext>
            </a:extLst>
          </p:cNvPr>
          <p:cNvSpPr txBox="1"/>
          <p:nvPr/>
        </p:nvSpPr>
        <p:spPr>
          <a:xfrm>
            <a:off x="2793683" y="4470400"/>
            <a:ext cx="6514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Dosis" panose="02010503020202060003" pitchFamily="2" charset="0"/>
              </a:rPr>
              <a:t>APRESENTAÇÃO DO SITE E APLICATIVO 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34E84A-B84A-4CE6-945D-0605A8FC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92" y="2389198"/>
            <a:ext cx="1905434" cy="19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5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735</TotalTime>
  <Words>122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Century Gothic</vt:lpstr>
      <vt:lpstr>Dosis</vt:lpstr>
      <vt:lpstr>Wingdings 2</vt:lpstr>
      <vt:lpstr>Citável</vt:lpstr>
      <vt:lpstr>SKOO</vt:lpstr>
      <vt:lpstr>Oque é a SKOO ?</vt:lpstr>
      <vt:lpstr>Quais linguagens foram utilizadas ?</vt:lpstr>
      <vt:lpstr>Quais programas foram utilizados 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Skoo</dc:title>
  <dc:creator>Caio Hunter</dc:creator>
  <cp:lastModifiedBy>Caio Hunter</cp:lastModifiedBy>
  <cp:revision>10</cp:revision>
  <dcterms:created xsi:type="dcterms:W3CDTF">2017-06-18T20:00:25Z</dcterms:created>
  <dcterms:modified xsi:type="dcterms:W3CDTF">2017-06-19T17:35:33Z</dcterms:modified>
</cp:coreProperties>
</file>