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BB5841B-DB51-4450-BA28-68C553DDC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4E72713-2A5D-46E0-8D6E-F3BC00990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1.09.2021 23:45:32</a:t>
            </a:r>
            <a:endParaRPr lang="tr-TR" dirty="0"/>
          </a:p>
          <a:p>
            <a:r>
              <a:rPr lang="tr-TR" dirty="0"/>
              <a:t>.</a:t>
            </a:r>
            <a:r>
              <a:rPr lang="tr-TR" dirty="0" err="1"/>
              <a:t>Twb</a:t>
            </a:r>
            <a:r>
              <a:rPr lang="tr-TR" dirty="0"/>
              <a:t> file can be </a:t>
            </a:r>
            <a:r>
              <a:rPr lang="tr-TR" dirty="0" err="1"/>
              <a:t>found</a:t>
            </a:r>
            <a:r>
              <a:rPr lang="tr-TR" dirty="0"/>
              <a:t> in </a:t>
            </a:r>
            <a:r>
              <a:rPr lang="tr-TR" dirty="0" err="1"/>
              <a:t>repository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Tableau</a:t>
            </a:r>
            <a:r>
              <a:rPr lang="tr-TR" dirty="0"/>
              <a:t> </a:t>
            </a:r>
            <a:r>
              <a:rPr lang="tr-TR" dirty="0" err="1"/>
              <a:t>desktop</a:t>
            </a:r>
            <a:r>
              <a:rPr lang="tr-T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CFC9338-3F88-4189-AE5A-DC555EAB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905125"/>
            <a:ext cx="4019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CE39CCF-41E5-4523-8DEB-DE231013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628650"/>
            <a:ext cx="93249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49C2C1D-5B88-4E2D-8A83-994A30B5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547687"/>
            <a:ext cx="91725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2D52EDF1-7D04-4020-89E8-B6E65393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19112"/>
            <a:ext cx="95250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55174FC-09EE-4E0C-8C75-339C06061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Geniş ekran</PresentationFormat>
  <Paragraphs>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Covid Dashboard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Dashboard</dc:title>
  <dc:creator/>
  <cp:lastModifiedBy>arzu sahin</cp:lastModifiedBy>
  <cp:revision>1</cp:revision>
  <dcterms:created xsi:type="dcterms:W3CDTF">2021-09-01T20:45:35Z</dcterms:created>
  <dcterms:modified xsi:type="dcterms:W3CDTF">2021-09-01T20:49:38Z</dcterms:modified>
</cp:coreProperties>
</file>