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310" r:id="rId6"/>
    <p:sldId id="321" r:id="rId7"/>
    <p:sldId id="320" r:id="rId8"/>
    <p:sldId id="322" r:id="rId9"/>
  </p:sldIdLst>
  <p:sldSz cx="12188825" cy="6858000"/>
  <p:notesSz cx="6858000" cy="9144000"/>
  <p:custDataLst>
    <p:tags r:id="rId12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15.01.2021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15.01.2021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15.01.2021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Реверси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Авторы: Аралин Иван, Томчук Фёдор.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Идея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Идея проекта создать настольную игру реверси (отелло)  с двумя режимами игры</a:t>
            </a:r>
            <a:r>
              <a:rPr lang="en-US" dirty="0"/>
              <a:t>:</a:t>
            </a:r>
            <a:endParaRPr lang="ru-RU" dirty="0"/>
          </a:p>
          <a:p>
            <a:pPr rtl="0"/>
            <a:r>
              <a:rPr lang="ru-RU" dirty="0"/>
              <a:t>1) Игра одного человека против компьютера</a:t>
            </a:r>
          </a:p>
          <a:p>
            <a:pPr rtl="0"/>
            <a:r>
              <a:rPr lang="ru-RU" dirty="0"/>
              <a:t>2) Игра двух человек против друг друга на одном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5B3B7-4C6F-44F3-9C71-AB1F354B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5582F-BA92-45E0-BE09-137B07D5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524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Eng</a:t>
            </a:r>
          </a:p>
          <a:p>
            <a:r>
              <a:rPr lang="en-US" dirty="0"/>
              <a:t>Board</a:t>
            </a:r>
          </a:p>
          <a:p>
            <a:r>
              <a:rPr lang="en-US" dirty="0"/>
              <a:t>Particle</a:t>
            </a:r>
          </a:p>
          <a:p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718F3EF-6E5E-4BC7-A13C-8F00387B8462}"/>
              </a:ext>
            </a:extLst>
          </p:cNvPr>
          <p:cNvSpPr txBox="1">
            <a:spLocks/>
          </p:cNvSpPr>
          <p:nvPr/>
        </p:nvSpPr>
        <p:spPr>
          <a:xfrm>
            <a:off x="1512803" y="2695562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Используемые Библиотеки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E71F4E1-C4DB-4625-AEFD-8E84D5B671DD}"/>
              </a:ext>
            </a:extLst>
          </p:cNvPr>
          <p:cNvSpPr txBox="1">
            <a:spLocks/>
          </p:cNvSpPr>
          <p:nvPr/>
        </p:nvSpPr>
        <p:spPr>
          <a:xfrm>
            <a:off x="1494357" y="4095724"/>
            <a:ext cx="9134391" cy="1524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pygame</a:t>
            </a:r>
          </a:p>
          <a:p>
            <a:r>
              <a:rPr lang="en-US" dirty="0"/>
              <a:t>sys</a:t>
            </a:r>
          </a:p>
          <a:p>
            <a:r>
              <a:rPr lang="en-US" dirty="0"/>
              <a:t>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Бинды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F5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перезапуск игры</a:t>
            </a:r>
          </a:p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– Режим игры №2(Игра вдвоём на одном компьютере)</a:t>
            </a:r>
          </a:p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 – Режим игры №1(Основной, игра против компьютера)</a:t>
            </a:r>
          </a:p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Поочередное переключение текстур доски</a:t>
            </a:r>
          </a:p>
        </p:txBody>
      </p:sp>
    </p:spTree>
    <p:extLst>
      <p:ext uri="{BB962C8B-B14F-4D97-AF65-F5344CB8AC3E}">
        <p14:creationId xmlns:p14="http://schemas.microsoft.com/office/powerpoint/2010/main" val="7787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5B3B7-4C6F-44F3-9C71-AB1F354B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 и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5582F-BA92-45E0-BE09-137B07D5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15240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Игра по сети</a:t>
            </a:r>
          </a:p>
          <a:p>
            <a:r>
              <a:rPr lang="ru-RU" dirty="0"/>
              <a:t>Использование анимаций</a:t>
            </a:r>
          </a:p>
          <a:p>
            <a:r>
              <a:rPr lang="ru-RU" dirty="0"/>
              <a:t>Использование звуков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2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" id="{ABF0F1CE-B0A9-4065-8E0A-DC0CE673693C}" vid="{4E944862-72B0-426B-A7C2-2EA47C0E298E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101</Words>
  <Application>Microsoft Office PowerPoint</Application>
  <PresentationFormat>Произвольный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Corbel</vt:lpstr>
      <vt:lpstr>Синий цифровой тоннель (16 x 9)</vt:lpstr>
      <vt:lpstr>Реверси</vt:lpstr>
      <vt:lpstr>Идея</vt:lpstr>
      <vt:lpstr>Используемые классы</vt:lpstr>
      <vt:lpstr>Бинды</vt:lpstr>
      <vt:lpstr>Возможности для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2021-01-15T12:36:38Z</dcterms:created>
  <dcterms:modified xsi:type="dcterms:W3CDTF">2021-01-15T13:26:09Z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