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e1007e77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e1007e77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e1007e77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e1007e7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e1007e7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e1007e7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1007e77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1007e77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e1007e77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e1007e77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e1007e77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e1007e77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1007e77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1007e77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e1007e77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e1007e77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and Application Overview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Sentiment Analysis (TSA)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 Team: David Pope, Nathan Craig, Mason Allaman, Manthan Kale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Twitter Sentiment Analysis?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Vision - Twitter Sentiment Analysis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Goals: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the sentiment of Twitter posts for a specific item, phrase, product,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Analyzes tweets and finds the emotion/sentiment behind it (positive, negative, happy, sad, calm, angry,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the ability to analyze consumer opinions on products, current issues, or people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you use TSA?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TSA Provides: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feedback on a large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fast analysis on current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reception to a product/campaign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Useful Tool For: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Business/Political Analysts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STATEMENT - TSA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analysts and marketers who need to determine the general sentiment behind a product, campaign, or social phenomena, the TSA is a web application that provides a both simple and intuitive way to analyze tweets related to a given search term and determine a sentiment behind them. Unlike other Sentiment Analysis applications, our product has a clean interface and provides configurable search options for users.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Product Roadmap</a:t>
            </a:r>
            <a:endParaRPr b="1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50" y="1152475"/>
            <a:ext cx="8188326" cy="3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0" y="1152475"/>
            <a:ext cx="372428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Timetable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0" t="17259"/>
          <a:stretch/>
        </p:blipFill>
        <p:spPr>
          <a:xfrm>
            <a:off x="127325" y="1087725"/>
            <a:ext cx="5845526" cy="37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