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32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9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6A53-A1CA-4838-B317-2FF2C94AC5A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8F5BC4-A9F3-47FD-95F5-0CA90B0D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3ABA-9A0A-4EB0-9698-34E09CE2B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975360"/>
            <a:ext cx="6106160" cy="2841796"/>
          </a:xfrm>
        </p:spPr>
        <p:txBody>
          <a:bodyPr/>
          <a:lstStyle/>
          <a:p>
            <a:pPr algn="ctr"/>
            <a:r>
              <a:rPr lang="en-US" sz="4000" dirty="0"/>
              <a:t>A</a:t>
            </a:r>
            <a:br>
              <a:rPr lang="en-US" sz="4000" dirty="0"/>
            </a:br>
            <a:r>
              <a:rPr lang="en-US" sz="4000" dirty="0"/>
              <a:t>PROJECT ON</a:t>
            </a:r>
            <a:br>
              <a:rPr lang="en-US" sz="4000" dirty="0"/>
            </a:br>
            <a:r>
              <a:rPr lang="en-US" sz="4000" dirty="0"/>
              <a:t>WEB BASED MATHEMATICS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F57F1-9F9D-4CD2-8854-DD75EEFE0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3" y="4071153"/>
            <a:ext cx="8348133" cy="236012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PREPARED BY:</a:t>
            </a:r>
          </a:p>
          <a:p>
            <a:pPr algn="ctr"/>
            <a:r>
              <a:rPr lang="en-US" sz="2400" dirty="0"/>
              <a:t>  Aram Abbasi</a:t>
            </a:r>
          </a:p>
          <a:p>
            <a:pPr algn="ctr"/>
            <a:r>
              <a:rPr lang="en-US" sz="2400" dirty="0"/>
              <a:t>   Shiva Pandey</a:t>
            </a:r>
          </a:p>
          <a:p>
            <a:pPr algn="ctr"/>
            <a:r>
              <a:rPr lang="en-US" sz="2400" dirty="0"/>
              <a:t>   Shyam Raja Bhetuwal</a:t>
            </a:r>
          </a:p>
          <a:p>
            <a:pPr algn="ctr"/>
            <a:r>
              <a:rPr lang="en-US" sz="2400" dirty="0"/>
              <a:t>GROUP-10 (DIN17SP)</a:t>
            </a:r>
          </a:p>
          <a:p>
            <a:pPr algn="ctr"/>
            <a:r>
              <a:rPr lang="en-US" sz="2400" dirty="0"/>
              <a:t>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52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062C-1F02-4113-B62D-76DA7242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95182-B0AF-42AB-9469-B2B036DE7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65" y="2688589"/>
            <a:ext cx="5090160" cy="2997835"/>
          </a:xfrm>
        </p:spPr>
      </p:pic>
    </p:spTree>
    <p:extLst>
      <p:ext uri="{BB962C8B-B14F-4D97-AF65-F5344CB8AC3E}">
        <p14:creationId xmlns:p14="http://schemas.microsoft.com/office/powerpoint/2010/main" val="30400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3E8-E4F0-45E4-881F-18671439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98426"/>
            <a:ext cx="10515600" cy="1120774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TOOLS USED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C594-8444-47B5-A7CF-9E423107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919480"/>
            <a:ext cx="11096624" cy="5100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VISUAL STUDIO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GOOGLE CHROME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GITHUB</a:t>
            </a: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MICROSOFT PROJECT</a:t>
            </a:r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BALSAMIQ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6A46B-C693-4F5F-B01D-ADF95752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97" y="838442"/>
            <a:ext cx="1400176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9ED1C-5315-46AE-A553-5138B35E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78" y="2051189"/>
            <a:ext cx="1009014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1CBD0-7394-4D93-A382-E29E33F83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61" y="2925802"/>
            <a:ext cx="1615441" cy="763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6AF18-4337-4976-843B-69F93F7A1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74" y="4141406"/>
            <a:ext cx="1009014" cy="646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012EFA-7A69-4C8C-9F66-2DF41B900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73" y="5175250"/>
            <a:ext cx="1219081" cy="7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EAAE-2025-4F11-9E19-3D544F11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53786" cy="1320800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FUNCTIONS INCLUDED IN THIS PROJECT 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E8A6-FAD8-4FF9-BBC6-DD415703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775534"/>
            <a:ext cx="10510520" cy="3284145"/>
          </a:xfrm>
        </p:spPr>
        <p:txBody>
          <a:bodyPr>
            <a:normAutofit fontScale="25000" lnSpcReduction="20000"/>
          </a:bodyPr>
          <a:lstStyle/>
          <a:p>
            <a:endParaRPr lang="en-US" sz="5000" dirty="0"/>
          </a:p>
          <a:p>
            <a:pPr marL="0" indent="0" algn="ctr">
              <a:buNone/>
            </a:pPr>
            <a:r>
              <a:rPr lang="en-US" sz="8000" dirty="0"/>
              <a:t>NUMBER SYSTEM CONVERSIONS</a:t>
            </a:r>
          </a:p>
          <a:p>
            <a:pPr marL="0" indent="0" algn="ctr">
              <a:buNone/>
            </a:pPr>
            <a:r>
              <a:rPr lang="en-US" sz="8000" dirty="0"/>
              <a:t>NUMBER SYSTEM OUTPUTS</a:t>
            </a:r>
          </a:p>
          <a:p>
            <a:pPr marL="0" indent="0" algn="ctr">
              <a:buNone/>
            </a:pPr>
            <a:r>
              <a:rPr lang="en-US" sz="8000" dirty="0"/>
              <a:t>COMBINATORICS</a:t>
            </a:r>
          </a:p>
          <a:p>
            <a:pPr marL="0" indent="0" algn="ctr">
              <a:buNone/>
            </a:pPr>
            <a:r>
              <a:rPr lang="en-US" sz="8000" dirty="0"/>
              <a:t>TRUTH TABLE</a:t>
            </a:r>
          </a:p>
          <a:p>
            <a:pPr marL="0" indent="0" algn="ctr">
              <a:buNone/>
            </a:pPr>
            <a:r>
              <a:rPr lang="en-US" sz="8000" dirty="0"/>
              <a:t>RANDOM VALUES </a:t>
            </a:r>
          </a:p>
          <a:p>
            <a:pPr marL="0" indent="0" algn="ctr">
              <a:buNone/>
            </a:pPr>
            <a:r>
              <a:rPr lang="en-US" sz="8000" dirty="0"/>
              <a:t> CHESS</a:t>
            </a:r>
            <a:br>
              <a:rPr lang="en-US" sz="8000" dirty="0"/>
            </a:br>
            <a:br>
              <a:rPr lang="en-US" sz="8000" dirty="0"/>
            </a:br>
            <a:endParaRPr lang="en-US" sz="8000" dirty="0"/>
          </a:p>
          <a:p>
            <a:pPr marL="4972050" lvl="1" indent="0" algn="ctr">
              <a:lnSpc>
                <a:spcPct val="770000"/>
              </a:lnSpc>
              <a:spcBef>
                <a:spcPts val="1800"/>
              </a:spcBef>
              <a:spcAft>
                <a:spcPts val="1200"/>
              </a:spcAft>
              <a:buNone/>
            </a:pPr>
            <a:br>
              <a:rPr lang="en-US" dirty="0"/>
            </a:b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9DE6-D327-448A-8413-751C55E8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SYSTEM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5C4-9D60-4308-8490-CD285EB3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87" y="2123440"/>
            <a:ext cx="9746826" cy="3962400"/>
          </a:xfrm>
        </p:spPr>
        <p:txBody>
          <a:bodyPr>
            <a:normAutofit/>
          </a:bodyPr>
          <a:lstStyle/>
          <a:p>
            <a:r>
              <a:rPr lang="en-US" sz="2800" dirty="0"/>
              <a:t>Converts From one number system to other three. </a:t>
            </a:r>
          </a:p>
          <a:p>
            <a:r>
              <a:rPr lang="en-US" sz="2800" dirty="0"/>
              <a:t>Choose one numbering system to input value.</a:t>
            </a:r>
          </a:p>
          <a:p>
            <a:r>
              <a:rPr lang="en-US" sz="2800" dirty="0"/>
              <a:t>Just click on input buttons to give input value .</a:t>
            </a:r>
          </a:p>
          <a:p>
            <a:r>
              <a:rPr lang="en-US" sz="2800" dirty="0"/>
              <a:t>After giving input it will convert number automatically.</a:t>
            </a:r>
          </a:p>
          <a:p>
            <a:r>
              <a:rPr lang="en-US" sz="2800" dirty="0"/>
              <a:t>Click clear button to input different value as you need.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869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D3A3-B717-4E84-8A43-146F6711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218"/>
            <a:ext cx="9274002" cy="1664182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   NUMBER SYSTEM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970C-5A71-411F-8F79-1BC36C89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lvl="0">
              <a:buClr>
                <a:srgbClr val="90C226"/>
              </a:buClr>
            </a:pPr>
            <a:r>
              <a:rPr lang="en-US" sz="2400" dirty="0"/>
              <a:t>Give values of decimal numbers from 0-50 in 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BIN, OCT and HEX systems.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By clicking on create table it gives values in tabular form.</a:t>
            </a:r>
          </a:p>
          <a:p>
            <a:endParaRPr lang="en-US" sz="2400" dirty="0"/>
          </a:p>
          <a:p>
            <a:r>
              <a:rPr lang="en-US" sz="2400" dirty="0"/>
              <a:t>By clicking in clear button we can clear table 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F37B0-DBB4-4E6D-B510-8FB9F219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9" y="586649"/>
            <a:ext cx="2083442" cy="1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8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BC18-B1EA-4812-B741-4AD2217C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8098"/>
            <a:ext cx="8596668" cy="164230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A3BB-6A33-4BE9-A24E-3A96AC7D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858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Calculates either permutations or combinations on user’s choice.</a:t>
            </a:r>
          </a:p>
          <a:p>
            <a:r>
              <a:rPr lang="en-US" sz="2800" dirty="0"/>
              <a:t>Permutation can be calculated with or without    replacement.</a:t>
            </a:r>
          </a:p>
          <a:p>
            <a:r>
              <a:rPr lang="en-US" sz="2800" dirty="0"/>
              <a:t>Users can give input values for m and n from combo box.</a:t>
            </a:r>
          </a:p>
          <a:p>
            <a:r>
              <a:rPr lang="en-US" sz="2800" dirty="0"/>
              <a:t>Click on calculate button to give result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3616D-0320-4267-8BCC-9A3F2184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521"/>
            <a:ext cx="8596668" cy="16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D87-E6BE-491D-A03F-7BEBC6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2" y="289367"/>
            <a:ext cx="8961486" cy="164103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B96C-F205-4DB3-9B21-AF3CA135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2114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It is logic based mathematical table.</a:t>
            </a:r>
          </a:p>
          <a:p>
            <a:r>
              <a:rPr lang="en-US" sz="2400" dirty="0"/>
              <a:t>It gives us outcome value of possible scenario.</a:t>
            </a:r>
          </a:p>
          <a:p>
            <a:r>
              <a:rPr lang="en-US" sz="2400" dirty="0"/>
              <a:t>We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/>
              <a:t>can mention what we want to calculate by giving input in find button.</a:t>
            </a:r>
          </a:p>
          <a:p>
            <a:r>
              <a:rPr lang="en-US" sz="2400" dirty="0"/>
              <a:t>We can change what to find in text input of find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ADDB3-4433-4282-BC7F-C9D9FEF8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19" y="207038"/>
            <a:ext cx="8961486" cy="1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09B-4B58-4145-BFA7-4D16DC2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174752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DAEC-B29A-46B8-8B23-D8BD5C2B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26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User can create random values from this tool.</a:t>
            </a:r>
          </a:p>
          <a:p>
            <a:r>
              <a:rPr lang="en-US" sz="2800" dirty="0"/>
              <a:t>Random values can be created as user wants.</a:t>
            </a:r>
          </a:p>
          <a:p>
            <a:r>
              <a:rPr lang="en-US" sz="2800" dirty="0"/>
              <a:t>User can give input to create random values as many times as they want.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DB64-705C-472B-AD6C-869C94C4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2915" y="-2041650"/>
            <a:ext cx="1550989" cy="637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9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3759-B2DE-44B9-BA91-5ABB41FB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B848-D27E-413E-A911-E2967E92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can have experience to view the number of possible ways a Knight can move in checkbox.</a:t>
            </a:r>
          </a:p>
          <a:p>
            <a:r>
              <a:rPr lang="en-US" sz="2800" dirty="0"/>
              <a:t>User can start by clicking one of the board shell.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275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1555</TotalTime>
  <Words>305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Trebuchet MS</vt:lpstr>
      <vt:lpstr>Wingdings 3</vt:lpstr>
      <vt:lpstr>Facet</vt:lpstr>
      <vt:lpstr>A PROJECT ON WEB BASED MATHEMATICS TOOL</vt:lpstr>
      <vt:lpstr>                       TOOLS USED FOR THIS PROJECT</vt:lpstr>
      <vt:lpstr>FUNCTIONS INCLUDED IN THIS PROJECT ARE </vt:lpstr>
      <vt:lpstr>NUMBER SYSTEM CONVERSIONS</vt:lpstr>
      <vt:lpstr>             NUMBER SYSTEM OUTPUTS</vt:lpstr>
      <vt:lpstr>PowerPoint Presentation</vt:lpstr>
      <vt:lpstr>PowerPoint Presentation</vt:lpstr>
      <vt:lpstr>      </vt:lpstr>
      <vt:lpstr>  CHESS</vt:lpstr>
      <vt:lpstr>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  PROJECT ON  WEB BASED MATHEMATICS TOOL</dc:title>
  <dc:creator>Windows User</dc:creator>
  <cp:lastModifiedBy>Windows User</cp:lastModifiedBy>
  <cp:revision>47</cp:revision>
  <dcterms:created xsi:type="dcterms:W3CDTF">2017-12-14T18:23:45Z</dcterms:created>
  <dcterms:modified xsi:type="dcterms:W3CDTF">2017-12-17T20:55:28Z</dcterms:modified>
</cp:coreProperties>
</file>