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272058249" r:id="rId1"/>
  </p:sldMasterIdLst>
  <p:sldIdLst>
    <p:sldId id="256" r:id="rId3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tableStyles.xml><?xml version="1.0" encoding="utf-8"?>
<a:tblStyleLst xmlns:a="http://schemas.openxmlformats.org/drawingml/2006/main" def="{20e33a1d-2423-49b5-97aa-1a5bcdef2481}"/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>
    <mc:Choice Requires="p14">
      <p:transition p14:dur="2000" advClick="1"/>
    </mc:Choice>
    <mc:Fallback>
      <p:transition advClick="1"/>
    </mc:Fallback>
  </mc:AlternateContent>
</p:sld>
</file>

<file path=docProps/app.xml><?xml version="1.0" encoding="utf-8"?>
<Properties xmlns="http://schemas.openxmlformats.org/officeDocument/2006/extended-properties"/>
</file>

<file path=docProps/core.xml><?xml version="1.0" encoding="utf-8"?>
<cp:coreProperties xmlns:cp="http://schemas.openxmlformats.org/package/2006/metadata/core-properties"/>
</file>