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70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45996-86A1-4DC9-B4F8-C76C0BF4A202}" v="285" dt="2024-06-03T22:23:02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07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tableStyles.xml" Type="http://schemas.openxmlformats.org/officeDocument/2006/relationships/tableStyles"/>
<Relationship Id="rId11" Target="revisionInfo.xml" Type="http://schemas.microsoft.com/office/2015/10/relationships/revisionInfo"/>
<Relationship Id="rId2" Target="slides/slide1.xml" Type="http://schemas.openxmlformats.org/officeDocument/2006/relationships/slide"/>
<Relationship Id="rId3" Target="slides/slide2.xml" Type="http://schemas.openxmlformats.org/officeDocument/2006/relationships/slide"/>
<Relationship Id="rId4" Target="slides/slide3.xml" Type="http://schemas.openxmlformats.org/officeDocument/2006/relationships/slide"/>
<Relationship Id="rId5" Target="slides/slide4.xml" Type="http://schemas.openxmlformats.org/officeDocument/2006/relationships/slide"/>
<Relationship Id="rId6" Target="slides/slide5.xml" Type="http://schemas.openxmlformats.org/officeDocument/2006/relationships/slide"/>
<Relationship Id="rId7" Target="presProps.xml" Type="http://schemas.openxmlformats.org/officeDocument/2006/relationships/presProps"/>
<Relationship Id="rId8" Target="viewProps.xml" Type="http://schemas.openxmlformats.org/officeDocument/2006/relationships/viewProps"/>
<Relationship Id="rId9" Target="theme/theme1.xml" Type="http://schemas.openxmlformats.org/officeDocument/2006/relationships/them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1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Relationship Id="rId2" Target="../media/image1.jpeg" Type="http://schemas.openxmlformats.org/officeDocument/2006/relationships/image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2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2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2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04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1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3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95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8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21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48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04701"/>
      </p:ext>
    </p:extLst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slideLayouts/slideLayout12.xml" Type="http://schemas.openxmlformats.org/officeDocument/2006/relationships/slideLayout"/>
<Relationship Id="rId13" Target="../slideLayouts/slideLayout13.xml" Type="http://schemas.openxmlformats.org/officeDocument/2006/relationships/slideLayout"/>
<Relationship Id="rId14" Target="../slideLayouts/slideLayout14.xml" Type="http://schemas.openxmlformats.org/officeDocument/2006/relationships/slideLayout"/>
<Relationship Id="rId15" Target="../slideLayouts/slideLayout15.xml" Type="http://schemas.openxmlformats.org/officeDocument/2006/relationships/slideLayout"/>
<Relationship Id="rId16" Target="../slideLayouts/slideLayout16.xml" Type="http://schemas.openxmlformats.org/officeDocument/2006/relationships/slideLayout"/>
<Relationship Id="rId17" Target="../slideLayouts/slideLayout17.xml" Type="http://schemas.openxmlformats.org/officeDocument/2006/relationships/slideLayout"/>
<Relationship Id="rId18" Target="../theme/theme1.xml" Type="http://schemas.openxmlformats.org/officeDocument/2006/relationships/theme"/>
<Relationship Id="rId19" Target="../media/image1.jpeg" Type="http://schemas.openxmlformats.org/officeDocument/2006/relationships/imag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55FA18-51CD-4ADF-8738-BD506AD19DF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2F3C95-23F8-4176-841A-9143939094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0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8.xml" Type="http://schemas.openxmlformats.org/officeDocument/2006/relationships/slideLayout"/>
<Relationship Id="rId2" Target="../media/image2.png" Type="http://schemas.openxmlformats.org/officeDocument/2006/relationships/image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6314" y="2022870"/>
            <a:ext cx="7766936" cy="1412093"/>
          </a:xfrm>
        </p:spPr>
        <p:txBody>
          <a:bodyPr/>
          <a:lstStyle/>
          <a:p>
            <a:pPr algn="ctr"/>
            <a:br>
              <a:rPr lang="ru-RU" sz="3200" b="1" dirty="0"/>
            </a:br>
            <a:r>
              <a:rPr lang="ru-RU" sz="3200" b="1" dirty="0"/>
              <a:t>Кодовый замок</a:t>
            </a:r>
            <a:r>
              <a:rPr lang="en-US" sz="3200" b="1" dirty="0"/>
              <a:t> </a:t>
            </a:r>
            <a:r>
              <a:rPr lang="ru-RU" sz="3200" b="1" dirty="0"/>
              <a:t>с системой повышенной защиты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18573" y="4161609"/>
            <a:ext cx="7557420" cy="2812933"/>
          </a:xfrm>
        </p:spPr>
        <p:txBody>
          <a:bodyPr>
            <a:normAutofit/>
          </a:bodyPr>
          <a:lstStyle/>
          <a:p>
            <a:pPr marL="3600000" algn="l"/>
            <a:r>
              <a:rPr lang="ru-RU" sz="1700" dirty="0"/>
              <a:t>Авторы проекта</a:t>
            </a:r>
            <a:r>
              <a:rPr lang="en-US" sz="1700" dirty="0"/>
              <a:t>:</a:t>
            </a:r>
            <a:r>
              <a:rPr lang="ru-RU" sz="1700" dirty="0"/>
              <a:t> </a:t>
            </a:r>
          </a:p>
          <a:p>
            <a:pPr marL="3600000" algn="l"/>
            <a:r>
              <a:rPr lang="ru-RU" sz="1700" dirty="0">
                <a:solidFill>
                  <a:schemeClr val="bg1"/>
                </a:solidFill>
              </a:rPr>
              <a:t>Аккузина Анастасия,</a:t>
            </a:r>
          </a:p>
          <a:p>
            <a:pPr marL="3600000" algn="l"/>
            <a:r>
              <a:rPr lang="ru-RU" sz="1700" dirty="0">
                <a:solidFill>
                  <a:schemeClr val="bg1"/>
                </a:solidFill>
              </a:rPr>
              <a:t>Мхитарян Арам,</a:t>
            </a:r>
          </a:p>
          <a:p>
            <a:pPr marL="3600000" algn="l"/>
            <a:r>
              <a:rPr lang="ru-RU" sz="1700" dirty="0">
                <a:solidFill>
                  <a:schemeClr val="bg1"/>
                </a:solidFill>
              </a:rPr>
              <a:t>Герасимов Александр,</a:t>
            </a:r>
          </a:p>
          <a:p>
            <a:pPr marL="3600000" algn="l"/>
            <a:r>
              <a:rPr lang="ru-RU" sz="1700" dirty="0">
                <a:solidFill>
                  <a:schemeClr val="bg1"/>
                </a:solidFill>
              </a:rPr>
              <a:t>студенты группы КМБО-04-22</a:t>
            </a:r>
          </a:p>
        </p:txBody>
      </p:sp>
    </p:spTree>
    <p:extLst>
      <p:ext uri="{BB962C8B-B14F-4D97-AF65-F5344CB8AC3E}">
        <p14:creationId xmlns:p14="http://schemas.microsoft.com/office/powerpoint/2010/main" val="1924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9143" y="479611"/>
            <a:ext cx="4317158" cy="1546412"/>
          </a:xfrm>
        </p:spPr>
        <p:txBody>
          <a:bodyPr/>
          <a:lstStyle/>
          <a:p>
            <a:r>
              <a:rPr lang="ru-RU" sz="2800" b="1" dirty="0"/>
              <a:t>Разработка схемы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4295" y="2412104"/>
            <a:ext cx="3447581" cy="3352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Схема была спроектирована с помощью </a:t>
            </a:r>
            <a:r>
              <a:rPr lang="en-US" sz="2400" dirty="0" err="1"/>
              <a:t>Tinkercad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7" name="Объект 6" descr="Изображение выглядит как снимок экрана, схема&#10;&#10;Автоматически созданное описание">
            <a:extLst>
              <a:ext uri="{FF2B5EF4-FFF2-40B4-BE49-F238E27FC236}">
                <a16:creationId xmlns:a16="http://schemas.microsoft.com/office/drawing/2014/main" id="{489985F6-4CE7-BD99-288A-8CD8EB79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146" y="1362938"/>
            <a:ext cx="7018866" cy="4661043"/>
          </a:xfrm>
        </p:spPr>
      </p:pic>
    </p:spTree>
    <p:extLst>
      <p:ext uri="{BB962C8B-B14F-4D97-AF65-F5344CB8AC3E}">
        <p14:creationId xmlns:p14="http://schemas.microsoft.com/office/powerpoint/2010/main" val="139945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компоненты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425" y="2128371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Микроконтроллер </a:t>
            </a:r>
            <a:r>
              <a:rPr lang="en-US" sz="2400" dirty="0">
                <a:solidFill>
                  <a:schemeClr val="tx1"/>
                </a:solidFill>
              </a:rPr>
              <a:t>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Сервопривод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Клавиатура 4х4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Светодиоды (зеленый и красный)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Пьезоэлементы (сигнализация)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Два резистора на 220 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Макетная плата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Провода</a:t>
            </a:r>
          </a:p>
        </p:txBody>
      </p:sp>
    </p:spTree>
    <p:extLst>
      <p:ext uri="{BB962C8B-B14F-4D97-AF65-F5344CB8AC3E}">
        <p14:creationId xmlns:p14="http://schemas.microsoft.com/office/powerpoint/2010/main" val="42577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5825" y="1018492"/>
            <a:ext cx="6260261" cy="706964"/>
          </a:xfrm>
        </p:spPr>
        <p:txBody>
          <a:bodyPr/>
          <a:lstStyle/>
          <a:p>
            <a:r>
              <a:rPr lang="ru-RU" b="1" dirty="0"/>
              <a:t>Реализованные функции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165" y="2251678"/>
            <a:ext cx="11750612" cy="5024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</a:rPr>
              <a:t>Начальный пароль замка равен – 0000.</a:t>
            </a:r>
            <a:br>
              <a:rPr lang="ru-RU" dirty="0">
                <a:solidFill>
                  <a:schemeClr val="tx1"/>
                </a:solidFill>
              </a:rPr>
            </a:br>
            <a:endParaRPr lang="ru-RU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Для того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ru-RU" i="1" dirty="0">
                <a:solidFill>
                  <a:schemeClr val="tx1"/>
                </a:solidFill>
              </a:rPr>
              <a:t>чтобы сменить пароль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нужно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нажать </a:t>
            </a:r>
            <a:r>
              <a:rPr lang="ru-RU" i="1" dirty="0"/>
              <a:t>«</a:t>
            </a:r>
            <a:r>
              <a:rPr lang="en-US" i="1" dirty="0">
                <a:solidFill>
                  <a:schemeClr val="tx1"/>
                </a:solidFill>
              </a:rPr>
              <a:t>#</a:t>
            </a:r>
            <a:r>
              <a:rPr lang="ru-RU" i="1" dirty="0"/>
              <a:t>»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далее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ввести</a:t>
            </a:r>
            <a:r>
              <a:rPr lang="ru-RU" i="1" dirty="0">
                <a:solidFill>
                  <a:schemeClr val="tx1"/>
                </a:solidFill>
              </a:rPr>
              <a:t> уже существующий пароль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ru-RU" i="1" dirty="0">
                <a:solidFill>
                  <a:schemeClr val="tx1"/>
                </a:solidFill>
              </a:rPr>
              <a:t>затем ввести новый пароль и подтвердите его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ru-RU" i="1" dirty="0">
                <a:solidFill>
                  <a:schemeClr val="tx1"/>
                </a:solidFill>
              </a:rPr>
              <a:t>введя повторно</a:t>
            </a:r>
            <a:r>
              <a:rPr lang="ru-RU" dirty="0">
                <a:solidFill>
                  <a:schemeClr val="tx1"/>
                </a:solidFill>
              </a:rPr>
              <a:t>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600" i="1" dirty="0">
                <a:solidFill>
                  <a:schemeClr val="tx1">
                    <a:lumMod val="85000"/>
                  </a:schemeClr>
                </a:solidFill>
              </a:rPr>
              <a:t>(Пример</a:t>
            </a:r>
            <a:r>
              <a:rPr lang="en-US" sz="1600" i="1" dirty="0">
                <a:solidFill>
                  <a:schemeClr val="tx1">
                    <a:lumMod val="85000"/>
                  </a:schemeClr>
                </a:solidFill>
              </a:rPr>
              <a:t>: #0000-1234-1234</a:t>
            </a:r>
            <a:r>
              <a:rPr lang="ru-RU" sz="1600" i="1" dirty="0">
                <a:solidFill>
                  <a:schemeClr val="tx1">
                    <a:lumMod val="85000"/>
                  </a:schemeClr>
                </a:solidFill>
              </a:rPr>
              <a:t>. Новый пароль сохранится как 1234)</a:t>
            </a:r>
            <a:endParaRPr lang="ru-RU" sz="1600" dirty="0">
              <a:solidFill>
                <a:schemeClr val="tx1">
                  <a:lumMod val="8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Чтобы включить усиленный уровень защиты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err="1">
                <a:solidFill>
                  <a:schemeClr val="tx1"/>
                </a:solidFill>
              </a:rPr>
              <a:t>нужно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нажать </a:t>
            </a:r>
            <a:r>
              <a:rPr lang="ru-RU" dirty="0"/>
              <a:t>«</a:t>
            </a:r>
            <a:r>
              <a:rPr lang="ru-RU" dirty="0">
                <a:solidFill>
                  <a:schemeClr val="tx1"/>
                </a:solidFill>
              </a:rPr>
              <a:t>А</a:t>
            </a:r>
            <a:r>
              <a:rPr lang="ru-RU" dirty="0"/>
              <a:t>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после чего ввести пароль и цифру от 1 до 9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                                                                                              </a:t>
            </a:r>
            <a:r>
              <a:rPr lang="ru-RU" sz="1600" i="1" dirty="0">
                <a:solidFill>
                  <a:schemeClr val="tx1">
                    <a:lumMod val="85000"/>
                  </a:schemeClr>
                </a:solidFill>
              </a:rPr>
              <a:t>(Последняя цифра будет обозначать количество неправильных вводов паролей</a:t>
            </a:r>
            <a:r>
              <a:rPr lang="en-US" sz="1600" i="1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ru-RU" sz="1600" i="1" dirty="0">
                <a:solidFill>
                  <a:schemeClr val="tx1">
                    <a:lumMod val="85000"/>
                  </a:schemeClr>
                </a:solidFill>
              </a:rPr>
              <a:t> через которое будет срабатывать сигнализация)</a:t>
            </a:r>
            <a:endParaRPr lang="ru-RU" sz="1600">
              <a:solidFill>
                <a:schemeClr val="tx1">
                  <a:lumMod val="85000"/>
                </a:schemeClr>
              </a:solidFill>
            </a:endParaRPr>
          </a:p>
          <a:p>
            <a:endParaRPr lang="ru-RU" sz="16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Чтобы выключить усиленный уровень защиты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 err="1">
                <a:solidFill>
                  <a:schemeClr val="tx1"/>
                </a:solidFill>
              </a:rPr>
              <a:t>нужно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нажать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/>
              <a:t>«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/>
              <a:t>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ввести пароль.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9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4789" y="982633"/>
            <a:ext cx="6242331" cy="742822"/>
          </a:xfrm>
        </p:spPr>
        <p:txBody>
          <a:bodyPr/>
          <a:lstStyle/>
          <a:p>
            <a:r>
              <a:rPr lang="ru-RU" b="1" dirty="0"/>
              <a:t>Реализованные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37" y="2571740"/>
            <a:ext cx="11754599" cy="40150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того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чтобы включить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ru-RU" dirty="0">
                <a:solidFill>
                  <a:schemeClr val="tx1"/>
                </a:solidFill>
              </a:rPr>
              <a:t>выключить звук сигнализации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нужно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нажать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ru-RU" dirty="0"/>
              <a:t>«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ru-RU" dirty="0"/>
              <a:t>»</a:t>
            </a:r>
            <a:r>
              <a:rPr lang="ru-RU" dirty="0">
                <a:solidFill>
                  <a:schemeClr val="tx1"/>
                </a:solidFill>
              </a:rPr>
              <a:t> и ввести пароль.</a:t>
            </a:r>
            <a:endParaRPr lang="ru-RU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Для того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чтобы установить время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через которое будет закрываться замок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нужно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нажать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ru-RU" dirty="0"/>
              <a:t>«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/>
              <a:t>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далее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ввести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пароль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число</a:t>
            </a:r>
            <a:r>
              <a:rPr lang="ru-RU" dirty="0">
                <a:solidFill>
                  <a:schemeClr val="tx1"/>
                </a:solidFill>
              </a:rPr>
              <a:t> от 01 до 20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sz="1600" i="1" dirty="0">
                <a:solidFill>
                  <a:schemeClr val="tx1">
                    <a:lumMod val="85000"/>
                  </a:schemeClr>
                </a:solidFill>
              </a:rPr>
              <a:t>(в секундах)</a:t>
            </a:r>
            <a:r>
              <a:rPr lang="ru-RU" sz="1500" i="1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ru-RU" i="1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ru-RU" sz="1500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Символ </a:t>
            </a:r>
            <a:r>
              <a:rPr lang="ru-RU" dirty="0"/>
              <a:t>«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ru-RU" dirty="0"/>
              <a:t>»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очищает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буфер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36155"/>
      </p:ext>
    </p:extLst>
  </p:cSld>
  <p:clrMapOvr>
    <a:masterClrMapping/>
  </p:clrMapOvr>
</p:sld>
</file>

<file path=ppt/theme/_rels/theme1.xml.rels><?xml version="1.0" encoding="UTF-8" standalone="no"?>
<Relationships xmlns="http://schemas.openxmlformats.org/package/2006/relationships">
<Relationship Id="rId1" Target="../media/image1.jpeg" Type="http://schemas.openxmlformats.org/officeDocument/2006/relationships/image"/>
</Relationships>
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/>
  <PresentationFormat>Широкоэкранный</PresentationFormat>
  <Paragraphs>26</Paragraphs>
  <Slides>5</Slides>
  <Notes>0</Notes>
  <HiddenSlides>0</HiddenSlides>
  <MMClips>0</MMClips>
  <ScaleCrop>false</ScaleCrop>
  <HeadingPairs>
    <vt:vector baseType="variant" size="4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baseType="lpstr" size="6">
      <vt:lpstr>Совет директоров</vt:lpstr>
      <vt:lpstr> Кодовый замок с системой повышенной защиты</vt:lpstr>
      <vt:lpstr>Разработка схемы</vt:lpstr>
      <vt:lpstr>Использованные компоненты</vt:lpstr>
      <vt:lpstr>Реализованные функции </vt:lpstr>
      <vt:lpstr>Реализованные функции</vt:lpstr>
    </vt:vector>
  </TitlesOfParts>
  <Company/>
  <LinksUpToDate>false</LinksUpToDate>
  <SharedDoc>false</SharedDoc>
  <HyperlinksChanged>false</HyperlinksChanged>
  <AppVersion>16.0000</AppVersion>
  <Manager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revision>0</cp:revision>
</cp:coreProperties>
</file>