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0" name="PlaceHolder 1"/>
          <p:cNvSpPr>
            <a:spLocks noGrp="1"/>
          </p:cNvSpPr>
          <p:nvPr>
            <p:ph type="body" hasCustomPrompt="1"/>
          </p:nvPr>
        </p:nvSpPr>
        <p:spPr>
          <a:xfrm>
            <a:off x="7200" y="-7200"/>
            <a:ext cx="9143640" cy="5143320"/>
          </a:xfrm>
          <a:prstGeom prst="rect">
            <a:avLst/>
          </a:prstGeom>
          <a:noFill/>
          <a:ln w="0">
            <a:noFill/>
          </a:ln>
        </p:spPr>
        <p:txBody>
          <a:bodyPr lIns="90000" tIns="45000" rIns="90000" bIns="45000" anchor="t">
            <a:normAutofit/>
          </a:bodyPr>
          <a:p>
            <a:pPr marL="431800" indent="-323850">
              <a:spcBef>
                <a:spcPts val="141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Click to edit the outline text format</a:t>
            </a:r>
            <a:endParaRPr lang="fr-FR" sz="1800" b="0" u="none" strike="noStrike">
              <a:solidFill>
                <a:srgbClr val="000000"/>
              </a:solidFill>
              <a:effectLst/>
              <a:uFillTx/>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u="none" strike="noStrike">
                <a:solidFill>
                  <a:srgbClr val="000000"/>
                </a:solidFill>
                <a:effectLst/>
                <a:uFillTx/>
                <a:latin typeface="Arial" panose="020B0604020202020204"/>
              </a:rPr>
              <a:t>Second Outline Level</a:t>
            </a:r>
            <a:endParaRPr lang="fr-FR" sz="1800" b="0" u="none" strike="noStrike">
              <a:solidFill>
                <a:srgbClr val="000000"/>
              </a:solidFill>
              <a:effectLst/>
              <a:uFillTx/>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Third Outline Level</a:t>
            </a:r>
            <a:endParaRPr lang="fr-FR" sz="1800" b="0" u="none" strike="noStrike">
              <a:solidFill>
                <a:srgbClr val="000000"/>
              </a:solidFill>
              <a:effectLst/>
              <a:uFillTx/>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u="none" strike="noStrike">
                <a:solidFill>
                  <a:srgbClr val="000000"/>
                </a:solidFill>
                <a:effectLst/>
                <a:uFillTx/>
                <a:latin typeface="Arial" panose="020B0604020202020204"/>
              </a:rPr>
              <a:t>Fourth Outline Level</a:t>
            </a:r>
            <a:endParaRPr lang="fr-FR" sz="1800" b="0" u="none" strike="noStrike">
              <a:solidFill>
                <a:srgbClr val="000000"/>
              </a:solidFill>
              <a:effectLst/>
              <a:uFillTx/>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Fifth Outline Level</a:t>
            </a:r>
            <a:endParaRPr lang="fr-FR" sz="1800" b="0" u="none" strike="noStrike">
              <a:solidFill>
                <a:srgbClr val="000000"/>
              </a:solidFill>
              <a:effectLst/>
              <a:uFillTx/>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Sixth Outline Level</a:t>
            </a:r>
            <a:endParaRPr lang="fr-FR" sz="1800" b="0" u="none" strike="noStrike">
              <a:solidFill>
                <a:srgbClr val="000000"/>
              </a:solidFill>
              <a:effectLst/>
              <a:uFillTx/>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Seventh Outline Level</a:t>
            </a:r>
            <a:endParaRPr lang="fr-FR" sz="1800" b="0" u="none" strike="noStrike">
              <a:solidFill>
                <a:srgbClr val="000000"/>
              </a:solidFill>
              <a:effectLst/>
              <a:uFillTx/>
              <a:latin typeface="Arial" panose="020B0604020202020204"/>
            </a:endParaRPr>
          </a:p>
        </p:txBody>
      </p:sp>
      <p:sp>
        <p:nvSpPr>
          <p:cNvPr id="2" name="PlaceHolder 2"/>
          <p:cNvSpPr>
            <a:spLocks noGrp="1"/>
          </p:cNvSpPr>
          <p:nvPr>
            <p:ph type="title" hasCustomPrompt="1"/>
          </p:nvPr>
        </p:nvSpPr>
        <p:spPr>
          <a:xfrm>
            <a:off x="457200" y="2908440"/>
            <a:ext cx="3861720" cy="1685520"/>
          </a:xfrm>
          <a:prstGeom prst="rect">
            <a:avLst/>
          </a:prstGeom>
          <a:noFill/>
          <a:ln w="0">
            <a:noFill/>
          </a:ln>
        </p:spPr>
        <p:txBody>
          <a:bodyPr lIns="91440" tIns="91440" rIns="91440" bIns="91440" anchor="b">
            <a:noAutofit/>
          </a:bodyPr>
          <a:p>
            <a:pPr indent="0">
              <a:buNone/>
            </a:pPr>
            <a:r>
              <a:rPr lang="fr-FR" sz="6000" b="0" u="none" strike="noStrike">
                <a:solidFill>
                  <a:schemeClr val="dk1"/>
                </a:solidFill>
                <a:effectLst/>
                <a:uFillTx/>
                <a:latin typeface="Arial" panose="020B0604020202020204"/>
              </a:rPr>
              <a:t>Click to edit the title text format</a:t>
            </a:r>
            <a:endParaRPr lang="fr-FR" sz="6000" b="0" u="none" strike="noStrike">
              <a:solidFill>
                <a:schemeClr val="dk1"/>
              </a:solidFill>
              <a:effectLst/>
              <a:uFillTx/>
              <a:latin typeface="Arial" panose="020B060402020202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1_1_1_1_1">
    <p:bg>
      <p:bgPr>
        <a:gradFill rotWithShape="0">
          <a:gsLst>
            <a:gs pos="0">
              <a:srgbClr val="FFFFFF"/>
            </a:gs>
            <a:gs pos="100000">
              <a:srgbClr val="D9D9D9"/>
            </a:gs>
          </a:gsLst>
          <a:lin ang="8094000"/>
        </a:gradFill>
        <a:effectLst/>
      </p:bgPr>
    </p:bg>
    <p:spTree>
      <p:nvGrpSpPr>
        <p:cNvPr id="1" name=""/>
        <p:cNvGrpSpPr/>
        <p:nvPr/>
      </p:nvGrpSpPr>
      <p:grpSpPr>
        <a:xfrm>
          <a:off x="0" y="0"/>
          <a:ext cx="0" cy="0"/>
          <a:chOff x="0" y="0"/>
          <a:chExt cx="0" cy="0"/>
        </a:xfrm>
      </p:grpSpPr>
      <p:sp>
        <p:nvSpPr>
          <p:cNvPr id="26" name="Google Shape;85;p19"/>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7" name="PlaceHolder 1"/>
          <p:cNvSpPr>
            <a:spLocks noGrp="1"/>
          </p:cNvSpPr>
          <p:nvPr>
            <p:ph type="title" hasCustomPrompt="1"/>
          </p:nvPr>
        </p:nvSpPr>
        <p:spPr>
          <a:xfrm>
            <a:off x="562680" y="319320"/>
            <a:ext cx="7703640" cy="572400"/>
          </a:xfrm>
          <a:prstGeom prst="rect">
            <a:avLst/>
          </a:prstGeom>
          <a:noFill/>
          <a:ln w="0">
            <a:noFill/>
          </a:ln>
        </p:spPr>
        <p:txBody>
          <a:bodyPr lIns="91440" tIns="91440" rIns="91440" bIns="91440" anchor="t">
            <a:noAutofit/>
          </a:bodyPr>
          <a:p>
            <a:pPr indent="0">
              <a:buNone/>
            </a:pPr>
            <a:r>
              <a:rPr lang="fr-FR" sz="2600" b="0" u="none" strike="noStrike">
                <a:solidFill>
                  <a:schemeClr val="dk1"/>
                </a:solidFill>
                <a:effectLst/>
                <a:uFillTx/>
                <a:latin typeface="Arial" panose="020B0604020202020204"/>
              </a:rPr>
              <a:t>Click to edit the title text format</a:t>
            </a:r>
            <a:endParaRPr lang="fr-FR" sz="2600" b="0" u="none" strike="noStrike">
              <a:solidFill>
                <a:schemeClr val="dk1"/>
              </a:solidFill>
              <a:effectLst/>
              <a:uFillTx/>
              <a:latin typeface="Arial" panose="020B0604020202020204"/>
            </a:endParaRPr>
          </a:p>
        </p:txBody>
      </p:sp>
      <p:sp>
        <p:nvSpPr>
          <p:cNvPr id="28" name="PlaceHolder 2"/>
          <p:cNvSpPr>
            <a:spLocks noGrp="1"/>
          </p:cNvSpPr>
          <p:nvPr>
            <p:ph type="title" hasCustomPrompt="1"/>
          </p:nvPr>
        </p:nvSpPr>
        <p:spPr>
          <a:xfrm>
            <a:off x="6166440" y="3345120"/>
            <a:ext cx="865440" cy="310320"/>
          </a:xfrm>
          <a:prstGeom prst="rect">
            <a:avLst/>
          </a:prstGeom>
          <a:noFill/>
          <a:ln w="0">
            <a:noFill/>
          </a:ln>
        </p:spPr>
        <p:txBody>
          <a:bodyPr lIns="91440" tIns="91440" rIns="91440" bIns="91440" anchor="ctr">
            <a:noAutofit/>
          </a:bodyPr>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panose="020B0604020202020204"/>
            </a:endParaRPr>
          </a:p>
        </p:txBody>
      </p:sp>
      <p:sp>
        <p:nvSpPr>
          <p:cNvPr id="29" name="PlaceHolder 3"/>
          <p:cNvSpPr>
            <a:spLocks noGrp="1"/>
          </p:cNvSpPr>
          <p:nvPr>
            <p:ph type="title" hasCustomPrompt="1"/>
          </p:nvPr>
        </p:nvSpPr>
        <p:spPr>
          <a:xfrm>
            <a:off x="6170760" y="1488960"/>
            <a:ext cx="865440" cy="310320"/>
          </a:xfrm>
          <a:prstGeom prst="rect">
            <a:avLst/>
          </a:prstGeom>
          <a:noFill/>
          <a:ln w="0">
            <a:noFill/>
          </a:ln>
        </p:spPr>
        <p:txBody>
          <a:bodyPr lIns="91440" tIns="91440" rIns="91440" bIns="91440" anchor="ctr">
            <a:noAutofit/>
          </a:bodyPr>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panose="020B0604020202020204"/>
            </a:endParaRPr>
          </a:p>
        </p:txBody>
      </p:sp>
      <p:sp>
        <p:nvSpPr>
          <p:cNvPr id="30" name="PlaceHolder 4"/>
          <p:cNvSpPr>
            <a:spLocks noGrp="1"/>
          </p:cNvSpPr>
          <p:nvPr>
            <p:ph type="title" hasCustomPrompt="1"/>
          </p:nvPr>
        </p:nvSpPr>
        <p:spPr>
          <a:xfrm>
            <a:off x="3462480" y="1487880"/>
            <a:ext cx="864000" cy="310320"/>
          </a:xfrm>
          <a:prstGeom prst="rect">
            <a:avLst/>
          </a:prstGeom>
          <a:noFill/>
          <a:ln w="0">
            <a:noFill/>
          </a:ln>
        </p:spPr>
        <p:txBody>
          <a:bodyPr lIns="91440" tIns="91440" rIns="91440" bIns="91440" anchor="ctr">
            <a:noAutofit/>
          </a:bodyPr>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panose="020B0604020202020204"/>
            </a:endParaRPr>
          </a:p>
        </p:txBody>
      </p:sp>
      <p:sp>
        <p:nvSpPr>
          <p:cNvPr id="31" name="PlaceHolder 5"/>
          <p:cNvSpPr>
            <a:spLocks noGrp="1"/>
          </p:cNvSpPr>
          <p:nvPr>
            <p:ph type="title" hasCustomPrompt="1"/>
          </p:nvPr>
        </p:nvSpPr>
        <p:spPr>
          <a:xfrm>
            <a:off x="3461760" y="3345120"/>
            <a:ext cx="865440" cy="310320"/>
          </a:xfrm>
          <a:prstGeom prst="rect">
            <a:avLst/>
          </a:prstGeom>
          <a:noFill/>
          <a:ln w="0">
            <a:noFill/>
          </a:ln>
        </p:spPr>
        <p:txBody>
          <a:bodyPr lIns="91440" tIns="91440" rIns="91440" bIns="91440" anchor="ctr">
            <a:noAutofit/>
          </a:bodyPr>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panose="020B0604020202020204"/>
            </a:endParaRPr>
          </a:p>
        </p:txBody>
      </p:sp>
      <p:sp>
        <p:nvSpPr>
          <p:cNvPr id="32" name="PlaceHolder 6"/>
          <p:cNvSpPr>
            <a:spLocks noGrp="1"/>
          </p:cNvSpPr>
          <p:nvPr>
            <p:ph type="title" hasCustomPrompt="1"/>
          </p:nvPr>
        </p:nvSpPr>
        <p:spPr>
          <a:xfrm>
            <a:off x="837720" y="1488960"/>
            <a:ext cx="865440" cy="310320"/>
          </a:xfrm>
          <a:prstGeom prst="rect">
            <a:avLst/>
          </a:prstGeom>
          <a:noFill/>
          <a:ln w="0">
            <a:noFill/>
          </a:ln>
        </p:spPr>
        <p:txBody>
          <a:bodyPr lIns="91440" tIns="91440" rIns="91440" bIns="91440" anchor="ctr">
            <a:noAutofit/>
          </a:bodyPr>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panose="020B0604020202020204"/>
            </a:endParaRPr>
          </a:p>
        </p:txBody>
      </p:sp>
      <p:sp>
        <p:nvSpPr>
          <p:cNvPr id="33" name="PlaceHolder 7"/>
          <p:cNvSpPr>
            <a:spLocks noGrp="1"/>
          </p:cNvSpPr>
          <p:nvPr>
            <p:ph type="title" hasCustomPrompt="1"/>
          </p:nvPr>
        </p:nvSpPr>
        <p:spPr>
          <a:xfrm>
            <a:off x="837720" y="3345120"/>
            <a:ext cx="865440" cy="310320"/>
          </a:xfrm>
          <a:prstGeom prst="rect">
            <a:avLst/>
          </a:prstGeom>
          <a:noFill/>
          <a:ln w="0">
            <a:noFill/>
          </a:ln>
        </p:spPr>
        <p:txBody>
          <a:bodyPr lIns="91440" tIns="91440" rIns="91440" bIns="91440" anchor="ctr">
            <a:noAutofit/>
          </a:bodyPr>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_1_1_1_1_1_1">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34" name="Google Shape;100;p20"/>
          <p:cNvSpPr/>
          <p:nvPr/>
        </p:nvSpPr>
        <p:spPr>
          <a:xfrm>
            <a:off x="207360" y="164160"/>
            <a:ext cx="8728920" cy="4815000"/>
          </a:xfrm>
          <a:prstGeom prst="roundRect">
            <a:avLst>
              <a:gd name="adj" fmla="val 16667"/>
            </a:avLst>
          </a:prstGeom>
          <a:gradFill rotWithShape="0">
            <a:gsLst>
              <a:gs pos="0">
                <a:srgbClr val="FFFFFF"/>
              </a:gs>
              <a:gs pos="100000">
                <a:srgbClr val="D9D9D9"/>
              </a:gs>
            </a:gsLst>
            <a:lin ang="8100000"/>
          </a:gra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5" name="PlaceHolder 1"/>
          <p:cNvSpPr>
            <a:spLocks noGrp="1"/>
          </p:cNvSpPr>
          <p:nvPr>
            <p:ph type="title" hasCustomPrompt="1"/>
          </p:nvPr>
        </p:nvSpPr>
        <p:spPr>
          <a:xfrm>
            <a:off x="665640" y="882360"/>
            <a:ext cx="4029120" cy="754560"/>
          </a:xfrm>
          <a:prstGeom prst="rect">
            <a:avLst/>
          </a:prstGeom>
          <a:noFill/>
          <a:ln w="0">
            <a:noFill/>
          </a:ln>
        </p:spPr>
        <p:txBody>
          <a:bodyPr lIns="91440" tIns="91440" rIns="91440" bIns="91440" anchor="b">
            <a:noAutofit/>
          </a:bodyPr>
          <a:p>
            <a:pPr indent="0">
              <a:lnSpc>
                <a:spcPct val="100000"/>
              </a:lnSpc>
              <a:buNone/>
            </a:pPr>
            <a:r>
              <a:rPr lang="fr-FR" sz="4500" b="0" u="none" strike="noStrike">
                <a:solidFill>
                  <a:schemeClr val="dk1"/>
                </a:solidFill>
                <a:effectLst/>
                <a:uFillTx/>
                <a:latin typeface="Aboreto"/>
                <a:ea typeface="Aboreto"/>
              </a:rPr>
              <a:t>xx%</a:t>
            </a:r>
            <a:endParaRPr lang="fr-FR" sz="4500" b="0" u="none" strike="noStrike">
              <a:solidFill>
                <a:schemeClr val="dk1"/>
              </a:solidFill>
              <a:effectLst/>
              <a:uFillTx/>
              <a:latin typeface="Arial" panose="020B0604020202020204"/>
            </a:endParaRPr>
          </a:p>
        </p:txBody>
      </p:sp>
      <p:sp>
        <p:nvSpPr>
          <p:cNvPr id="36" name="PlaceHolder 2"/>
          <p:cNvSpPr>
            <a:spLocks noGrp="1"/>
          </p:cNvSpPr>
          <p:nvPr>
            <p:ph type="title" hasCustomPrompt="1"/>
          </p:nvPr>
        </p:nvSpPr>
        <p:spPr>
          <a:xfrm>
            <a:off x="665640" y="2944800"/>
            <a:ext cx="4029120" cy="754560"/>
          </a:xfrm>
          <a:prstGeom prst="rect">
            <a:avLst/>
          </a:prstGeom>
          <a:noFill/>
          <a:ln w="0">
            <a:noFill/>
          </a:ln>
        </p:spPr>
        <p:txBody>
          <a:bodyPr lIns="91440" tIns="91440" rIns="91440" bIns="91440" anchor="b">
            <a:noAutofit/>
          </a:bodyPr>
          <a:p>
            <a:pPr indent="0">
              <a:lnSpc>
                <a:spcPct val="100000"/>
              </a:lnSpc>
              <a:buNone/>
            </a:pPr>
            <a:r>
              <a:rPr lang="fr-FR" sz="4500" b="0" u="none" strike="noStrike">
                <a:solidFill>
                  <a:schemeClr val="dk1"/>
                </a:solidFill>
                <a:effectLst/>
                <a:uFillTx/>
                <a:latin typeface="Aboreto"/>
                <a:ea typeface="Aboreto"/>
              </a:rPr>
              <a:t>xx%</a:t>
            </a:r>
            <a:endParaRPr lang="fr-FR" sz="4500" b="0" u="none" strike="noStrike">
              <a:solidFill>
                <a:schemeClr val="dk1"/>
              </a:solidFill>
              <a:effectLst/>
              <a:uFillTx/>
              <a:latin typeface="Arial" panose="020B0604020202020204"/>
            </a:endParaRPr>
          </a:p>
        </p:txBody>
      </p:sp>
      <p:sp>
        <p:nvSpPr>
          <p:cNvPr id="37" name="PlaceHolder 3"/>
          <p:cNvSpPr>
            <a:spLocks noGrp="1"/>
          </p:cNvSpPr>
          <p:nvPr>
            <p:ph type="body" hasCustomPrompt="1"/>
          </p:nvPr>
        </p:nvSpPr>
        <p:spPr>
          <a:xfrm>
            <a:off x="5780520" y="306720"/>
            <a:ext cx="2854800" cy="4529520"/>
          </a:xfrm>
          <a:prstGeom prst="rect">
            <a:avLst/>
          </a:prstGeom>
          <a:noFill/>
          <a:ln w="0">
            <a:noFill/>
          </a:ln>
          <a:effectLst>
            <a:outerShdw blurRad="57240" dist="19080" dir="5400000" rotWithShape="0">
              <a:srgbClr val="000000">
                <a:alpha val="50000"/>
              </a:srgbClr>
            </a:outerShdw>
          </a:effectLst>
        </p:spPr>
        <p:txBody>
          <a:bodyPr lIns="90000" tIns="45000" rIns="90000" bIns="45000" anchor="t">
            <a:normAutofit fontScale="47500" lnSpcReduction="19999"/>
          </a:bodyPr>
          <a:p>
            <a:pPr marL="431800" indent="-323850">
              <a:spcBef>
                <a:spcPts val="141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Click to edit the outline text format</a:t>
            </a:r>
            <a:endParaRPr lang="fr-FR" sz="1800" b="0" u="none" strike="noStrike">
              <a:solidFill>
                <a:srgbClr val="000000"/>
              </a:solidFill>
              <a:effectLst/>
              <a:uFillTx/>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u="none" strike="noStrike">
                <a:solidFill>
                  <a:srgbClr val="000000"/>
                </a:solidFill>
                <a:effectLst/>
                <a:uFillTx/>
                <a:latin typeface="Arial" panose="020B0604020202020204"/>
              </a:rPr>
              <a:t>Second Outline Level</a:t>
            </a:r>
            <a:endParaRPr lang="fr-FR" sz="1800" b="0" u="none" strike="noStrike">
              <a:solidFill>
                <a:srgbClr val="000000"/>
              </a:solidFill>
              <a:effectLst/>
              <a:uFillTx/>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Third Outline Level</a:t>
            </a:r>
            <a:endParaRPr lang="fr-FR" sz="1800" b="0" u="none" strike="noStrike">
              <a:solidFill>
                <a:srgbClr val="000000"/>
              </a:solidFill>
              <a:effectLst/>
              <a:uFillTx/>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u="none" strike="noStrike">
                <a:solidFill>
                  <a:srgbClr val="000000"/>
                </a:solidFill>
                <a:effectLst/>
                <a:uFillTx/>
                <a:latin typeface="Arial" panose="020B0604020202020204"/>
              </a:rPr>
              <a:t>Fourth Outline Level</a:t>
            </a:r>
            <a:endParaRPr lang="fr-FR" sz="1800" b="0" u="none" strike="noStrike">
              <a:solidFill>
                <a:srgbClr val="000000"/>
              </a:solidFill>
              <a:effectLst/>
              <a:uFillTx/>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Fifth Outline Level</a:t>
            </a:r>
            <a:endParaRPr lang="fr-FR" sz="1800" b="0" u="none" strike="noStrike">
              <a:solidFill>
                <a:srgbClr val="000000"/>
              </a:solidFill>
              <a:effectLst/>
              <a:uFillTx/>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Sixth Outline Level</a:t>
            </a:r>
            <a:endParaRPr lang="fr-FR" sz="1800" b="0" u="none" strike="noStrike">
              <a:solidFill>
                <a:srgbClr val="000000"/>
              </a:solidFill>
              <a:effectLst/>
              <a:uFillTx/>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Seventh Outline Level</a:t>
            </a:r>
            <a:endParaRPr lang="fr-FR" sz="1800" b="0" u="none" strike="noStrike">
              <a:solidFill>
                <a:srgbClr val="000000"/>
              </a:solidFill>
              <a:effectLst/>
              <a:uFillTx/>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38" name="PlaceHolder 1"/>
          <p:cNvSpPr>
            <a:spLocks noGrp="1"/>
          </p:cNvSpPr>
          <p:nvPr>
            <p:ph type="body" hasCustomPrompt="1"/>
          </p:nvPr>
        </p:nvSpPr>
        <p:spPr>
          <a:xfrm>
            <a:off x="-7560" y="-7560"/>
            <a:ext cx="9143640" cy="5187960"/>
          </a:xfrm>
          <a:prstGeom prst="rect">
            <a:avLst/>
          </a:prstGeom>
          <a:noFill/>
          <a:ln w="0">
            <a:noFill/>
          </a:ln>
        </p:spPr>
        <p:txBody>
          <a:bodyPr lIns="90000" tIns="45000" rIns="90000" bIns="45000" anchor="t">
            <a:normAutofit/>
          </a:bodyPr>
          <a:p>
            <a:pPr marL="431800" indent="-323850">
              <a:spcBef>
                <a:spcPts val="141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Click to edit the outline text format</a:t>
            </a:r>
            <a:endParaRPr lang="fr-FR" sz="1800" b="0" u="none" strike="noStrike">
              <a:solidFill>
                <a:srgbClr val="000000"/>
              </a:solidFill>
              <a:effectLst/>
              <a:uFillTx/>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u="none" strike="noStrike">
                <a:solidFill>
                  <a:srgbClr val="000000"/>
                </a:solidFill>
                <a:effectLst/>
                <a:uFillTx/>
                <a:latin typeface="Arial" panose="020B0604020202020204"/>
              </a:rPr>
              <a:t>Second Outline Level</a:t>
            </a:r>
            <a:endParaRPr lang="fr-FR" sz="1800" b="0" u="none" strike="noStrike">
              <a:solidFill>
                <a:srgbClr val="000000"/>
              </a:solidFill>
              <a:effectLst/>
              <a:uFillTx/>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Third Outline Level</a:t>
            </a:r>
            <a:endParaRPr lang="fr-FR" sz="1800" b="0" u="none" strike="noStrike">
              <a:solidFill>
                <a:srgbClr val="000000"/>
              </a:solidFill>
              <a:effectLst/>
              <a:uFillTx/>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u="none" strike="noStrike">
                <a:solidFill>
                  <a:srgbClr val="000000"/>
                </a:solidFill>
                <a:effectLst/>
                <a:uFillTx/>
                <a:latin typeface="Arial" panose="020B0604020202020204"/>
              </a:rPr>
              <a:t>Fourth Outline Level</a:t>
            </a:r>
            <a:endParaRPr lang="fr-FR" sz="1800" b="0" u="none" strike="noStrike">
              <a:solidFill>
                <a:srgbClr val="000000"/>
              </a:solidFill>
              <a:effectLst/>
              <a:uFillTx/>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Fifth Outline Level</a:t>
            </a:r>
            <a:endParaRPr lang="fr-FR" sz="1800" b="0" u="none" strike="noStrike">
              <a:solidFill>
                <a:srgbClr val="000000"/>
              </a:solidFill>
              <a:effectLst/>
              <a:uFillTx/>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Sixth Outline Level</a:t>
            </a:r>
            <a:endParaRPr lang="fr-FR" sz="1800" b="0" u="none" strike="noStrike">
              <a:solidFill>
                <a:srgbClr val="000000"/>
              </a:solidFill>
              <a:effectLst/>
              <a:uFillTx/>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Seventh Outline Level</a:t>
            </a:r>
            <a:endParaRPr lang="fr-FR" sz="1800" b="0" u="none" strike="noStrike">
              <a:solidFill>
                <a:srgbClr val="000000"/>
              </a:solidFill>
              <a:effectLst/>
              <a:uFillTx/>
              <a:latin typeface="Arial" panose="020B0604020202020204"/>
            </a:endParaRPr>
          </a:p>
        </p:txBody>
      </p:sp>
      <p:sp>
        <p:nvSpPr>
          <p:cNvPr id="39" name="PlaceHolder 2"/>
          <p:cNvSpPr>
            <a:spLocks noGrp="1"/>
          </p:cNvSpPr>
          <p:nvPr>
            <p:ph type="title" hasCustomPrompt="1"/>
          </p:nvPr>
        </p:nvSpPr>
        <p:spPr>
          <a:xfrm>
            <a:off x="504000" y="705240"/>
            <a:ext cx="3325680" cy="1059840"/>
          </a:xfrm>
          <a:prstGeom prst="rect">
            <a:avLst/>
          </a:prstGeom>
          <a:noFill/>
          <a:ln w="0">
            <a:noFill/>
          </a:ln>
        </p:spPr>
        <p:txBody>
          <a:bodyPr lIns="91440" tIns="91440" rIns="91440" bIns="91440" anchor="ctr">
            <a:noAutofit/>
          </a:bodyPr>
          <a:p>
            <a:pPr indent="0">
              <a:buNone/>
            </a:pPr>
            <a:r>
              <a:rPr lang="fr-FR" sz="3300" b="0" u="none" strike="noStrike">
                <a:solidFill>
                  <a:schemeClr val="dk1"/>
                </a:solidFill>
                <a:effectLst/>
                <a:uFillTx/>
                <a:latin typeface="Arial" panose="020B0604020202020204"/>
              </a:rPr>
              <a:t>Click to edit the title text format</a:t>
            </a:r>
            <a:endParaRPr lang="fr-FR" sz="3300" b="0" u="none" strike="noStrike">
              <a:solidFill>
                <a:schemeClr val="dk1"/>
              </a:solidFill>
              <a:effectLst/>
              <a:uFillTx/>
              <a:latin typeface="Arial" panose="020B0604020202020204"/>
            </a:endParaRPr>
          </a:p>
        </p:txBody>
      </p:sp>
      <p:sp>
        <p:nvSpPr>
          <p:cNvPr id="40" name="PlaceHolder 3"/>
          <p:cNvSpPr>
            <a:spLocks noGrp="1"/>
          </p:cNvSpPr>
          <p:nvPr>
            <p:ph type="title" hasCustomPrompt="1"/>
          </p:nvPr>
        </p:nvSpPr>
        <p:spPr>
          <a:xfrm>
            <a:off x="5761080" y="2996280"/>
            <a:ext cx="2287800" cy="786600"/>
          </a:xfrm>
          <a:prstGeom prst="rect">
            <a:avLst/>
          </a:prstGeom>
          <a:noFill/>
          <a:ln w="0">
            <a:noFill/>
          </a:ln>
        </p:spPr>
        <p:txBody>
          <a:bodyPr lIns="91440" tIns="91440" rIns="91440" bIns="91440" anchor="ctr">
            <a:noAutofit/>
          </a:bodyPr>
          <a:p>
            <a:pPr indent="0" algn="ctr">
              <a:lnSpc>
                <a:spcPct val="100000"/>
              </a:lnSpc>
              <a:buNone/>
            </a:pPr>
            <a:r>
              <a:rPr lang="fr-FR" sz="6000" b="0" u="none" strike="noStrike">
                <a:solidFill>
                  <a:schemeClr val="dk1"/>
                </a:solidFill>
                <a:effectLst/>
                <a:uFillTx/>
                <a:latin typeface="Be Vietnam Pro ExtraLight"/>
                <a:ea typeface="Be Vietnam Pro ExtraLight"/>
              </a:rPr>
              <a:t>xx%</a:t>
            </a:r>
            <a:endParaRPr lang="fr-FR" sz="6000" b="0" u="none" strike="noStrike">
              <a:solidFill>
                <a:schemeClr val="dk1"/>
              </a:solidFill>
              <a:effectLst/>
              <a:uFillTx/>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3_1">
    <p:bg>
      <p:bgPr>
        <a:gradFill rotWithShape="0">
          <a:gsLst>
            <a:gs pos="0">
              <a:srgbClr val="FFFFFF"/>
            </a:gs>
            <a:gs pos="100000">
              <a:srgbClr val="D9D9D9"/>
            </a:gs>
          </a:gsLst>
          <a:lin ang="8094000"/>
        </a:gradFill>
        <a:effectLst/>
      </p:bgPr>
    </p:bg>
    <p:spTree>
      <p:nvGrpSpPr>
        <p:cNvPr id="1" name=""/>
        <p:cNvGrpSpPr/>
        <p:nvPr/>
      </p:nvGrpSpPr>
      <p:grpSpPr>
        <a:xfrm>
          <a:off x="0" y="0"/>
          <a:ext cx="0" cy="0"/>
          <a:chOff x="0" y="0"/>
          <a:chExt cx="0" cy="0"/>
        </a:xfrm>
      </p:grpSpPr>
      <p:sp>
        <p:nvSpPr>
          <p:cNvPr id="41" name="Google Shape;107;p21"/>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2" name="PlaceHolder 1"/>
          <p:cNvSpPr>
            <a:spLocks noGrp="1"/>
          </p:cNvSpPr>
          <p:nvPr>
            <p:ph type="title" hasCustomPrompt="1"/>
          </p:nvPr>
        </p:nvSpPr>
        <p:spPr>
          <a:xfrm>
            <a:off x="665640" y="498960"/>
            <a:ext cx="5089680" cy="1058400"/>
          </a:xfrm>
          <a:prstGeom prst="rect">
            <a:avLst/>
          </a:prstGeom>
          <a:noFill/>
          <a:ln w="0">
            <a:noFill/>
          </a:ln>
        </p:spPr>
        <p:txBody>
          <a:bodyPr lIns="91440" tIns="91440" rIns="91440" bIns="91440" anchor="b">
            <a:noAutofit/>
          </a:bodyPr>
          <a:p>
            <a:pPr indent="0">
              <a:buNone/>
            </a:pPr>
            <a:r>
              <a:rPr lang="fr-FR" sz="4000" b="0" u="none" strike="noStrike">
                <a:solidFill>
                  <a:schemeClr val="dk1"/>
                </a:solidFill>
                <a:effectLst/>
                <a:uFillTx/>
                <a:latin typeface="Arial" panose="020B0604020202020204"/>
              </a:rPr>
              <a:t>Click to edit the title text format</a:t>
            </a:r>
            <a:endParaRPr lang="fr-FR" sz="4000" b="0" u="none" strike="noStrike">
              <a:solidFill>
                <a:schemeClr val="dk1"/>
              </a:solidFill>
              <a:effectLst/>
              <a:uFillTx/>
              <a:latin typeface="Arial" panose="020B0604020202020204"/>
            </a:endParaRPr>
          </a:p>
        </p:txBody>
      </p:sp>
      <p:sp>
        <p:nvSpPr>
          <p:cNvPr id="43" name="Google Shape;110;p21"/>
          <p:cNvSpPr/>
          <p:nvPr/>
        </p:nvSpPr>
        <p:spPr>
          <a:xfrm>
            <a:off x="5985000" y="3460320"/>
            <a:ext cx="2718720" cy="64476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gn="r" defTabSz="914400">
              <a:lnSpc>
                <a:spcPct val="100000"/>
              </a:lnSpc>
              <a:tabLst>
                <a:tab pos="0" algn="l"/>
              </a:tabLst>
            </a:pPr>
            <a:r>
              <a:rPr lang="en-GB" sz="1000" b="1" u="none" strike="noStrike">
                <a:solidFill>
                  <a:schemeClr val="dk1"/>
                </a:solidFill>
                <a:effectLst/>
                <a:uFillTx/>
                <a:latin typeface="Be Vietnam Pro"/>
                <a:ea typeface="Be Vietnam Pro"/>
              </a:rPr>
              <a:t>CREDITS:</a:t>
            </a:r>
            <a:r>
              <a:rPr lang="en-GB" sz="1000" b="0" u="none" strike="noStrike">
                <a:solidFill>
                  <a:schemeClr val="dk1"/>
                </a:solidFill>
                <a:effectLst/>
                <a:uFillTx/>
                <a:latin typeface="Be Vietnam Pro"/>
                <a:ea typeface="Be Vietnam Pro"/>
              </a:rPr>
              <a:t> This presentation template was created by </a:t>
            </a:r>
            <a:r>
              <a:rPr lang="en-GB" sz="1000" b="1" u="sng" strike="noStrike">
                <a:solidFill>
                  <a:schemeClr val="dk1"/>
                </a:solidFill>
                <a:effectLst/>
                <a:uFillTx/>
                <a:latin typeface="Be Vietnam Pro"/>
                <a:ea typeface="Be Vietnam Pro"/>
                <a:hlinkClick r:id="rId2"/>
              </a:rPr>
              <a:t>Slidesgo</a:t>
            </a:r>
            <a:r>
              <a:rPr lang="en-GB" sz="1000" b="0" u="none" strike="noStrike">
                <a:solidFill>
                  <a:schemeClr val="dk1"/>
                </a:solidFill>
                <a:effectLst/>
                <a:uFillTx/>
                <a:latin typeface="Be Vietnam Pro"/>
                <a:ea typeface="Be Vietnam Pro"/>
              </a:rPr>
              <a:t>, and includes icons, infographics &amp; images by </a:t>
            </a:r>
            <a:r>
              <a:rPr lang="en-GB" sz="1000" b="1" u="sng" strike="noStrike">
                <a:solidFill>
                  <a:schemeClr val="dk1"/>
                </a:solidFill>
                <a:effectLst/>
                <a:uFillTx/>
                <a:latin typeface="Be Vietnam Pro"/>
                <a:ea typeface="Be Vietnam Pro"/>
                <a:hlinkClick r:id="rId3"/>
              </a:rPr>
              <a:t>Freepik</a:t>
            </a:r>
            <a:r>
              <a:rPr lang="en-GB" sz="1000" b="0" u="none" strike="noStrike">
                <a:solidFill>
                  <a:schemeClr val="dk1"/>
                </a:solidFill>
                <a:effectLst/>
                <a:uFillTx/>
                <a:latin typeface="Be Vietnam Pro"/>
                <a:ea typeface="Be Vietnam Pro"/>
              </a:rPr>
              <a:t> </a:t>
            </a:r>
            <a:endParaRPr lang="en-US" sz="1000" b="0" u="none" strike="noStrike">
              <a:solidFill>
                <a:srgbClr val="000000"/>
              </a:solidFill>
              <a:effectLst/>
              <a:uFillTx/>
              <a:latin typeface="OpenSymbo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1_1_1_1_1_1_1">
    <p:bg>
      <p:bgPr>
        <a:gradFill rotWithShape="0">
          <a:gsLst>
            <a:gs pos="0">
              <a:srgbClr val="FFFFFF"/>
            </a:gs>
            <a:gs pos="100000">
              <a:srgbClr val="D9D9D9"/>
            </a:gs>
          </a:gsLst>
          <a:lin ang="8094000"/>
        </a:gradFill>
        <a:effectLst/>
      </p:bgPr>
    </p:bg>
    <p:spTree>
      <p:nvGrpSpPr>
        <p:cNvPr id="1" name=""/>
        <p:cNvGrpSpPr/>
        <p:nvPr/>
      </p:nvGrpSpPr>
      <p:grpSpPr>
        <a:xfrm>
          <a:off x="0" y="0"/>
          <a:ext cx="0" cy="0"/>
          <a:chOff x="0" y="0"/>
          <a:chExt cx="0" cy="0"/>
        </a:xfrm>
      </p:grpSpPr>
      <p:sp>
        <p:nvSpPr>
          <p:cNvPr id="44" name="Google Shape;112;p22"/>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_1_1_1_1_1_1_1_1">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45" name="Google Shape;114;p23"/>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_AND_BODY">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46" name="PlaceHolder 1"/>
          <p:cNvSpPr>
            <a:spLocks noGrp="1"/>
          </p:cNvSpPr>
          <p:nvPr>
            <p:ph type="title" hasCustomPrompt="1"/>
          </p:nvPr>
        </p:nvSpPr>
        <p:spPr>
          <a:xfrm>
            <a:off x="720000" y="444960"/>
            <a:ext cx="7703640" cy="572400"/>
          </a:xfrm>
          <a:prstGeom prst="rect">
            <a:avLst/>
          </a:prstGeom>
          <a:noFill/>
          <a:ln w="0">
            <a:noFill/>
          </a:ln>
        </p:spPr>
        <p:txBody>
          <a:bodyPr lIns="91440" tIns="91440" rIns="91440" bIns="91440" anchor="t">
            <a:noAutofit/>
          </a:bodyPr>
          <a:p>
            <a:pPr indent="0">
              <a:buNone/>
            </a:pPr>
            <a:r>
              <a:rPr lang="fr-FR" sz="2600" b="0" u="none" strike="noStrike">
                <a:solidFill>
                  <a:schemeClr val="dk1"/>
                </a:solidFill>
                <a:effectLst/>
                <a:uFillTx/>
                <a:latin typeface="Arial" panose="020B0604020202020204"/>
              </a:rPr>
              <a:t>Click to edit the title text format</a:t>
            </a:r>
            <a:endParaRPr lang="fr-FR" sz="2600" b="0" u="none" strike="noStrike">
              <a:solidFill>
                <a:schemeClr val="dk1"/>
              </a:solidFill>
              <a:effectLst/>
              <a:uFillTx/>
              <a:latin typeface="Arial" panose="020B0604020202020204"/>
            </a:endParaRPr>
          </a:p>
        </p:txBody>
      </p:sp>
      <p:sp>
        <p:nvSpPr>
          <p:cNvPr id="47" name="PlaceHolder 2"/>
          <p:cNvSpPr>
            <a:spLocks noGrp="1"/>
          </p:cNvSpPr>
          <p:nvPr>
            <p:ph type="body" hasCustomPrompt="1"/>
          </p:nvPr>
        </p:nvSpPr>
        <p:spPr>
          <a:xfrm>
            <a:off x="720000" y="1152360"/>
            <a:ext cx="7703640" cy="341604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200" b="0" u="none" strike="noStrike">
                <a:solidFill>
                  <a:srgbClr val="000000"/>
                </a:solidFill>
                <a:effectLst/>
                <a:uFillTx/>
                <a:latin typeface="Arial" panose="020B0604020202020204"/>
              </a:rPr>
              <a:t>Click to edit the outline text format</a:t>
            </a:r>
            <a:endParaRPr lang="fr-FR" sz="1200" b="0" u="none" strike="noStrike">
              <a:solidFill>
                <a:srgbClr val="000000"/>
              </a:solidFill>
              <a:effectLst/>
              <a:uFillTx/>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200" b="0" u="none" strike="noStrike">
                <a:solidFill>
                  <a:srgbClr val="000000"/>
                </a:solidFill>
                <a:effectLst/>
                <a:uFillTx/>
                <a:latin typeface="Arial" panose="020B0604020202020204"/>
              </a:rPr>
              <a:t>Second Outline Level</a:t>
            </a:r>
            <a:endParaRPr lang="fr-FR" sz="1200" b="0" u="none" strike="noStrike">
              <a:solidFill>
                <a:srgbClr val="000000"/>
              </a:solidFill>
              <a:effectLst/>
              <a:uFillTx/>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200" b="0" u="none" strike="noStrike">
                <a:solidFill>
                  <a:srgbClr val="000000"/>
                </a:solidFill>
                <a:effectLst/>
                <a:uFillTx/>
                <a:latin typeface="Arial" panose="020B0604020202020204"/>
              </a:rPr>
              <a:t>Third Outline Level</a:t>
            </a:r>
            <a:endParaRPr lang="fr-FR" sz="1200" b="0" u="none" strike="noStrike">
              <a:solidFill>
                <a:srgbClr val="000000"/>
              </a:solidFill>
              <a:effectLst/>
              <a:uFillTx/>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200" b="0" u="none" strike="noStrike">
                <a:solidFill>
                  <a:srgbClr val="000000"/>
                </a:solidFill>
                <a:effectLst/>
                <a:uFillTx/>
                <a:latin typeface="Arial" panose="020B0604020202020204"/>
              </a:rPr>
              <a:t>Fourth Outline Level</a:t>
            </a:r>
            <a:endParaRPr lang="fr-FR" sz="1200" b="0" u="none" strike="noStrike">
              <a:solidFill>
                <a:srgbClr val="000000"/>
              </a:solidFill>
              <a:effectLst/>
              <a:uFillTx/>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200" b="0" u="none" strike="noStrike">
                <a:solidFill>
                  <a:srgbClr val="000000"/>
                </a:solidFill>
                <a:effectLst/>
                <a:uFillTx/>
                <a:latin typeface="Arial" panose="020B0604020202020204"/>
              </a:rPr>
              <a:t>Fifth Outline Level</a:t>
            </a:r>
            <a:endParaRPr lang="fr-FR" sz="1200" b="0" u="none" strike="noStrike">
              <a:solidFill>
                <a:srgbClr val="000000"/>
              </a:solidFill>
              <a:effectLst/>
              <a:uFillTx/>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200" b="0" u="none" strike="noStrike">
                <a:solidFill>
                  <a:srgbClr val="000000"/>
                </a:solidFill>
                <a:effectLst/>
                <a:uFillTx/>
                <a:latin typeface="Arial" panose="020B0604020202020204"/>
              </a:rPr>
              <a:t>Sixth Outline Level</a:t>
            </a:r>
            <a:endParaRPr lang="fr-FR" sz="1200" b="0" u="none" strike="noStrike">
              <a:solidFill>
                <a:srgbClr val="000000"/>
              </a:solidFill>
              <a:effectLst/>
              <a:uFillTx/>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200" b="0" u="none" strike="noStrike">
                <a:solidFill>
                  <a:srgbClr val="000000"/>
                </a:solidFill>
                <a:effectLst/>
                <a:uFillTx/>
                <a:latin typeface="Arial" panose="020B0604020202020204"/>
              </a:rPr>
              <a:t>Seventh Outline Level</a:t>
            </a:r>
            <a:endParaRPr lang="fr-FR" sz="1200" b="0" u="none" strike="noStrike">
              <a:solidFill>
                <a:srgbClr val="000000"/>
              </a:solidFill>
              <a:effectLst/>
              <a:uFillTx/>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gradFill rotWithShape="0">
          <a:gsLst>
            <a:gs pos="0">
              <a:srgbClr val="FFFFFF"/>
            </a:gs>
            <a:gs pos="100000">
              <a:srgbClr val="D9D9D9"/>
            </a:gs>
          </a:gsLst>
          <a:lin ang="8094000"/>
        </a:gradFill>
        <a:effectLst/>
      </p:bgPr>
    </p:bg>
    <p:spTree>
      <p:nvGrpSpPr>
        <p:cNvPr id="1" name=""/>
        <p:cNvGrpSpPr/>
        <p:nvPr/>
      </p:nvGrpSpPr>
      <p:grpSpPr>
        <a:xfrm>
          <a:off x="0" y="0"/>
          <a:ext cx="0" cy="0"/>
          <a:chOff x="0" y="0"/>
          <a:chExt cx="0" cy="0"/>
        </a:xfrm>
      </p:grpSpPr>
      <p:sp>
        <p:nvSpPr>
          <p:cNvPr id="48" name="Google Shape;21;p5"/>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9" name="PlaceHolder 1"/>
          <p:cNvSpPr>
            <a:spLocks noGrp="1"/>
          </p:cNvSpPr>
          <p:nvPr>
            <p:ph type="title" hasCustomPrompt="1"/>
          </p:nvPr>
        </p:nvSpPr>
        <p:spPr>
          <a:xfrm>
            <a:off x="566640" y="319680"/>
            <a:ext cx="8348400" cy="572400"/>
          </a:xfrm>
          <a:prstGeom prst="rect">
            <a:avLst/>
          </a:prstGeom>
          <a:noFill/>
          <a:ln w="0">
            <a:noFill/>
          </a:ln>
        </p:spPr>
        <p:txBody>
          <a:bodyPr lIns="91440" tIns="91440" rIns="91440" bIns="91440" anchor="t">
            <a:noAutofit/>
          </a:bodyPr>
          <a:p>
            <a:pPr indent="0">
              <a:buNone/>
            </a:pPr>
            <a:r>
              <a:rPr lang="fr-FR" sz="2600" b="0" u="none" strike="noStrike">
                <a:solidFill>
                  <a:schemeClr val="dk1"/>
                </a:solidFill>
                <a:effectLst/>
                <a:uFillTx/>
                <a:latin typeface="Arial" panose="020B0604020202020204"/>
              </a:rPr>
              <a:t>Click to edit the title text format</a:t>
            </a:r>
            <a:endParaRPr lang="fr-FR" sz="2600" b="0" u="none" strike="noStrike">
              <a:solidFill>
                <a:schemeClr val="dk1"/>
              </a:solidFill>
              <a:effectLst/>
              <a:uFillTx/>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_ONLY">
    <p:bg>
      <p:bgPr>
        <a:gradFill rotWithShape="0">
          <a:gsLst>
            <a:gs pos="0">
              <a:srgbClr val="FFFFFF"/>
            </a:gs>
            <a:gs pos="100000">
              <a:srgbClr val="D9D9D9"/>
            </a:gs>
          </a:gsLst>
          <a:lin ang="8094000"/>
        </a:gradFill>
        <a:effectLst/>
      </p:bgPr>
    </p:bg>
    <p:spTree>
      <p:nvGrpSpPr>
        <p:cNvPr id="1" name=""/>
        <p:cNvGrpSpPr/>
        <p:nvPr/>
      </p:nvGrpSpPr>
      <p:grpSpPr>
        <a:xfrm>
          <a:off x="0" y="0"/>
          <a:ext cx="0" cy="0"/>
          <a:chOff x="0" y="0"/>
          <a:chExt cx="0" cy="0"/>
        </a:xfrm>
      </p:grpSpPr>
      <p:sp>
        <p:nvSpPr>
          <p:cNvPr id="50" name="Google Shape;28;p6"/>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1" name="PlaceHolder 1"/>
          <p:cNvSpPr>
            <a:spLocks noGrp="1"/>
          </p:cNvSpPr>
          <p:nvPr>
            <p:ph type="title" hasCustomPrompt="1"/>
          </p:nvPr>
        </p:nvSpPr>
        <p:spPr>
          <a:xfrm>
            <a:off x="527040" y="295560"/>
            <a:ext cx="7703640" cy="572400"/>
          </a:xfrm>
          <a:prstGeom prst="rect">
            <a:avLst/>
          </a:prstGeom>
          <a:noFill/>
          <a:ln w="0">
            <a:noFill/>
          </a:ln>
        </p:spPr>
        <p:txBody>
          <a:bodyPr lIns="91440" tIns="91440" rIns="91440" bIns="91440" anchor="t">
            <a:noAutofit/>
          </a:bodyPr>
          <a:p>
            <a:pPr indent="0">
              <a:buNone/>
            </a:pPr>
            <a:r>
              <a:rPr lang="fr-FR" sz="3000" b="0" u="none" strike="noStrike">
                <a:solidFill>
                  <a:schemeClr val="dk1"/>
                </a:solidFill>
                <a:effectLst/>
                <a:uFillTx/>
                <a:latin typeface="Arial" panose="020B0604020202020204"/>
              </a:rPr>
              <a:t>Click to edit the title text format</a:t>
            </a:r>
            <a:endParaRPr lang="fr-FR" sz="3000" b="0" u="none" strike="noStrike">
              <a:solidFill>
                <a:schemeClr val="dk1"/>
              </a:solidFill>
              <a:effectLst/>
              <a:uFillTx/>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ONE_COLUMN_TEXT">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52" name="PlaceHolder 1"/>
          <p:cNvSpPr>
            <a:spLocks noGrp="1"/>
          </p:cNvSpPr>
          <p:nvPr>
            <p:ph type="title" hasCustomPrompt="1"/>
          </p:nvPr>
        </p:nvSpPr>
        <p:spPr>
          <a:xfrm>
            <a:off x="228600" y="228600"/>
            <a:ext cx="3998160" cy="1445400"/>
          </a:xfrm>
          <a:prstGeom prst="rect">
            <a:avLst/>
          </a:prstGeom>
          <a:noFill/>
          <a:ln w="0">
            <a:noFill/>
          </a:ln>
        </p:spPr>
        <p:txBody>
          <a:bodyPr lIns="91440" tIns="91440" rIns="91440" bIns="91440" anchor="t">
            <a:noAutofit/>
          </a:bodyPr>
          <a:p>
            <a:pPr indent="0">
              <a:buNone/>
            </a:pPr>
            <a:r>
              <a:rPr lang="fr-FR" sz="2600" b="0" u="none" strike="noStrike">
                <a:solidFill>
                  <a:schemeClr val="dk1"/>
                </a:solidFill>
                <a:effectLst/>
                <a:uFillTx/>
                <a:latin typeface="Arial" panose="020B0604020202020204"/>
              </a:rPr>
              <a:t>Click to edit the title text format</a:t>
            </a:r>
            <a:endParaRPr lang="fr-FR" sz="2600" b="0" u="none" strike="noStrike">
              <a:solidFill>
                <a:schemeClr val="dk1"/>
              </a:solidFill>
              <a:effectLst/>
              <a:uFillTx/>
              <a:latin typeface="Arial" panose="020B0604020202020204"/>
            </a:endParaRPr>
          </a:p>
        </p:txBody>
      </p:sp>
      <p:sp>
        <p:nvSpPr>
          <p:cNvPr id="53" name="PlaceHolder 2"/>
          <p:cNvSpPr>
            <a:spLocks noGrp="1"/>
          </p:cNvSpPr>
          <p:nvPr>
            <p:ph type="body" hasCustomPrompt="1"/>
          </p:nvPr>
        </p:nvSpPr>
        <p:spPr>
          <a:xfrm>
            <a:off x="1609560" y="2066040"/>
            <a:ext cx="3823920" cy="253224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400" b="0" u="none" strike="noStrike">
                <a:solidFill>
                  <a:srgbClr val="000000"/>
                </a:solidFill>
                <a:effectLst/>
                <a:uFillTx/>
                <a:latin typeface="Arial" panose="020B0604020202020204"/>
              </a:rPr>
              <a:t>Click to edit the outline text format</a:t>
            </a:r>
            <a:endParaRPr lang="fr-FR" sz="1400" b="0" u="none" strike="noStrike">
              <a:solidFill>
                <a:srgbClr val="000000"/>
              </a:solidFill>
              <a:effectLst/>
              <a:uFillTx/>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u="none" strike="noStrike">
                <a:solidFill>
                  <a:srgbClr val="000000"/>
                </a:solidFill>
                <a:effectLst/>
                <a:uFillTx/>
                <a:latin typeface="Arial" panose="020B0604020202020204"/>
              </a:rPr>
              <a:t>Second Outline Level</a:t>
            </a:r>
            <a:endParaRPr lang="fr-FR" sz="1400" b="0" u="none" strike="noStrike">
              <a:solidFill>
                <a:srgbClr val="000000"/>
              </a:solidFill>
              <a:effectLst/>
              <a:uFillTx/>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u="none" strike="noStrike">
                <a:solidFill>
                  <a:srgbClr val="000000"/>
                </a:solidFill>
                <a:effectLst/>
                <a:uFillTx/>
                <a:latin typeface="Arial" panose="020B0604020202020204"/>
              </a:rPr>
              <a:t>Third Outline Level</a:t>
            </a:r>
            <a:endParaRPr lang="fr-FR" sz="1400" b="0" u="none" strike="noStrike">
              <a:solidFill>
                <a:srgbClr val="000000"/>
              </a:solidFill>
              <a:effectLst/>
              <a:uFillTx/>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u="none" strike="noStrike">
                <a:solidFill>
                  <a:srgbClr val="000000"/>
                </a:solidFill>
                <a:effectLst/>
                <a:uFillTx/>
                <a:latin typeface="Arial" panose="020B0604020202020204"/>
              </a:rPr>
              <a:t>Fourth Outline Level</a:t>
            </a:r>
            <a:endParaRPr lang="fr-FR" sz="1400" b="0" u="none" strike="noStrike">
              <a:solidFill>
                <a:srgbClr val="000000"/>
              </a:solidFill>
              <a:effectLst/>
              <a:uFillTx/>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400" b="0" u="none" strike="noStrike">
                <a:solidFill>
                  <a:srgbClr val="000000"/>
                </a:solidFill>
                <a:effectLst/>
                <a:uFillTx/>
                <a:latin typeface="Arial" panose="020B0604020202020204"/>
              </a:rPr>
              <a:t>Fifth Outline Level</a:t>
            </a:r>
            <a:endParaRPr lang="fr-FR" sz="1400" b="0" u="none" strike="noStrike">
              <a:solidFill>
                <a:srgbClr val="000000"/>
              </a:solidFill>
              <a:effectLst/>
              <a:uFillTx/>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400" b="0" u="none" strike="noStrike">
                <a:solidFill>
                  <a:srgbClr val="000000"/>
                </a:solidFill>
                <a:effectLst/>
                <a:uFillTx/>
                <a:latin typeface="Arial" panose="020B0604020202020204"/>
              </a:rPr>
              <a:t>Sixth Outline Level</a:t>
            </a:r>
            <a:endParaRPr lang="fr-FR" sz="1400" b="0" u="none" strike="noStrike">
              <a:solidFill>
                <a:srgbClr val="000000"/>
              </a:solidFill>
              <a:effectLst/>
              <a:uFillTx/>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400" b="0" u="none" strike="noStrike">
                <a:solidFill>
                  <a:srgbClr val="000000"/>
                </a:solidFill>
                <a:effectLst/>
                <a:uFillTx/>
                <a:latin typeface="Arial" panose="020B0604020202020204"/>
              </a:rPr>
              <a:t>Seventh Outline Level</a:t>
            </a:r>
            <a:endParaRPr lang="fr-FR" sz="1400" b="0" u="none" strike="noStrike">
              <a:solidFill>
                <a:srgbClr val="000000"/>
              </a:solidFill>
              <a:effectLst/>
              <a:uFillTx/>
              <a:latin typeface="Arial" panose="020B0604020202020204"/>
            </a:endParaRPr>
          </a:p>
        </p:txBody>
      </p:sp>
      <p:sp>
        <p:nvSpPr>
          <p:cNvPr id="54" name="PlaceHolder 3"/>
          <p:cNvSpPr>
            <a:spLocks noGrp="1"/>
          </p:cNvSpPr>
          <p:nvPr>
            <p:ph type="body" hasCustomPrompt="1"/>
          </p:nvPr>
        </p:nvSpPr>
        <p:spPr>
          <a:xfrm>
            <a:off x="5715720" y="0"/>
            <a:ext cx="3427920" cy="5143320"/>
          </a:xfrm>
          <a:prstGeom prst="rect">
            <a:avLst/>
          </a:prstGeom>
          <a:noFill/>
          <a:ln w="0">
            <a:noFill/>
          </a:ln>
        </p:spPr>
        <p:txBody>
          <a:bodyPr lIns="90000" tIns="45000" rIns="90000" bIns="45000" anchor="t">
            <a:normAutofit lnSpcReduction="9999"/>
          </a:bodyPr>
          <a:p>
            <a:pPr marL="431800" indent="-323850">
              <a:spcBef>
                <a:spcPts val="141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Click to edit the outline text format</a:t>
            </a:r>
            <a:endParaRPr lang="fr-FR" sz="1800" b="0" u="none" strike="noStrike">
              <a:solidFill>
                <a:srgbClr val="000000"/>
              </a:solidFill>
              <a:effectLst/>
              <a:uFillTx/>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u="none" strike="noStrike">
                <a:solidFill>
                  <a:srgbClr val="000000"/>
                </a:solidFill>
                <a:effectLst/>
                <a:uFillTx/>
                <a:latin typeface="Arial" panose="020B0604020202020204"/>
              </a:rPr>
              <a:t>Second Outline Level</a:t>
            </a:r>
            <a:endParaRPr lang="fr-FR" sz="1800" b="0" u="none" strike="noStrike">
              <a:solidFill>
                <a:srgbClr val="000000"/>
              </a:solidFill>
              <a:effectLst/>
              <a:uFillTx/>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Third Outline Level</a:t>
            </a:r>
            <a:endParaRPr lang="fr-FR" sz="1800" b="0" u="none" strike="noStrike">
              <a:solidFill>
                <a:srgbClr val="000000"/>
              </a:solidFill>
              <a:effectLst/>
              <a:uFillTx/>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u="none" strike="noStrike">
                <a:solidFill>
                  <a:srgbClr val="000000"/>
                </a:solidFill>
                <a:effectLst/>
                <a:uFillTx/>
                <a:latin typeface="Arial" panose="020B0604020202020204"/>
              </a:rPr>
              <a:t>Fourth Outline Level</a:t>
            </a:r>
            <a:endParaRPr lang="fr-FR" sz="1800" b="0" u="none" strike="noStrike">
              <a:solidFill>
                <a:srgbClr val="000000"/>
              </a:solidFill>
              <a:effectLst/>
              <a:uFillTx/>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Fifth Outline Level</a:t>
            </a:r>
            <a:endParaRPr lang="fr-FR" sz="1800" b="0" u="none" strike="noStrike">
              <a:solidFill>
                <a:srgbClr val="000000"/>
              </a:solidFill>
              <a:effectLst/>
              <a:uFillTx/>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Sixth Outline Level</a:t>
            </a:r>
            <a:endParaRPr lang="fr-FR" sz="1800" b="0" u="none" strike="noStrike">
              <a:solidFill>
                <a:srgbClr val="000000"/>
              </a:solidFill>
              <a:effectLst/>
              <a:uFillTx/>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Seventh Outline Level</a:t>
            </a:r>
            <a:endParaRPr lang="fr-FR" sz="1800" b="0" u="none" strike="noStrike">
              <a:solidFill>
                <a:srgbClr val="000000"/>
              </a:solidFill>
              <a:effectLst/>
              <a:uFillTx/>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2" name="PlaceHolder 1"/>
          <p:cNvSpPr>
            <a:spLocks noGrp="1"/>
          </p:cNvSpPr>
          <p:nvPr>
            <p:ph type="title" hasCustomPrompt="1"/>
          </p:nvPr>
        </p:nvSpPr>
        <p:spPr>
          <a:xfrm>
            <a:off x="1284120" y="1953000"/>
            <a:ext cx="6575760" cy="799200"/>
          </a:xfrm>
          <a:prstGeom prst="rect">
            <a:avLst/>
          </a:prstGeom>
          <a:noFill/>
          <a:ln w="0">
            <a:noFill/>
          </a:ln>
        </p:spPr>
        <p:txBody>
          <a:bodyPr lIns="91440" tIns="91440" rIns="91440" bIns="91440" anchor="b">
            <a:noAutofit/>
          </a:bodyPr>
          <a:p>
            <a:pPr indent="0" algn="ctr">
              <a:lnSpc>
                <a:spcPct val="100000"/>
              </a:lnSpc>
              <a:buNone/>
            </a:pPr>
            <a:r>
              <a:rPr lang="fr-FR" sz="6000" b="0" u="none" strike="noStrike">
                <a:solidFill>
                  <a:schemeClr val="dk1"/>
                </a:solidFill>
                <a:effectLst/>
                <a:uFillTx/>
                <a:latin typeface="Aboreto"/>
                <a:ea typeface="Aboreto"/>
              </a:rPr>
              <a:t>xx%</a:t>
            </a:r>
            <a:endParaRPr lang="fr-FR" sz="6000" b="0" u="none" strike="noStrike">
              <a:solidFill>
                <a:schemeClr val="dk1"/>
              </a:solidFill>
              <a:effectLst/>
              <a:uFillTx/>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MAIN_POINT">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55" name="PlaceHolder 1"/>
          <p:cNvSpPr>
            <a:spLocks noGrp="1"/>
          </p:cNvSpPr>
          <p:nvPr>
            <p:ph type="title" hasCustomPrompt="1"/>
          </p:nvPr>
        </p:nvSpPr>
        <p:spPr>
          <a:xfrm>
            <a:off x="1388160" y="1307160"/>
            <a:ext cx="6367320" cy="2529000"/>
          </a:xfrm>
          <a:prstGeom prst="rect">
            <a:avLst/>
          </a:prstGeom>
          <a:noFill/>
          <a:ln w="0">
            <a:noFill/>
          </a:ln>
        </p:spPr>
        <p:txBody>
          <a:bodyPr lIns="91440" tIns="91440" rIns="91440" bIns="91440" anchor="ctr">
            <a:noAutofit/>
          </a:bodyPr>
          <a:p>
            <a:pPr indent="0">
              <a:buNone/>
            </a:pPr>
            <a:r>
              <a:rPr lang="fr-FR" sz="6000" b="0" u="none" strike="noStrike">
                <a:solidFill>
                  <a:schemeClr val="dk1"/>
                </a:solidFill>
                <a:effectLst/>
                <a:uFillTx/>
                <a:latin typeface="Arial" panose="020B0604020202020204"/>
              </a:rPr>
              <a:t>Click to edit the title text format</a:t>
            </a:r>
            <a:endParaRPr lang="fr-FR" sz="6000" b="0" u="none" strike="noStrike">
              <a:solidFill>
                <a:schemeClr val="dk1"/>
              </a:solidFill>
              <a:effectLst/>
              <a:uFillTx/>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56" name="PlaceHolder 1"/>
          <p:cNvSpPr>
            <a:spLocks noGrp="1"/>
          </p:cNvSpPr>
          <p:nvPr>
            <p:ph type="title" hasCustomPrompt="1"/>
          </p:nvPr>
        </p:nvSpPr>
        <p:spPr>
          <a:xfrm>
            <a:off x="720000" y="444960"/>
            <a:ext cx="7703640" cy="572400"/>
          </a:xfrm>
          <a:prstGeom prst="rect">
            <a:avLst/>
          </a:prstGeom>
          <a:noFill/>
          <a:ln w="0">
            <a:noFill/>
          </a:ln>
        </p:spPr>
        <p:txBody>
          <a:bodyPr lIns="91440" tIns="91440" rIns="91440" bIns="91440" anchor="t">
            <a:noAutofit/>
          </a:bodyPr>
          <a:p>
            <a:pPr indent="0">
              <a:buNone/>
            </a:pPr>
            <a:r>
              <a:rPr lang="fr-FR" sz="2600" b="0" u="none" strike="noStrike">
                <a:solidFill>
                  <a:schemeClr val="dk1"/>
                </a:solidFill>
                <a:effectLst/>
                <a:uFillTx/>
                <a:latin typeface="Arial" panose="020B0604020202020204"/>
              </a:rPr>
              <a:t>Click to edit the title text format</a:t>
            </a:r>
            <a:endParaRPr lang="fr-FR" sz="2600" b="0" u="none" strike="noStrike">
              <a:solidFill>
                <a:schemeClr val="dk1"/>
              </a:solidFill>
              <a:effectLst/>
              <a:uFillTx/>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APTION_ONLY">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57" name="PlaceHolder 1"/>
          <p:cNvSpPr>
            <a:spLocks noGrp="1"/>
          </p:cNvSpPr>
          <p:nvPr>
            <p:ph type="body" hasCustomPrompt="1"/>
          </p:nvPr>
        </p:nvSpPr>
        <p:spPr>
          <a:xfrm>
            <a:off x="0" y="0"/>
            <a:ext cx="9143640" cy="5143320"/>
          </a:xfrm>
          <a:prstGeom prst="rect">
            <a:avLst/>
          </a:prstGeom>
          <a:noFill/>
          <a:ln w="0">
            <a:noFill/>
          </a:ln>
        </p:spPr>
        <p:txBody>
          <a:bodyPr lIns="90000" tIns="45000" rIns="90000" bIns="45000" anchor="t">
            <a:normAutofit/>
          </a:bodyPr>
          <a:p>
            <a:pPr marL="431800" indent="-323850">
              <a:spcBef>
                <a:spcPts val="141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Click to edit the outline text format</a:t>
            </a:r>
            <a:endParaRPr lang="fr-FR" sz="1800" b="0" u="none" strike="noStrike">
              <a:solidFill>
                <a:srgbClr val="000000"/>
              </a:solidFill>
              <a:effectLst/>
              <a:uFillTx/>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u="none" strike="noStrike">
                <a:solidFill>
                  <a:srgbClr val="000000"/>
                </a:solidFill>
                <a:effectLst/>
                <a:uFillTx/>
                <a:latin typeface="Arial" panose="020B0604020202020204"/>
              </a:rPr>
              <a:t>Second Outline Level</a:t>
            </a:r>
            <a:endParaRPr lang="fr-FR" sz="1800" b="0" u="none" strike="noStrike">
              <a:solidFill>
                <a:srgbClr val="000000"/>
              </a:solidFill>
              <a:effectLst/>
              <a:uFillTx/>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Third Outline Level</a:t>
            </a:r>
            <a:endParaRPr lang="fr-FR" sz="1800" b="0" u="none" strike="noStrike">
              <a:solidFill>
                <a:srgbClr val="000000"/>
              </a:solidFill>
              <a:effectLst/>
              <a:uFillTx/>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u="none" strike="noStrike">
                <a:solidFill>
                  <a:srgbClr val="000000"/>
                </a:solidFill>
                <a:effectLst/>
                <a:uFillTx/>
                <a:latin typeface="Arial" panose="020B0604020202020204"/>
              </a:rPr>
              <a:t>Fourth Outline Level</a:t>
            </a:r>
            <a:endParaRPr lang="fr-FR" sz="1800" b="0" u="none" strike="noStrike">
              <a:solidFill>
                <a:srgbClr val="000000"/>
              </a:solidFill>
              <a:effectLst/>
              <a:uFillTx/>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Fifth Outline Level</a:t>
            </a:r>
            <a:endParaRPr lang="fr-FR" sz="1800" b="0" u="none" strike="noStrike">
              <a:solidFill>
                <a:srgbClr val="000000"/>
              </a:solidFill>
              <a:effectLst/>
              <a:uFillTx/>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Sixth Outline Level</a:t>
            </a:r>
            <a:endParaRPr lang="fr-FR" sz="1800" b="0" u="none" strike="noStrike">
              <a:solidFill>
                <a:srgbClr val="000000"/>
              </a:solidFill>
              <a:effectLst/>
              <a:uFillTx/>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Seventh Outline Level</a:t>
            </a:r>
            <a:endParaRPr lang="fr-FR" sz="1800" b="0" u="none" strike="noStrike">
              <a:solidFill>
                <a:srgbClr val="000000"/>
              </a:solidFill>
              <a:effectLst/>
              <a:uFillTx/>
              <a:latin typeface="Arial" panose="020B0604020202020204"/>
            </a:endParaRPr>
          </a:p>
        </p:txBody>
      </p:sp>
      <p:sp>
        <p:nvSpPr>
          <p:cNvPr id="58" name="PlaceHolder 2"/>
          <p:cNvSpPr>
            <a:spLocks noGrp="1"/>
          </p:cNvSpPr>
          <p:nvPr>
            <p:ph type="title" hasCustomPrompt="1"/>
          </p:nvPr>
        </p:nvSpPr>
        <p:spPr>
          <a:xfrm>
            <a:off x="2782080" y="4323960"/>
            <a:ext cx="3658320" cy="365040"/>
          </a:xfrm>
          <a:prstGeom prst="rect">
            <a:avLst/>
          </a:prstGeom>
          <a:noFill/>
          <a:ln w="0">
            <a:noFill/>
          </a:ln>
        </p:spPr>
        <p:txBody>
          <a:bodyPr lIns="91440" tIns="91440" rIns="91440" bIns="91440" anchor="t">
            <a:noAutofit/>
          </a:bodyPr>
          <a:p>
            <a:pPr indent="0">
              <a:buNone/>
            </a:pPr>
            <a:r>
              <a:rPr lang="fr-FR" sz="1200" b="0" u="none" strike="noStrike">
                <a:solidFill>
                  <a:schemeClr val="dk1"/>
                </a:solidFill>
                <a:effectLst/>
                <a:uFillTx/>
                <a:latin typeface="Arial" panose="020B0604020202020204"/>
              </a:rPr>
              <a:t>Click to edit the title text format</a:t>
            </a:r>
            <a:endParaRPr lang="fr-FR" sz="1200" b="0" u="none" strike="noStrike">
              <a:solidFill>
                <a:schemeClr val="dk1"/>
              </a:solidFill>
              <a:effectLst/>
              <a:uFillTx/>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59" name="Google Shape;120;p26"/>
          <p:cNvSpPr/>
          <p:nvPr/>
        </p:nvSpPr>
        <p:spPr>
          <a:xfrm>
            <a:off x="0" y="-10440"/>
            <a:ext cx="9143640" cy="1180440"/>
          </a:xfrm>
          <a:prstGeom prst="rect">
            <a:avLst/>
          </a:prstGeom>
          <a:solidFill>
            <a:schemeClr val="accent2"/>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0" name="PlaceHolder 1"/>
          <p:cNvSpPr>
            <a:spLocks noGrp="1"/>
          </p:cNvSpPr>
          <p:nvPr>
            <p:ph type="title" hasCustomPrompt="1"/>
          </p:nvPr>
        </p:nvSpPr>
        <p:spPr>
          <a:xfrm>
            <a:off x="713160" y="539640"/>
            <a:ext cx="7717320" cy="482040"/>
          </a:xfrm>
          <a:prstGeom prst="rect">
            <a:avLst/>
          </a:prstGeom>
          <a:noFill/>
          <a:ln w="0">
            <a:noFill/>
          </a:ln>
        </p:spPr>
        <p:txBody>
          <a:bodyPr lIns="91440" tIns="91440" rIns="91440" bIns="91440" anchor="t">
            <a:noAutofit/>
          </a:bodyPr>
          <a:p>
            <a:pPr indent="0">
              <a:buNone/>
            </a:pPr>
            <a:r>
              <a:rPr lang="fr-FR" sz="2200" b="0" u="none" strike="noStrike">
                <a:solidFill>
                  <a:schemeClr val="dk1"/>
                </a:solidFill>
                <a:effectLst/>
                <a:uFillTx/>
                <a:latin typeface="Arial" panose="020B0604020202020204"/>
              </a:rPr>
              <a:t>Click to edit the title text format</a:t>
            </a:r>
            <a:endParaRPr lang="fr-FR" sz="2200" b="0" u="none" strike="noStrike">
              <a:solidFill>
                <a:schemeClr val="dk1"/>
              </a:solidFill>
              <a:effectLst/>
              <a:uFillTx/>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61" name="Google Shape;123;p27"/>
          <p:cNvSpPr/>
          <p:nvPr/>
        </p:nvSpPr>
        <p:spPr>
          <a:xfrm>
            <a:off x="0" y="-10440"/>
            <a:ext cx="9143640" cy="1180440"/>
          </a:xfrm>
          <a:prstGeom prst="rect">
            <a:avLst/>
          </a:prstGeom>
          <a:solidFill>
            <a:schemeClr val="accent2"/>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2" name="PlaceHolder 1"/>
          <p:cNvSpPr>
            <a:spLocks noGrp="1"/>
          </p:cNvSpPr>
          <p:nvPr>
            <p:ph type="title" hasCustomPrompt="1"/>
          </p:nvPr>
        </p:nvSpPr>
        <p:spPr>
          <a:xfrm>
            <a:off x="728640" y="539640"/>
            <a:ext cx="3347280" cy="482040"/>
          </a:xfrm>
          <a:prstGeom prst="rect">
            <a:avLst/>
          </a:prstGeom>
          <a:noFill/>
          <a:ln w="0">
            <a:noFill/>
          </a:ln>
        </p:spPr>
        <p:txBody>
          <a:bodyPr lIns="91440" tIns="91440" rIns="91440" bIns="91440" anchor="t">
            <a:noAutofit/>
          </a:bodyPr>
          <a:p>
            <a:pPr indent="0">
              <a:buNone/>
            </a:pPr>
            <a:r>
              <a:rPr lang="fr-FR" sz="2200" b="0" u="none" strike="noStrike">
                <a:solidFill>
                  <a:schemeClr val="dk1"/>
                </a:solidFill>
                <a:effectLst/>
                <a:uFillTx/>
                <a:latin typeface="Arial" panose="020B0604020202020204"/>
              </a:rPr>
              <a:t>Click to edit the title text format</a:t>
            </a:r>
            <a:endParaRPr lang="fr-FR" sz="2200" b="0" u="none" strike="noStrike">
              <a:solidFill>
                <a:schemeClr val="dk1"/>
              </a:solidFill>
              <a:effectLst/>
              <a:uFillTx/>
              <a:latin typeface="Arial" panose="020B0604020202020204"/>
            </a:endParaRPr>
          </a:p>
        </p:txBody>
      </p:sp>
      <p:sp>
        <p:nvSpPr>
          <p:cNvPr id="63" name="PlaceHolder 2"/>
          <p:cNvSpPr>
            <a:spLocks noGrp="1"/>
          </p:cNvSpPr>
          <p:nvPr>
            <p:ph type="title" hasCustomPrompt="1"/>
          </p:nvPr>
        </p:nvSpPr>
        <p:spPr>
          <a:xfrm>
            <a:off x="4977720" y="539640"/>
            <a:ext cx="3458160" cy="482040"/>
          </a:xfrm>
          <a:prstGeom prst="rect">
            <a:avLst/>
          </a:prstGeom>
          <a:noFill/>
          <a:ln w="0">
            <a:noFill/>
          </a:ln>
        </p:spPr>
        <p:txBody>
          <a:bodyPr lIns="91440" tIns="91440" rIns="91440" bIns="91440" anchor="t">
            <a:noAutofit/>
          </a:bodyPr>
          <a:p>
            <a:pPr indent="0">
              <a:buNone/>
            </a:pPr>
            <a:r>
              <a:rPr lang="fr-FR" sz="2200" b="0" u="none" strike="noStrike">
                <a:solidFill>
                  <a:schemeClr val="dk1"/>
                </a:solidFill>
                <a:effectLst/>
                <a:uFillTx/>
                <a:latin typeface="Arial" panose="020B0604020202020204"/>
              </a:rPr>
              <a:t>Click to edit the title text format</a:t>
            </a:r>
            <a:endParaRPr lang="fr-FR" sz="2200" b="0" u="none" strike="noStrike">
              <a:solidFill>
                <a:schemeClr val="dk1"/>
              </a:solidFill>
              <a:effectLst/>
              <a:uFillTx/>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2_1">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3" name="Google Shape;48;p13"/>
          <p:cNvSpPr/>
          <p:nvPr/>
        </p:nvSpPr>
        <p:spPr>
          <a:xfrm>
            <a:off x="1912680" y="228600"/>
            <a:ext cx="7017480" cy="4686120"/>
          </a:xfrm>
          <a:prstGeom prst="roundRect">
            <a:avLst>
              <a:gd name="adj" fmla="val 16667"/>
            </a:avLst>
          </a:prstGeom>
          <a:gradFill rotWithShape="0">
            <a:gsLst>
              <a:gs pos="0">
                <a:srgbClr val="FFFFFF"/>
              </a:gs>
              <a:gs pos="100000">
                <a:srgbClr val="D9D9D9"/>
              </a:gs>
            </a:gsLst>
            <a:lin ang="8100000"/>
          </a:gra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 name="PlaceHolder 1"/>
          <p:cNvSpPr>
            <a:spLocks noGrp="1"/>
          </p:cNvSpPr>
          <p:nvPr>
            <p:ph type="body" hasCustomPrompt="1"/>
          </p:nvPr>
        </p:nvSpPr>
        <p:spPr>
          <a:xfrm>
            <a:off x="402480" y="316080"/>
            <a:ext cx="3006720" cy="4511160"/>
          </a:xfrm>
          <a:prstGeom prst="rect">
            <a:avLst/>
          </a:prstGeom>
          <a:noFill/>
          <a:ln w="0">
            <a:noFill/>
          </a:ln>
          <a:effectLst>
            <a:outerShdw blurRad="57240" dist="19080" dir="5400000" rotWithShape="0">
              <a:srgbClr val="000000">
                <a:alpha val="50000"/>
              </a:srgbClr>
            </a:outerShdw>
          </a:effectLst>
        </p:spPr>
        <p:txBody>
          <a:bodyPr lIns="90000" tIns="45000" rIns="90000" bIns="45000" anchor="t">
            <a:normAutofit fontScale="62500" lnSpcReduction="19999"/>
          </a:bodyPr>
          <a:p>
            <a:pPr marL="431800" indent="-323850">
              <a:spcBef>
                <a:spcPts val="141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Click to edit the outline text format</a:t>
            </a:r>
            <a:endParaRPr lang="fr-FR" sz="1800" b="0" u="none" strike="noStrike">
              <a:solidFill>
                <a:srgbClr val="000000"/>
              </a:solidFill>
              <a:effectLst/>
              <a:uFillTx/>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u="none" strike="noStrike">
                <a:solidFill>
                  <a:srgbClr val="000000"/>
                </a:solidFill>
                <a:effectLst/>
                <a:uFillTx/>
                <a:latin typeface="Arial" panose="020B0604020202020204"/>
              </a:rPr>
              <a:t>Second Outline Level</a:t>
            </a:r>
            <a:endParaRPr lang="fr-FR" sz="1800" b="0" u="none" strike="noStrike">
              <a:solidFill>
                <a:srgbClr val="000000"/>
              </a:solidFill>
              <a:effectLst/>
              <a:uFillTx/>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Third Outline Level</a:t>
            </a:r>
            <a:endParaRPr lang="fr-FR" sz="1800" b="0" u="none" strike="noStrike">
              <a:solidFill>
                <a:srgbClr val="000000"/>
              </a:solidFill>
              <a:effectLst/>
              <a:uFillTx/>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u="none" strike="noStrike">
                <a:solidFill>
                  <a:srgbClr val="000000"/>
                </a:solidFill>
                <a:effectLst/>
                <a:uFillTx/>
                <a:latin typeface="Arial" panose="020B0604020202020204"/>
              </a:rPr>
              <a:t>Fourth Outline Level</a:t>
            </a:r>
            <a:endParaRPr lang="fr-FR" sz="1800" b="0" u="none" strike="noStrike">
              <a:solidFill>
                <a:srgbClr val="000000"/>
              </a:solidFill>
              <a:effectLst/>
              <a:uFillTx/>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Fifth Outline Level</a:t>
            </a:r>
            <a:endParaRPr lang="fr-FR" sz="1800" b="0" u="none" strike="noStrike">
              <a:solidFill>
                <a:srgbClr val="000000"/>
              </a:solidFill>
              <a:effectLst/>
              <a:uFillTx/>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Sixth Outline Level</a:t>
            </a:r>
            <a:endParaRPr lang="fr-FR" sz="1800" b="0" u="none" strike="noStrike">
              <a:solidFill>
                <a:srgbClr val="000000"/>
              </a:solidFill>
              <a:effectLst/>
              <a:uFillTx/>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Seventh Outline Level</a:t>
            </a:r>
            <a:endParaRPr lang="fr-FR" sz="1800" b="0" u="none" strike="noStrike">
              <a:solidFill>
                <a:srgbClr val="000000"/>
              </a:solidFill>
              <a:effectLst/>
              <a:uFillTx/>
              <a:latin typeface="Arial" panose="020B0604020202020204"/>
            </a:endParaRPr>
          </a:p>
        </p:txBody>
      </p:sp>
      <p:sp>
        <p:nvSpPr>
          <p:cNvPr id="5" name="PlaceHolder 2"/>
          <p:cNvSpPr>
            <a:spLocks noGrp="1"/>
          </p:cNvSpPr>
          <p:nvPr>
            <p:ph type="title" hasCustomPrompt="1"/>
          </p:nvPr>
        </p:nvSpPr>
        <p:spPr>
          <a:xfrm>
            <a:off x="4156560" y="354600"/>
            <a:ext cx="4169520" cy="572400"/>
          </a:xfrm>
          <a:prstGeom prst="rect">
            <a:avLst/>
          </a:prstGeom>
          <a:noFill/>
          <a:ln w="0">
            <a:noFill/>
          </a:ln>
        </p:spPr>
        <p:txBody>
          <a:bodyPr lIns="91440" tIns="91440" rIns="91440" bIns="91440" anchor="t">
            <a:noAutofit/>
          </a:bodyPr>
          <a:p>
            <a:pPr indent="0">
              <a:buNone/>
            </a:pPr>
            <a:r>
              <a:rPr lang="fr-FR" sz="3000" b="0" u="none" strike="noStrike">
                <a:solidFill>
                  <a:schemeClr val="dk1"/>
                </a:solidFill>
                <a:effectLst/>
                <a:uFillTx/>
                <a:latin typeface="Arial" panose="020B0604020202020204"/>
              </a:rPr>
              <a:t>Click to edit the title text format</a:t>
            </a:r>
            <a:endParaRPr lang="fr-FR" sz="3000" b="0" u="none" strike="noStrike">
              <a:solidFill>
                <a:schemeClr val="dk1"/>
              </a:solidFill>
              <a:effectLst/>
              <a:uFillTx/>
              <a:latin typeface="Arial" panose="020B0604020202020204"/>
            </a:endParaRPr>
          </a:p>
        </p:txBody>
      </p:sp>
      <p:sp>
        <p:nvSpPr>
          <p:cNvPr id="6" name="PlaceHolder 3"/>
          <p:cNvSpPr>
            <a:spLocks noGrp="1"/>
          </p:cNvSpPr>
          <p:nvPr>
            <p:ph type="title" hasCustomPrompt="1"/>
          </p:nvPr>
        </p:nvSpPr>
        <p:spPr>
          <a:xfrm>
            <a:off x="4180320" y="3891240"/>
            <a:ext cx="864000" cy="310320"/>
          </a:xfrm>
          <a:prstGeom prst="rect">
            <a:avLst/>
          </a:prstGeom>
          <a:noFill/>
          <a:ln w="0">
            <a:noFill/>
          </a:ln>
        </p:spPr>
        <p:txBody>
          <a:bodyPr lIns="91440" tIns="91440" rIns="91440" bIns="91440" anchor="ctr">
            <a:noAutofit/>
          </a:bodyPr>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panose="020B0604020202020204"/>
            </a:endParaRPr>
          </a:p>
        </p:txBody>
      </p:sp>
      <p:sp>
        <p:nvSpPr>
          <p:cNvPr id="7" name="PlaceHolder 4"/>
          <p:cNvSpPr>
            <a:spLocks noGrp="1"/>
          </p:cNvSpPr>
          <p:nvPr>
            <p:ph type="title" hasCustomPrompt="1"/>
          </p:nvPr>
        </p:nvSpPr>
        <p:spPr>
          <a:xfrm>
            <a:off x="4180320" y="2003760"/>
            <a:ext cx="865440" cy="310320"/>
          </a:xfrm>
          <a:prstGeom prst="rect">
            <a:avLst/>
          </a:prstGeom>
          <a:noFill/>
          <a:ln w="0">
            <a:noFill/>
          </a:ln>
        </p:spPr>
        <p:txBody>
          <a:bodyPr lIns="91440" tIns="91440" rIns="91440" bIns="91440" anchor="ctr">
            <a:noAutofit/>
          </a:bodyPr>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panose="020B0604020202020204"/>
            </a:endParaRPr>
          </a:p>
        </p:txBody>
      </p:sp>
      <p:sp>
        <p:nvSpPr>
          <p:cNvPr id="8" name="PlaceHolder 5"/>
          <p:cNvSpPr>
            <a:spLocks noGrp="1"/>
          </p:cNvSpPr>
          <p:nvPr>
            <p:ph type="title" hasCustomPrompt="1"/>
          </p:nvPr>
        </p:nvSpPr>
        <p:spPr>
          <a:xfrm>
            <a:off x="4180320" y="2633040"/>
            <a:ext cx="865440" cy="310320"/>
          </a:xfrm>
          <a:prstGeom prst="rect">
            <a:avLst/>
          </a:prstGeom>
          <a:noFill/>
          <a:ln w="0">
            <a:noFill/>
          </a:ln>
        </p:spPr>
        <p:txBody>
          <a:bodyPr lIns="91440" tIns="91440" rIns="91440" bIns="91440" anchor="ctr">
            <a:noAutofit/>
          </a:bodyPr>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panose="020B0604020202020204"/>
            </a:endParaRPr>
          </a:p>
        </p:txBody>
      </p:sp>
      <p:sp>
        <p:nvSpPr>
          <p:cNvPr id="9" name="PlaceHolder 6"/>
          <p:cNvSpPr>
            <a:spLocks noGrp="1"/>
          </p:cNvSpPr>
          <p:nvPr>
            <p:ph type="title" hasCustomPrompt="1"/>
          </p:nvPr>
        </p:nvSpPr>
        <p:spPr>
          <a:xfrm>
            <a:off x="4180320" y="3261960"/>
            <a:ext cx="865440" cy="310320"/>
          </a:xfrm>
          <a:prstGeom prst="rect">
            <a:avLst/>
          </a:prstGeom>
          <a:noFill/>
          <a:ln w="0">
            <a:noFill/>
          </a:ln>
        </p:spPr>
        <p:txBody>
          <a:bodyPr lIns="91440" tIns="91440" rIns="91440" bIns="91440" anchor="ctr">
            <a:noAutofit/>
          </a:bodyPr>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panose="020B0604020202020204"/>
            </a:endParaRPr>
          </a:p>
        </p:txBody>
      </p:sp>
      <p:sp>
        <p:nvSpPr>
          <p:cNvPr id="10" name="PlaceHolder 7"/>
          <p:cNvSpPr>
            <a:spLocks noGrp="1"/>
          </p:cNvSpPr>
          <p:nvPr>
            <p:ph type="title" hasCustomPrompt="1"/>
          </p:nvPr>
        </p:nvSpPr>
        <p:spPr>
          <a:xfrm>
            <a:off x="4180320" y="1374480"/>
            <a:ext cx="865440" cy="310320"/>
          </a:xfrm>
          <a:prstGeom prst="rect">
            <a:avLst/>
          </a:prstGeom>
          <a:noFill/>
          <a:ln w="0">
            <a:noFill/>
          </a:ln>
        </p:spPr>
        <p:txBody>
          <a:bodyPr lIns="91440" tIns="91440" rIns="91440" bIns="91440" anchor="ctr">
            <a:noAutofit/>
          </a:bodyPr>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11" name="Google Shape;62;p14"/>
          <p:cNvSpPr/>
          <p:nvPr/>
        </p:nvSpPr>
        <p:spPr>
          <a:xfrm>
            <a:off x="207360" y="164160"/>
            <a:ext cx="8728920" cy="4815000"/>
          </a:xfrm>
          <a:prstGeom prst="roundRect">
            <a:avLst>
              <a:gd name="adj" fmla="val 16667"/>
            </a:avLst>
          </a:prstGeom>
          <a:gradFill rotWithShape="0">
            <a:gsLst>
              <a:gs pos="0">
                <a:srgbClr val="FFFFFF"/>
              </a:gs>
              <a:gs pos="100000">
                <a:srgbClr val="D9D9D9"/>
              </a:gs>
            </a:gsLst>
            <a:lin ang="8100000"/>
          </a:gra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2" name="PlaceHolder 1"/>
          <p:cNvSpPr>
            <a:spLocks noGrp="1"/>
          </p:cNvSpPr>
          <p:nvPr>
            <p:ph type="title" hasCustomPrompt="1"/>
          </p:nvPr>
        </p:nvSpPr>
        <p:spPr>
          <a:xfrm>
            <a:off x="527400" y="456480"/>
            <a:ext cx="5562360" cy="698040"/>
          </a:xfrm>
          <a:prstGeom prst="rect">
            <a:avLst/>
          </a:prstGeom>
          <a:noFill/>
          <a:ln w="0">
            <a:noFill/>
          </a:ln>
        </p:spPr>
        <p:txBody>
          <a:bodyPr lIns="91440" tIns="91440" rIns="91440" bIns="91440" anchor="t">
            <a:noAutofit/>
          </a:bodyPr>
          <a:p>
            <a:pPr indent="0">
              <a:buNone/>
            </a:pPr>
            <a:r>
              <a:rPr lang="fr-FR" sz="3000" b="0" u="none" strike="noStrike">
                <a:solidFill>
                  <a:schemeClr val="dk1"/>
                </a:solidFill>
                <a:effectLst/>
                <a:uFillTx/>
                <a:latin typeface="Arial" panose="020B0604020202020204"/>
              </a:rPr>
              <a:t>Click to edit the title text format</a:t>
            </a:r>
            <a:endParaRPr lang="fr-FR" sz="3000" b="0" u="none" strike="noStrike">
              <a:solidFill>
                <a:schemeClr val="dk1"/>
              </a:solidFill>
              <a:effectLst/>
              <a:uFillTx/>
              <a:latin typeface="Arial" panose="020B0604020202020204"/>
            </a:endParaRPr>
          </a:p>
        </p:txBody>
      </p:sp>
      <p:sp>
        <p:nvSpPr>
          <p:cNvPr id="13" name="PlaceHolder 2"/>
          <p:cNvSpPr>
            <a:spLocks noGrp="1"/>
          </p:cNvSpPr>
          <p:nvPr>
            <p:ph type="body" hasCustomPrompt="1"/>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u="none" strike="noStrike">
                <a:solidFill>
                  <a:srgbClr val="000000"/>
                </a:solidFill>
                <a:effectLst/>
                <a:uFillTx/>
                <a:latin typeface="Arial" panose="020B0604020202020204"/>
              </a:rPr>
              <a:t>Click to edit the outline text format</a:t>
            </a:r>
            <a:endParaRPr lang="fr-FR" sz="1400" b="0" u="none" strike="noStrike">
              <a:solidFill>
                <a:srgbClr val="000000"/>
              </a:solidFill>
              <a:effectLst/>
              <a:uFillTx/>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u="none" strike="noStrike">
                <a:solidFill>
                  <a:srgbClr val="000000"/>
                </a:solidFill>
                <a:effectLst/>
                <a:uFillTx/>
                <a:latin typeface="Arial" panose="020B0604020202020204"/>
              </a:rPr>
              <a:t>Second Outline Level</a:t>
            </a:r>
            <a:endParaRPr lang="fr-FR" sz="1400" b="0" u="none" strike="noStrike">
              <a:solidFill>
                <a:srgbClr val="000000"/>
              </a:solidFill>
              <a:effectLst/>
              <a:uFillTx/>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u="none" strike="noStrike">
                <a:solidFill>
                  <a:srgbClr val="000000"/>
                </a:solidFill>
                <a:effectLst/>
                <a:uFillTx/>
                <a:latin typeface="Arial" panose="020B0604020202020204"/>
              </a:rPr>
              <a:t>Third Outline Level</a:t>
            </a:r>
            <a:endParaRPr lang="fr-FR" sz="1400" b="0" u="none" strike="noStrike">
              <a:solidFill>
                <a:srgbClr val="000000"/>
              </a:solidFill>
              <a:effectLst/>
              <a:uFillTx/>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u="none" strike="noStrike">
                <a:solidFill>
                  <a:srgbClr val="000000"/>
                </a:solidFill>
                <a:effectLst/>
                <a:uFillTx/>
                <a:latin typeface="Arial" panose="020B0604020202020204"/>
              </a:rPr>
              <a:t>Fourth Outline Level</a:t>
            </a:r>
            <a:endParaRPr lang="fr-FR" sz="1400" b="0" u="none" strike="noStrike">
              <a:solidFill>
                <a:srgbClr val="000000"/>
              </a:solidFill>
              <a:effectLst/>
              <a:uFillTx/>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u="none" strike="noStrike">
                <a:solidFill>
                  <a:srgbClr val="000000"/>
                </a:solidFill>
                <a:effectLst/>
                <a:uFillTx/>
                <a:latin typeface="Arial" panose="020B0604020202020204"/>
              </a:rPr>
              <a:t>Fifth Outline Level</a:t>
            </a:r>
            <a:endParaRPr lang="fr-FR" sz="2000" b="0" u="none" strike="noStrike">
              <a:solidFill>
                <a:srgbClr val="000000"/>
              </a:solidFill>
              <a:effectLst/>
              <a:uFillTx/>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u="none" strike="noStrike">
                <a:solidFill>
                  <a:srgbClr val="000000"/>
                </a:solidFill>
                <a:effectLst/>
                <a:uFillTx/>
                <a:latin typeface="Arial" panose="020B0604020202020204"/>
              </a:rPr>
              <a:t>Sixth Outline Level</a:t>
            </a:r>
            <a:endParaRPr lang="fr-FR" sz="2000" b="0" u="none" strike="noStrike">
              <a:solidFill>
                <a:srgbClr val="000000"/>
              </a:solidFill>
              <a:effectLst/>
              <a:uFillTx/>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u="none" strike="noStrike">
                <a:solidFill>
                  <a:srgbClr val="000000"/>
                </a:solidFill>
                <a:effectLst/>
                <a:uFillTx/>
                <a:latin typeface="Arial" panose="020B0604020202020204"/>
              </a:rPr>
              <a:t>Seventh Outline Level</a:t>
            </a:r>
            <a:endParaRPr lang="fr-FR" sz="2000" b="0" u="none" strike="noStrike">
              <a:solidFill>
                <a:srgbClr val="000000"/>
              </a:solidFill>
              <a:effectLst/>
              <a:uFillTx/>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14" name="Google Shape;66;p15"/>
          <p:cNvSpPr/>
          <p:nvPr/>
        </p:nvSpPr>
        <p:spPr>
          <a:xfrm>
            <a:off x="186120" y="164160"/>
            <a:ext cx="7980120" cy="4815000"/>
          </a:xfrm>
          <a:prstGeom prst="roundRect">
            <a:avLst>
              <a:gd name="adj" fmla="val 16667"/>
            </a:avLst>
          </a:prstGeom>
          <a:gradFill rotWithShape="0">
            <a:gsLst>
              <a:gs pos="0">
                <a:srgbClr val="FFFFFF"/>
              </a:gs>
              <a:gs pos="100000">
                <a:srgbClr val="D9D9D9"/>
              </a:gs>
            </a:gsLst>
            <a:lin ang="8100000"/>
          </a:gra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5" name="PlaceHolder 1"/>
          <p:cNvSpPr>
            <a:spLocks noGrp="1"/>
          </p:cNvSpPr>
          <p:nvPr>
            <p:ph type="title" hasCustomPrompt="1"/>
          </p:nvPr>
        </p:nvSpPr>
        <p:spPr>
          <a:xfrm>
            <a:off x="565200" y="321840"/>
            <a:ext cx="4961520" cy="1698120"/>
          </a:xfrm>
          <a:prstGeom prst="rect">
            <a:avLst/>
          </a:prstGeom>
          <a:noFill/>
          <a:ln w="0">
            <a:noFill/>
          </a:ln>
        </p:spPr>
        <p:txBody>
          <a:bodyPr lIns="91440" tIns="91440" rIns="91440" bIns="91440" anchor="t">
            <a:noAutofit/>
          </a:bodyPr>
          <a:p>
            <a:pPr indent="0">
              <a:buNone/>
            </a:pPr>
            <a:r>
              <a:rPr lang="fr-FR" sz="2600" b="0" u="none" strike="noStrike">
                <a:solidFill>
                  <a:schemeClr val="dk1"/>
                </a:solidFill>
                <a:effectLst/>
                <a:uFillTx/>
                <a:latin typeface="Arial" panose="020B0604020202020204"/>
              </a:rPr>
              <a:t>Click to edit the title text format</a:t>
            </a:r>
            <a:endParaRPr lang="fr-FR" sz="2600" b="0" u="none" strike="noStrike">
              <a:solidFill>
                <a:schemeClr val="dk1"/>
              </a:solidFill>
              <a:effectLst/>
              <a:uFillTx/>
              <a:latin typeface="Arial" panose="020B0604020202020204"/>
            </a:endParaRPr>
          </a:p>
        </p:txBody>
      </p:sp>
      <p:sp>
        <p:nvSpPr>
          <p:cNvPr id="16" name="PlaceHolder 2"/>
          <p:cNvSpPr>
            <a:spLocks noGrp="1"/>
          </p:cNvSpPr>
          <p:nvPr>
            <p:ph type="body" hasCustomPrompt="1"/>
          </p:nvPr>
        </p:nvSpPr>
        <p:spPr>
          <a:xfrm>
            <a:off x="1702800" y="2306880"/>
            <a:ext cx="3823920" cy="2513880"/>
          </a:xfrm>
          <a:prstGeom prst="rect">
            <a:avLst/>
          </a:prstGeom>
          <a:noFill/>
          <a:ln w="0">
            <a:noFill/>
          </a:ln>
        </p:spPr>
        <p:txBody>
          <a:bodyPr lIns="91440" tIns="91440" rIns="91440" bIns="91440" anchor="b">
            <a:noAutofit/>
          </a:bodyPr>
          <a:p>
            <a:pPr marL="431800" indent="-323850">
              <a:spcBef>
                <a:spcPts val="1415"/>
              </a:spcBef>
              <a:buClr>
                <a:srgbClr val="000000"/>
              </a:buClr>
              <a:buSzPct val="45000"/>
              <a:buFont typeface="Wingdings" panose="05000000000000000000" pitchFamily="2" charset="2"/>
              <a:buChar char=""/>
            </a:pPr>
            <a:r>
              <a:rPr lang="fr-FR" sz="1300" b="0" u="none" strike="noStrike">
                <a:solidFill>
                  <a:srgbClr val="000000"/>
                </a:solidFill>
                <a:effectLst/>
                <a:uFillTx/>
                <a:latin typeface="Arial" panose="020B0604020202020204"/>
              </a:rPr>
              <a:t>Click to edit the outline text format</a:t>
            </a:r>
            <a:endParaRPr lang="fr-FR" sz="1300" b="0" u="none" strike="noStrike">
              <a:solidFill>
                <a:srgbClr val="000000"/>
              </a:solidFill>
              <a:effectLst/>
              <a:uFillTx/>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300" b="0" u="none" strike="noStrike">
                <a:solidFill>
                  <a:srgbClr val="000000"/>
                </a:solidFill>
                <a:effectLst/>
                <a:uFillTx/>
                <a:latin typeface="Arial" panose="020B0604020202020204"/>
              </a:rPr>
              <a:t>Second Outline Level</a:t>
            </a:r>
            <a:endParaRPr lang="fr-FR" sz="1300" b="0" u="none" strike="noStrike">
              <a:solidFill>
                <a:srgbClr val="000000"/>
              </a:solidFill>
              <a:effectLst/>
              <a:uFillTx/>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300" b="0" u="none" strike="noStrike">
                <a:solidFill>
                  <a:srgbClr val="000000"/>
                </a:solidFill>
                <a:effectLst/>
                <a:uFillTx/>
                <a:latin typeface="Arial" panose="020B0604020202020204"/>
              </a:rPr>
              <a:t>Third Outline Level</a:t>
            </a:r>
            <a:endParaRPr lang="fr-FR" sz="1300" b="0" u="none" strike="noStrike">
              <a:solidFill>
                <a:srgbClr val="000000"/>
              </a:solidFill>
              <a:effectLst/>
              <a:uFillTx/>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300" b="0" u="none" strike="noStrike">
                <a:solidFill>
                  <a:srgbClr val="000000"/>
                </a:solidFill>
                <a:effectLst/>
                <a:uFillTx/>
                <a:latin typeface="Arial" panose="020B0604020202020204"/>
              </a:rPr>
              <a:t>Fourth Outline Level</a:t>
            </a:r>
            <a:endParaRPr lang="fr-FR" sz="1300" b="0" u="none" strike="noStrike">
              <a:solidFill>
                <a:srgbClr val="000000"/>
              </a:solidFill>
              <a:effectLst/>
              <a:uFillTx/>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300" b="0" u="none" strike="noStrike">
                <a:solidFill>
                  <a:srgbClr val="000000"/>
                </a:solidFill>
                <a:effectLst/>
                <a:uFillTx/>
                <a:latin typeface="Arial" panose="020B0604020202020204"/>
              </a:rPr>
              <a:t>Fifth Outline Level</a:t>
            </a:r>
            <a:endParaRPr lang="fr-FR" sz="1300" b="0" u="none" strike="noStrike">
              <a:solidFill>
                <a:srgbClr val="000000"/>
              </a:solidFill>
              <a:effectLst/>
              <a:uFillTx/>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300" b="0" u="none" strike="noStrike">
                <a:solidFill>
                  <a:srgbClr val="000000"/>
                </a:solidFill>
                <a:effectLst/>
                <a:uFillTx/>
                <a:latin typeface="Arial" panose="020B0604020202020204"/>
              </a:rPr>
              <a:t>Sixth Outline Level</a:t>
            </a:r>
            <a:endParaRPr lang="fr-FR" sz="1300" b="0" u="none" strike="noStrike">
              <a:solidFill>
                <a:srgbClr val="000000"/>
              </a:solidFill>
              <a:effectLst/>
              <a:uFillTx/>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300" b="0" u="none" strike="noStrike">
                <a:solidFill>
                  <a:srgbClr val="000000"/>
                </a:solidFill>
                <a:effectLst/>
                <a:uFillTx/>
                <a:latin typeface="Arial" panose="020B0604020202020204"/>
              </a:rPr>
              <a:t>Seventh Outline Level</a:t>
            </a:r>
            <a:endParaRPr lang="fr-FR" sz="1300" b="0" u="none" strike="noStrike">
              <a:solidFill>
                <a:srgbClr val="000000"/>
              </a:solidFill>
              <a:effectLst/>
              <a:uFillTx/>
              <a:latin typeface="Arial" panose="020B0604020202020204"/>
            </a:endParaRPr>
          </a:p>
        </p:txBody>
      </p:sp>
      <p:sp>
        <p:nvSpPr>
          <p:cNvPr id="17" name="PlaceHolder 3"/>
          <p:cNvSpPr>
            <a:spLocks noGrp="1"/>
          </p:cNvSpPr>
          <p:nvPr>
            <p:ph type="body" hasCustomPrompt="1"/>
          </p:nvPr>
        </p:nvSpPr>
        <p:spPr>
          <a:xfrm>
            <a:off x="5721120" y="279360"/>
            <a:ext cx="3055320" cy="4584240"/>
          </a:xfrm>
          <a:prstGeom prst="rect">
            <a:avLst/>
          </a:prstGeom>
          <a:noFill/>
          <a:ln w="0">
            <a:noFill/>
          </a:ln>
          <a:effectLst>
            <a:outerShdw blurRad="57240" dist="19080" dir="5400000" rotWithShape="0">
              <a:srgbClr val="000000">
                <a:alpha val="50000"/>
              </a:srgbClr>
            </a:outerShdw>
          </a:effectLst>
        </p:spPr>
        <p:txBody>
          <a:bodyPr lIns="90000" tIns="45000" rIns="90000" bIns="45000" anchor="t">
            <a:normAutofit fontScale="62500" lnSpcReduction="19999"/>
          </a:bodyPr>
          <a:p>
            <a:pPr marL="431800" indent="-323850">
              <a:spcBef>
                <a:spcPts val="141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Click to edit the outline text format</a:t>
            </a:r>
            <a:endParaRPr lang="fr-FR" sz="1800" b="0" u="none" strike="noStrike">
              <a:solidFill>
                <a:srgbClr val="000000"/>
              </a:solidFill>
              <a:effectLst/>
              <a:uFillTx/>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u="none" strike="noStrike">
                <a:solidFill>
                  <a:srgbClr val="000000"/>
                </a:solidFill>
                <a:effectLst/>
                <a:uFillTx/>
                <a:latin typeface="Arial" panose="020B0604020202020204"/>
              </a:rPr>
              <a:t>Second Outline Level</a:t>
            </a:r>
            <a:endParaRPr lang="fr-FR" sz="1800" b="0" u="none" strike="noStrike">
              <a:solidFill>
                <a:srgbClr val="000000"/>
              </a:solidFill>
              <a:effectLst/>
              <a:uFillTx/>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Third Outline Level</a:t>
            </a:r>
            <a:endParaRPr lang="fr-FR" sz="1800" b="0" u="none" strike="noStrike">
              <a:solidFill>
                <a:srgbClr val="000000"/>
              </a:solidFill>
              <a:effectLst/>
              <a:uFillTx/>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u="none" strike="noStrike">
                <a:solidFill>
                  <a:srgbClr val="000000"/>
                </a:solidFill>
                <a:effectLst/>
                <a:uFillTx/>
                <a:latin typeface="Arial" panose="020B0604020202020204"/>
              </a:rPr>
              <a:t>Fourth Outline Level</a:t>
            </a:r>
            <a:endParaRPr lang="fr-FR" sz="1800" b="0" u="none" strike="noStrike">
              <a:solidFill>
                <a:srgbClr val="000000"/>
              </a:solidFill>
              <a:effectLst/>
              <a:uFillTx/>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Fifth Outline Level</a:t>
            </a:r>
            <a:endParaRPr lang="fr-FR" sz="1800" b="0" u="none" strike="noStrike">
              <a:solidFill>
                <a:srgbClr val="000000"/>
              </a:solidFill>
              <a:effectLst/>
              <a:uFillTx/>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Sixth Outline Level</a:t>
            </a:r>
            <a:endParaRPr lang="fr-FR" sz="1800" b="0" u="none" strike="noStrike">
              <a:solidFill>
                <a:srgbClr val="000000"/>
              </a:solidFill>
              <a:effectLst/>
              <a:uFillTx/>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u="none" strike="noStrike">
                <a:solidFill>
                  <a:srgbClr val="000000"/>
                </a:solidFill>
                <a:effectLst/>
                <a:uFillTx/>
                <a:latin typeface="Arial" panose="020B0604020202020204"/>
              </a:rPr>
              <a:t>Seventh Outline Level</a:t>
            </a:r>
            <a:endParaRPr lang="fr-FR" sz="1800" b="0" u="none" strike="noStrike">
              <a:solidFill>
                <a:srgbClr val="000000"/>
              </a:solidFill>
              <a:effectLst/>
              <a:uFillTx/>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18" name="Google Shape;71;p16"/>
          <p:cNvSpPr/>
          <p:nvPr/>
        </p:nvSpPr>
        <p:spPr>
          <a:xfrm>
            <a:off x="207360" y="164160"/>
            <a:ext cx="8728920" cy="4815000"/>
          </a:xfrm>
          <a:prstGeom prst="roundRect">
            <a:avLst>
              <a:gd name="adj" fmla="val 16667"/>
            </a:avLst>
          </a:prstGeom>
          <a:gradFill rotWithShape="0">
            <a:gsLst>
              <a:gs pos="0">
                <a:srgbClr val="FFFFFF"/>
              </a:gs>
              <a:gs pos="100000">
                <a:srgbClr val="D9D9D9"/>
              </a:gs>
            </a:gsLst>
            <a:lin ang="8100000"/>
          </a:gra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9" name="PlaceHolder 1"/>
          <p:cNvSpPr>
            <a:spLocks noGrp="1"/>
          </p:cNvSpPr>
          <p:nvPr>
            <p:ph type="title" hasCustomPrompt="1"/>
          </p:nvPr>
        </p:nvSpPr>
        <p:spPr>
          <a:xfrm>
            <a:off x="546840" y="323280"/>
            <a:ext cx="7703640" cy="572400"/>
          </a:xfrm>
          <a:prstGeom prst="rect">
            <a:avLst/>
          </a:prstGeom>
          <a:noFill/>
          <a:ln w="0">
            <a:noFill/>
          </a:ln>
        </p:spPr>
        <p:txBody>
          <a:bodyPr lIns="91440" tIns="91440" rIns="91440" bIns="91440" anchor="t">
            <a:noAutofit/>
          </a:bodyPr>
          <a:p>
            <a:pPr indent="0">
              <a:buNone/>
            </a:pPr>
            <a:r>
              <a:rPr lang="fr-FR" sz="2600" b="0" u="none" strike="noStrike">
                <a:solidFill>
                  <a:schemeClr val="dk1"/>
                </a:solidFill>
                <a:effectLst/>
                <a:uFillTx/>
                <a:latin typeface="Arial" panose="020B0604020202020204"/>
              </a:rPr>
              <a:t>Click to edit the title text format</a:t>
            </a:r>
            <a:endParaRPr lang="fr-FR" sz="2600" b="0" u="none" strike="noStrike">
              <a:solidFill>
                <a:schemeClr val="dk1"/>
              </a:solidFill>
              <a:effectLst/>
              <a:uFillTx/>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2">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20" name="PlaceHolder 1"/>
          <p:cNvSpPr>
            <a:spLocks noGrp="1"/>
          </p:cNvSpPr>
          <p:nvPr>
            <p:ph type="title" hasCustomPrompt="1"/>
          </p:nvPr>
        </p:nvSpPr>
        <p:spPr>
          <a:xfrm>
            <a:off x="720000" y="444960"/>
            <a:ext cx="7703640" cy="572400"/>
          </a:xfrm>
          <a:prstGeom prst="rect">
            <a:avLst/>
          </a:prstGeom>
          <a:noFill/>
          <a:ln w="0">
            <a:noFill/>
          </a:ln>
        </p:spPr>
        <p:txBody>
          <a:bodyPr lIns="91440" tIns="91440" rIns="91440" bIns="91440" anchor="t">
            <a:noAutofit/>
          </a:bodyPr>
          <a:p>
            <a:pPr indent="0">
              <a:buNone/>
            </a:pPr>
            <a:r>
              <a:rPr lang="fr-FR" sz="2600" b="0" u="none" strike="noStrike">
                <a:solidFill>
                  <a:schemeClr val="dk1"/>
                </a:solidFill>
                <a:effectLst/>
                <a:uFillTx/>
                <a:latin typeface="Arial" panose="020B0604020202020204"/>
              </a:rPr>
              <a:t>Click to edit the title text format</a:t>
            </a:r>
            <a:endParaRPr lang="fr-FR" sz="2600" b="0" u="none" strike="noStrike">
              <a:solidFill>
                <a:schemeClr val="dk1"/>
              </a:solidFill>
              <a:effectLst/>
              <a:uFillTx/>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1_1_1_2">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21" name="Google Shape;76;p18"/>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2" name="PlaceHolder 1"/>
          <p:cNvSpPr>
            <a:spLocks noGrp="1"/>
          </p:cNvSpPr>
          <p:nvPr>
            <p:ph type="title" hasCustomPrompt="1"/>
          </p:nvPr>
        </p:nvSpPr>
        <p:spPr>
          <a:xfrm>
            <a:off x="1992240" y="2691000"/>
            <a:ext cx="1026360" cy="310320"/>
          </a:xfrm>
          <a:prstGeom prst="rect">
            <a:avLst/>
          </a:prstGeom>
          <a:noFill/>
          <a:ln w="0">
            <a:noFill/>
          </a:ln>
        </p:spPr>
        <p:txBody>
          <a:bodyPr lIns="91440" tIns="91440" rIns="91440" bIns="91440" anchor="ctr">
            <a:noAutofit/>
          </a:bodyPr>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panose="020B0604020202020204"/>
            </a:endParaRPr>
          </a:p>
        </p:txBody>
      </p:sp>
      <p:sp>
        <p:nvSpPr>
          <p:cNvPr id="23" name="PlaceHolder 2"/>
          <p:cNvSpPr>
            <a:spLocks noGrp="1"/>
          </p:cNvSpPr>
          <p:nvPr>
            <p:ph type="title" hasCustomPrompt="1"/>
          </p:nvPr>
        </p:nvSpPr>
        <p:spPr>
          <a:xfrm>
            <a:off x="2013840" y="1530000"/>
            <a:ext cx="983160" cy="310320"/>
          </a:xfrm>
          <a:prstGeom prst="rect">
            <a:avLst/>
          </a:prstGeom>
          <a:noFill/>
          <a:ln w="0">
            <a:noFill/>
          </a:ln>
        </p:spPr>
        <p:txBody>
          <a:bodyPr lIns="91440" tIns="91440" rIns="91440" bIns="91440" anchor="ctr">
            <a:noAutofit/>
          </a:bodyPr>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panose="020B0604020202020204"/>
            </a:endParaRPr>
          </a:p>
        </p:txBody>
      </p:sp>
      <p:sp>
        <p:nvSpPr>
          <p:cNvPr id="24" name="PlaceHolder 3"/>
          <p:cNvSpPr>
            <a:spLocks noGrp="1"/>
          </p:cNvSpPr>
          <p:nvPr>
            <p:ph type="title" hasCustomPrompt="1"/>
          </p:nvPr>
        </p:nvSpPr>
        <p:spPr>
          <a:xfrm>
            <a:off x="2013840" y="3852000"/>
            <a:ext cx="983160" cy="310320"/>
          </a:xfrm>
          <a:prstGeom prst="rect">
            <a:avLst/>
          </a:prstGeom>
          <a:noFill/>
          <a:ln w="0">
            <a:noFill/>
          </a:ln>
        </p:spPr>
        <p:txBody>
          <a:bodyPr lIns="91440" tIns="91440" rIns="91440" bIns="91440" anchor="ctr">
            <a:noAutofit/>
          </a:bodyPr>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panose="020B0604020202020204"/>
            </a:endParaRPr>
          </a:p>
        </p:txBody>
      </p:sp>
      <p:sp>
        <p:nvSpPr>
          <p:cNvPr id="25" name="PlaceHolder 4"/>
          <p:cNvSpPr>
            <a:spLocks noGrp="1"/>
          </p:cNvSpPr>
          <p:nvPr>
            <p:ph type="title" hasCustomPrompt="1"/>
          </p:nvPr>
        </p:nvSpPr>
        <p:spPr>
          <a:xfrm>
            <a:off x="559440" y="322920"/>
            <a:ext cx="8340840" cy="572400"/>
          </a:xfrm>
          <a:prstGeom prst="rect">
            <a:avLst/>
          </a:prstGeom>
          <a:noFill/>
          <a:ln w="0">
            <a:noFill/>
          </a:ln>
        </p:spPr>
        <p:txBody>
          <a:bodyPr lIns="91440" tIns="91440" rIns="91440" bIns="91440" anchor="t">
            <a:noAutofit/>
          </a:bodyPr>
          <a:p>
            <a:pPr indent="0">
              <a:buNone/>
            </a:pPr>
            <a:r>
              <a:rPr lang="fr-FR" sz="2600" b="0" u="none" strike="noStrike">
                <a:solidFill>
                  <a:schemeClr val="dk1"/>
                </a:solidFill>
                <a:effectLst/>
                <a:uFillTx/>
                <a:latin typeface="Arial" panose="020B0604020202020204"/>
              </a:rPr>
              <a:t>Click to edit the title text format</a:t>
            </a:r>
            <a:endParaRPr lang="fr-FR" sz="2600" b="0" u="none" strike="noStrike">
              <a:solidFill>
                <a:schemeClr val="dk1"/>
              </a:solidFill>
              <a:effectLst/>
              <a:uFillTx/>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laceholder for pic"/>
          <p:cNvPicPr/>
          <p:nvPr/>
        </p:nvPicPr>
        <p:blipFill>
          <a:blip r:embed="rId1"/>
          <a:stretch>
            <a:fillRect/>
          </a:stretch>
        </p:blipFill>
        <p:spPr>
          <a:xfrm>
            <a:off x="9360" y="-9360"/>
            <a:ext cx="9143640" cy="5143320"/>
          </a:xfrm>
          <a:prstGeom prst="rect">
            <a:avLst/>
          </a:prstGeom>
          <a:noFill/>
          <a:ln w="0">
            <a:noFill/>
          </a:ln>
        </p:spPr>
      </p:pic>
      <p:pic>
        <p:nvPicPr>
          <p:cNvPr id="65" name="Google Shape;131;p28"/>
          <p:cNvPicPr/>
          <p:nvPr/>
        </p:nvPicPr>
        <p:blipFill>
          <a:blip r:embed="rId2"/>
          <a:srcRect t="2333" b="13494"/>
          <a:stretch>
            <a:fillRect/>
          </a:stretch>
        </p:blipFill>
        <p:spPr>
          <a:xfrm>
            <a:off x="0" y="6840"/>
            <a:ext cx="9143640" cy="5129640"/>
          </a:xfrm>
          <a:prstGeom prst="rect">
            <a:avLst/>
          </a:prstGeom>
          <a:noFill/>
          <a:ln w="0">
            <a:noFill/>
          </a:ln>
        </p:spPr>
      </p:pic>
      <p:sp>
        <p:nvSpPr>
          <p:cNvPr id="66" name="Google Shape;132;p28"/>
          <p:cNvSpPr/>
          <p:nvPr/>
        </p:nvSpPr>
        <p:spPr>
          <a:xfrm>
            <a:off x="7200" y="-20320"/>
            <a:ext cx="9143640" cy="5143320"/>
          </a:xfrm>
          <a:custGeom>
            <a:avLst/>
            <a:gdLst>
              <a:gd name="textAreaLeft" fmla="*/ 0 w 9143640"/>
              <a:gd name="textAreaRight" fmla="*/ 9144000 w 9143640"/>
              <a:gd name="textAreaTop" fmla="*/ 0 h 5143320"/>
              <a:gd name="textAreaBottom" fmla="*/ 5143680 h 5143320"/>
            </a:gdLst>
            <a:ahLst/>
            <a:cxnLst/>
            <a:rect l="textAreaLeft" t="textAreaTop" r="textAreaRight" b="textAreaBottom"/>
            <a:pathLst>
              <a:path w="12192000" h="6858000">
                <a:moveTo>
                  <a:pt x="0" y="0"/>
                </a:moveTo>
                <a:lnTo>
                  <a:pt x="0" y="6858000"/>
                </a:lnTo>
                <a:lnTo>
                  <a:pt x="12192000" y="6858000"/>
                </a:lnTo>
                <a:lnTo>
                  <a:pt x="12192000" y="0"/>
                </a:lnTo>
                <a:lnTo>
                  <a:pt x="0" y="0"/>
                </a:lnTo>
                <a:close/>
                <a:moveTo>
                  <a:pt x="11510645" y="4334320"/>
                </a:moveTo>
                <a:cubicBezTo>
                  <a:pt x="11510645" y="4476496"/>
                  <a:pt x="11395393" y="4591749"/>
                  <a:pt x="11253216" y="4591749"/>
                </a:cubicBezTo>
                <a:lnTo>
                  <a:pt x="8821483" y="4591749"/>
                </a:lnTo>
                <a:cubicBezTo>
                  <a:pt x="8679307" y="4591749"/>
                  <a:pt x="8564055" y="4707001"/>
                  <a:pt x="8564055" y="4849178"/>
                </a:cubicBezTo>
                <a:lnTo>
                  <a:pt x="8564055" y="6057202"/>
                </a:lnTo>
                <a:cubicBezTo>
                  <a:pt x="8564055" y="6199378"/>
                  <a:pt x="8448802" y="6314631"/>
                  <a:pt x="8306626" y="6314631"/>
                </a:cubicBezTo>
                <a:lnTo>
                  <a:pt x="6096000" y="6314631"/>
                </a:lnTo>
                <a:cubicBezTo>
                  <a:pt x="5953824" y="6314631"/>
                  <a:pt x="5838571" y="6199378"/>
                  <a:pt x="5838571" y="6057202"/>
                </a:cubicBezTo>
                <a:lnTo>
                  <a:pt x="5838571" y="3888105"/>
                </a:lnTo>
                <a:cubicBezTo>
                  <a:pt x="5838571" y="3745928"/>
                  <a:pt x="5723319" y="3630676"/>
                  <a:pt x="5581142" y="3630676"/>
                </a:cubicBezTo>
                <a:lnTo>
                  <a:pt x="3822002" y="3630676"/>
                </a:lnTo>
                <a:cubicBezTo>
                  <a:pt x="3679825" y="3630676"/>
                  <a:pt x="3564572" y="3515424"/>
                  <a:pt x="3564572" y="3373247"/>
                </a:cubicBezTo>
                <a:lnTo>
                  <a:pt x="3564572" y="3270250"/>
                </a:lnTo>
                <a:cubicBezTo>
                  <a:pt x="3564572" y="3128074"/>
                  <a:pt x="3449320" y="3012821"/>
                  <a:pt x="3307144" y="3012821"/>
                </a:cubicBezTo>
                <a:lnTo>
                  <a:pt x="938784" y="3012821"/>
                </a:lnTo>
                <a:cubicBezTo>
                  <a:pt x="796608" y="3012821"/>
                  <a:pt x="681355" y="2897569"/>
                  <a:pt x="681355" y="2755392"/>
                </a:cubicBezTo>
                <a:lnTo>
                  <a:pt x="681355" y="1390968"/>
                </a:lnTo>
                <a:cubicBezTo>
                  <a:pt x="681355" y="1248791"/>
                  <a:pt x="796608" y="1133539"/>
                  <a:pt x="938784" y="1133539"/>
                </a:cubicBezTo>
                <a:lnTo>
                  <a:pt x="3307144" y="1133539"/>
                </a:lnTo>
                <a:cubicBezTo>
                  <a:pt x="3449320" y="1133539"/>
                  <a:pt x="3564572" y="1145286"/>
                  <a:pt x="3564572" y="1003110"/>
                </a:cubicBezTo>
                <a:lnTo>
                  <a:pt x="3564572" y="771462"/>
                </a:lnTo>
                <a:cubicBezTo>
                  <a:pt x="3564572" y="629285"/>
                  <a:pt x="3679825" y="514032"/>
                  <a:pt x="3822002" y="514032"/>
                </a:cubicBezTo>
                <a:lnTo>
                  <a:pt x="8747569" y="514032"/>
                </a:lnTo>
                <a:cubicBezTo>
                  <a:pt x="8889746" y="514032"/>
                  <a:pt x="9004998" y="629285"/>
                  <a:pt x="9004998" y="771462"/>
                </a:cubicBezTo>
                <a:lnTo>
                  <a:pt x="9004998" y="1131824"/>
                </a:lnTo>
                <a:cubicBezTo>
                  <a:pt x="9004998" y="1274001"/>
                  <a:pt x="9120251" y="1262253"/>
                  <a:pt x="9262428" y="1262253"/>
                </a:cubicBezTo>
                <a:lnTo>
                  <a:pt x="11253216" y="1262253"/>
                </a:lnTo>
                <a:cubicBezTo>
                  <a:pt x="11395393" y="1262253"/>
                  <a:pt x="11510645" y="1377506"/>
                  <a:pt x="11510645" y="1519682"/>
                </a:cubicBezTo>
                <a:lnTo>
                  <a:pt x="11510645" y="4334320"/>
                </a:lnTo>
                <a:close/>
              </a:path>
            </a:pathLst>
          </a:custGeom>
          <a:gradFill rotWithShape="0">
            <a:gsLst>
              <a:gs pos="0">
                <a:srgbClr val="FFFFFF"/>
              </a:gs>
              <a:gs pos="100000">
                <a:srgbClr val="D9D9D9"/>
              </a:gs>
            </a:gsLst>
            <a:lin ang="18900000"/>
          </a:gradFill>
          <a:ln w="0">
            <a:noFill/>
          </a:ln>
          <a:effectLst>
            <a:outerShdw blurRad="57240" dist="19080" dir="5400000" algn="bl" rotWithShape="0">
              <a:srgbClr val="000000">
                <a:alpha val="50000"/>
              </a:srgbClr>
            </a:outerShdw>
          </a:effectLst>
        </p:spPr>
        <p:style>
          <a:lnRef idx="0">
            <a:srgbClr val="FFFFFF"/>
          </a:lnRef>
          <a:fillRef idx="0">
            <a:srgbClr val="FFFFFF"/>
          </a:fillRef>
          <a:effectRef idx="0">
            <a:srgbClr val="FFFFFF"/>
          </a:effectRef>
          <a:fontRef idx="minor"/>
        </p:style>
        <p:txBody>
          <a:bodyPr anchor="ctr">
            <a:noAutofit/>
          </a:bodyPr>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7" name="PlaceHolder 1"/>
          <p:cNvSpPr>
            <a:spLocks noGrp="1"/>
          </p:cNvSpPr>
          <p:nvPr>
            <p:ph type="title"/>
          </p:nvPr>
        </p:nvSpPr>
        <p:spPr>
          <a:xfrm>
            <a:off x="457200" y="2905200"/>
            <a:ext cx="3857400" cy="1685520"/>
          </a:xfrm>
          <a:prstGeom prst="rect">
            <a:avLst/>
          </a:prstGeom>
          <a:noFill/>
          <a:ln w="0">
            <a:noFill/>
          </a:ln>
        </p:spPr>
        <p:txBody>
          <a:bodyPr lIns="91440" tIns="91440" rIns="91440" bIns="91440" anchor="b">
            <a:normAutofit fontScale="62500" lnSpcReduction="19999"/>
          </a:bodyPr>
          <a:p>
            <a:pPr indent="0">
              <a:lnSpc>
                <a:spcPct val="100000"/>
              </a:lnSpc>
              <a:buNone/>
              <a:tabLst>
                <a:tab pos="0" algn="l"/>
              </a:tabLst>
            </a:pPr>
            <a:r>
              <a:rPr lang="en-GB" sz="6000" b="0" u="none" strike="noStrike">
                <a:solidFill>
                  <a:schemeClr val="dk1"/>
                </a:solidFill>
                <a:effectLst/>
                <a:uFillTx/>
                <a:latin typeface="Aboreto"/>
                <a:ea typeface="Aboreto"/>
              </a:rPr>
              <a:t>Next Word Prediction Using LSTM</a:t>
            </a:r>
            <a:endParaRPr lang="fr-FR" sz="6000" b="0" u="none" strike="noStrike">
              <a:solidFill>
                <a:schemeClr val="dk1"/>
              </a:solidFill>
              <a:effectLst/>
              <a:uFillTx/>
              <a:latin typeface="Arial" panose="020B0604020202020204"/>
            </a:endParaRPr>
          </a:p>
        </p:txBody>
      </p:sp>
      <p:sp>
        <p:nvSpPr>
          <p:cNvPr id="68" name="PlaceHolder 2"/>
          <p:cNvSpPr>
            <a:spLocks noGrp="1"/>
          </p:cNvSpPr>
          <p:nvPr>
            <p:ph type="subTitle"/>
          </p:nvPr>
        </p:nvSpPr>
        <p:spPr>
          <a:xfrm>
            <a:off x="6620040" y="3772080"/>
            <a:ext cx="1866600" cy="713880"/>
          </a:xfrm>
          <a:prstGeom prst="rect">
            <a:avLst/>
          </a:prstGeom>
          <a:noFill/>
          <a:ln w="0">
            <a:noFill/>
          </a:ln>
        </p:spPr>
        <p:txBody>
          <a:bodyPr lIns="91440" tIns="91440" rIns="91440" bIns="91440" anchor="t">
            <a:normAutofit/>
          </a:bodyPr>
          <a:p>
            <a:pPr indent="0" algn="ctr">
              <a:buNone/>
            </a:pPr>
            <a:r>
              <a:rPr lang="en-IN" altLang="en-US" sz="1400" b="0" u="none" strike="noStrike">
                <a:solidFill>
                  <a:schemeClr val="dk1"/>
                </a:solidFill>
                <a:effectLst/>
                <a:uFillTx/>
                <a:latin typeface="Akatab"/>
                <a:ea typeface="Akatab"/>
              </a:rPr>
              <a:t>Presented By:</a:t>
            </a:r>
            <a:endParaRPr lang="en-IN" altLang="en-US" sz="1400" b="0" u="none" strike="noStrike">
              <a:solidFill>
                <a:schemeClr val="dk1"/>
              </a:solidFill>
              <a:effectLst/>
              <a:uFillTx/>
              <a:latin typeface="Akatab"/>
              <a:ea typeface="Akatab"/>
            </a:endParaRPr>
          </a:p>
          <a:p>
            <a:pPr indent="0" algn="ctr">
              <a:buNone/>
            </a:pPr>
            <a:r>
              <a:rPr lang="en-IN" altLang="en-US" sz="1400" b="0" u="none" strike="noStrike">
                <a:solidFill>
                  <a:schemeClr val="dk1"/>
                </a:solidFill>
                <a:effectLst/>
                <a:uFillTx/>
                <a:latin typeface="Akatab"/>
                <a:ea typeface="Akatab"/>
              </a:rPr>
              <a:t>Aram Sunil</a:t>
            </a:r>
            <a:endParaRPr lang="en-IN" altLang="en-US" sz="1400" b="0" u="none" strike="noStrike">
              <a:solidFill>
                <a:schemeClr val="dk1"/>
              </a:solidFill>
              <a:effectLst/>
              <a:uFillTx/>
              <a:latin typeface="Akatab"/>
              <a:ea typeface="Akatab"/>
            </a:endParaRPr>
          </a:p>
        </p:txBody>
      </p:sp>
      <p:sp>
        <p:nvSpPr>
          <p:cNvPr id="69" name="Google Shape;135;p28"/>
          <p:cNvSpPr/>
          <p:nvPr/>
        </p:nvSpPr>
        <p:spPr>
          <a:xfrm>
            <a:off x="6943680" y="361800"/>
            <a:ext cx="1723680" cy="27686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t">
            <a:spAutoFit/>
          </a:bodyPr>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23800" y="457200"/>
            <a:ext cx="5562360" cy="694800"/>
          </a:xfrm>
          <a:prstGeom prst="rect">
            <a:avLst/>
          </a:prstGeom>
          <a:noFill/>
          <a:ln w="0">
            <a:noFill/>
          </a:ln>
        </p:spPr>
        <p:txBody>
          <a:bodyPr lIns="91440" tIns="91440" rIns="91440" bIns="91440" anchor="t">
            <a:normAutofit fontScale="85000" lnSpcReduction="9999"/>
          </a:bodyPr>
          <a:p>
            <a:pPr indent="0">
              <a:lnSpc>
                <a:spcPct val="100000"/>
              </a:lnSpc>
              <a:buNone/>
              <a:tabLst>
                <a:tab pos="0" algn="l"/>
              </a:tabLst>
            </a:pPr>
            <a:r>
              <a:rPr lang="en-GB" sz="3000" b="0" u="none" strike="noStrike">
                <a:solidFill>
                  <a:schemeClr val="dk1"/>
                </a:solidFill>
                <a:effectLst/>
                <a:uFillTx/>
                <a:latin typeface="Aboreto"/>
                <a:ea typeface="Aboreto"/>
              </a:rPr>
              <a:t>Challenges in Next Word Prediction with LSTM</a:t>
            </a:r>
            <a:endParaRPr lang="fr-FR" sz="3000" b="0" u="none" strike="noStrike">
              <a:solidFill>
                <a:schemeClr val="dk1"/>
              </a:solidFill>
              <a:effectLst/>
              <a:uFillTx/>
              <a:latin typeface="Arial" panose="020B0604020202020204"/>
            </a:endParaRPr>
          </a:p>
        </p:txBody>
      </p:sp>
      <p:sp>
        <p:nvSpPr>
          <p:cNvPr id="97" name="PlaceHolder 2"/>
          <p:cNvSpPr>
            <a:spLocks noGrp="1"/>
          </p:cNvSpPr>
          <p:nvPr>
            <p:ph type="subTitle"/>
          </p:nvPr>
        </p:nvSpPr>
        <p:spPr>
          <a:xfrm>
            <a:off x="3191040" y="2124000"/>
            <a:ext cx="5562360" cy="2542680"/>
          </a:xfrm>
          <a:prstGeom prst="rect">
            <a:avLst/>
          </a:prstGeom>
          <a:noFill/>
          <a:ln w="0">
            <a:noFill/>
          </a:ln>
        </p:spPr>
        <p:txBody>
          <a:bodyPr lIns="91440" tIns="91440" rIns="91440" bIns="91440" anchor="t">
            <a:normAutofit/>
          </a:bodyPr>
          <a:p>
            <a:pPr indent="0">
              <a:lnSpc>
                <a:spcPct val="100000"/>
              </a:lnSpc>
              <a:buNone/>
              <a:tabLst>
                <a:tab pos="0" algn="l"/>
              </a:tabLst>
            </a:pPr>
            <a:r>
              <a:rPr lang="en-GB" sz="1400" b="0" u="none" strike="noStrike">
                <a:solidFill>
                  <a:schemeClr val="dk1"/>
                </a:solidFill>
                <a:effectLst/>
                <a:uFillTx/>
                <a:latin typeface="Be Vietnam Pro Light"/>
                <a:ea typeface="Be Vietnam Pro Light"/>
              </a:rPr>
              <a:t>Despite their effectiveness, LSTMs face several challenges in word prediction. Limitations in computational resources can hinder model performance, especially with large datasets. Additionally, LSTMs may struggle with long sequences requiring immense memory usage, leading to inefficiencies. Moreover, capturing nuances in human language, such as idioms or context shifts, remains a complex task that can impact prediction reliability.</a:t>
            </a:r>
            <a:endParaRPr lang="en-US" sz="1400" b="0" u="none" strike="noStrike">
              <a:solidFill>
                <a:srgbClr val="000000"/>
              </a:solidFill>
              <a:effectLst/>
              <a:uFillTx/>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523800" y="457200"/>
            <a:ext cx="5562360" cy="694800"/>
          </a:xfrm>
          <a:prstGeom prst="rect">
            <a:avLst/>
          </a:prstGeom>
          <a:noFill/>
          <a:ln w="0">
            <a:noFill/>
          </a:ln>
        </p:spPr>
        <p:txBody>
          <a:bodyPr lIns="91440" tIns="91440" rIns="91440" bIns="91440" anchor="t">
            <a:normAutofit/>
          </a:bodyPr>
          <a:p>
            <a:pPr indent="0">
              <a:lnSpc>
                <a:spcPct val="100000"/>
              </a:lnSpc>
              <a:buNone/>
              <a:tabLst>
                <a:tab pos="0" algn="l"/>
              </a:tabLst>
            </a:pPr>
            <a:r>
              <a:rPr lang="en-GB" sz="3000" b="0" u="none" strike="noStrike">
                <a:solidFill>
                  <a:schemeClr val="dk1"/>
                </a:solidFill>
                <a:effectLst/>
                <a:uFillTx/>
                <a:latin typeface="Aboreto"/>
                <a:ea typeface="Aboreto"/>
              </a:rPr>
              <a:t>Conclusions</a:t>
            </a:r>
            <a:endParaRPr lang="fr-FR" sz="3000" b="0" u="none" strike="noStrike">
              <a:solidFill>
                <a:schemeClr val="dk1"/>
              </a:solidFill>
              <a:effectLst/>
              <a:uFillTx/>
              <a:latin typeface="Arial" panose="020B0604020202020204"/>
            </a:endParaRPr>
          </a:p>
        </p:txBody>
      </p:sp>
      <p:sp>
        <p:nvSpPr>
          <p:cNvPr id="99" name="PlaceHolder 2"/>
          <p:cNvSpPr>
            <a:spLocks noGrp="1"/>
          </p:cNvSpPr>
          <p:nvPr>
            <p:ph type="subTitle"/>
          </p:nvPr>
        </p:nvSpPr>
        <p:spPr>
          <a:xfrm>
            <a:off x="3191040" y="2124000"/>
            <a:ext cx="5562360" cy="2542680"/>
          </a:xfrm>
          <a:prstGeom prst="rect">
            <a:avLst/>
          </a:prstGeom>
          <a:noFill/>
          <a:ln w="0">
            <a:noFill/>
          </a:ln>
        </p:spPr>
        <p:txBody>
          <a:bodyPr lIns="91440" tIns="91440" rIns="91440" bIns="91440" anchor="t">
            <a:normAutofit/>
          </a:bodyPr>
          <a:p>
            <a:pPr indent="0">
              <a:lnSpc>
                <a:spcPct val="100000"/>
              </a:lnSpc>
              <a:buNone/>
              <a:tabLst>
                <a:tab pos="0" algn="l"/>
              </a:tabLst>
            </a:pPr>
            <a:r>
              <a:rPr lang="en-GB" sz="1400" b="0" u="none" strike="noStrike">
                <a:solidFill>
                  <a:schemeClr val="dk1"/>
                </a:solidFill>
                <a:effectLst/>
                <a:uFillTx/>
                <a:latin typeface="Be Vietnam Pro Light"/>
                <a:ea typeface="Be Vietnam Pro Light"/>
              </a:rPr>
              <a:t>In conclusion, LSTMs play a pivotal role in next word prediction within NLP by leveraging their ability to manage sequential data effectively. They offer numerous advantages, including context awareness and adaptability for various applications. While challenges persist, ongoing advancements in training methods and computational power hold promise for enhancing LSTM performance and expanding their capabilities in the future.</a:t>
            </a:r>
            <a:endParaRPr lang="en-US" sz="1400" b="0" u="none" strike="noStrike">
              <a:solidFill>
                <a:srgbClr val="000000"/>
              </a:solidFill>
              <a:effectLst/>
              <a:uFillTx/>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666720" y="495360"/>
            <a:ext cx="5086080" cy="1056960"/>
          </a:xfrm>
          <a:prstGeom prst="rect">
            <a:avLst/>
          </a:prstGeom>
          <a:noFill/>
          <a:ln w="0">
            <a:noFill/>
          </a:ln>
        </p:spPr>
        <p:txBody>
          <a:bodyPr lIns="91440" tIns="91440" rIns="91440" bIns="91440" anchor="b">
            <a:normAutofit/>
          </a:bodyPr>
          <a:p>
            <a:pPr indent="0">
              <a:lnSpc>
                <a:spcPct val="100000"/>
              </a:lnSpc>
              <a:buNone/>
              <a:tabLst>
                <a:tab pos="0" algn="l"/>
              </a:tabLst>
            </a:pPr>
            <a:r>
              <a:rPr lang="en-GB" sz="4000" b="0" u="none" strike="noStrike">
                <a:solidFill>
                  <a:schemeClr val="dk1"/>
                </a:solidFill>
                <a:effectLst/>
                <a:uFillTx/>
                <a:latin typeface="Aboreto"/>
                <a:ea typeface="Aboreto"/>
              </a:rPr>
              <a:t>Thank you!</a:t>
            </a:r>
            <a:endParaRPr lang="fr-FR" sz="4000" b="0" u="none" strike="noStrike">
              <a:solidFill>
                <a:schemeClr val="dk1"/>
              </a:solidFill>
              <a:effectLst/>
              <a:uFillTx/>
              <a:latin typeface="Arial" panose="020B0604020202020204"/>
            </a:endParaRPr>
          </a:p>
        </p:txBody>
      </p:sp>
      <p:sp>
        <p:nvSpPr>
          <p:cNvPr id="101" name="PlaceHolder 2"/>
          <p:cNvSpPr>
            <a:spLocks noGrp="1"/>
          </p:cNvSpPr>
          <p:nvPr>
            <p:ph type="subTitle"/>
          </p:nvPr>
        </p:nvSpPr>
        <p:spPr>
          <a:xfrm>
            <a:off x="771480" y="1523880"/>
            <a:ext cx="4447800" cy="122832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u="none" strike="noStrike">
                <a:solidFill>
                  <a:schemeClr val="dk1"/>
                </a:solidFill>
                <a:effectLst/>
                <a:uFillTx/>
                <a:latin typeface="Be Vietnam Pro Light"/>
                <a:ea typeface="Be Vietnam Pro Light"/>
              </a:rPr>
              <a:t>Do you have any questions?</a:t>
            </a:r>
            <a:endParaRPr lang="en-US" sz="1200" b="0" u="none" strike="noStrike">
              <a:solidFill>
                <a:srgbClr val="000000"/>
              </a:solidFill>
              <a:effectLst/>
              <a:uFillTx/>
              <a:latin typeface="OpenSymbol"/>
            </a:endParaRPr>
          </a:p>
        </p:txBody>
      </p:sp>
      <p:grpSp>
        <p:nvGrpSpPr>
          <p:cNvPr id="102" name="Google Shape;334;p41"/>
          <p:cNvGrpSpPr/>
          <p:nvPr/>
        </p:nvGrpSpPr>
        <p:grpSpPr>
          <a:xfrm>
            <a:off x="841320" y="2755080"/>
            <a:ext cx="275760" cy="275760"/>
            <a:chOff x="841320" y="2755080"/>
            <a:chExt cx="275760" cy="275760"/>
          </a:xfrm>
        </p:grpSpPr>
        <p:sp>
          <p:nvSpPr>
            <p:cNvPr id="103" name="Google Shape;335;p41"/>
            <p:cNvSpPr/>
            <p:nvPr/>
          </p:nvSpPr>
          <p:spPr>
            <a:xfrm>
              <a:off x="841320" y="2755080"/>
              <a:ext cx="275760" cy="275760"/>
            </a:xfrm>
            <a:custGeom>
              <a:avLst/>
              <a:gdLst>
                <a:gd name="textAreaLeft" fmla="*/ 0 w 275760"/>
                <a:gd name="textAreaRight" fmla="*/ 276120 w 275760"/>
                <a:gd name="textAreaTop" fmla="*/ 0 h 275760"/>
                <a:gd name="textAreaBottom" fmla="*/ 276120 h 27576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04" name="Google Shape;336;p41"/>
            <p:cNvSpPr/>
            <p:nvPr/>
          </p:nvSpPr>
          <p:spPr>
            <a:xfrm>
              <a:off x="905400" y="2820600"/>
              <a:ext cx="146880" cy="144000"/>
            </a:xfrm>
            <a:custGeom>
              <a:avLst/>
              <a:gdLst>
                <a:gd name="textAreaLeft" fmla="*/ 0 w 146880"/>
                <a:gd name="textAreaRight" fmla="*/ 147240 w 146880"/>
                <a:gd name="textAreaTop" fmla="*/ 0 h 144000"/>
                <a:gd name="textAreaBottom" fmla="*/ 144360 h 14400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05" name="Google Shape;337;p41"/>
            <p:cNvSpPr/>
            <p:nvPr/>
          </p:nvSpPr>
          <p:spPr>
            <a:xfrm>
              <a:off x="1035000" y="2790720"/>
              <a:ext cx="37440" cy="37080"/>
            </a:xfrm>
            <a:custGeom>
              <a:avLst/>
              <a:gdLst>
                <a:gd name="textAreaLeft" fmla="*/ 0 w 37440"/>
                <a:gd name="textAreaRight" fmla="*/ 37800 w 37440"/>
                <a:gd name="textAreaTop" fmla="*/ 0 h 37080"/>
                <a:gd name="textAreaBottom" fmla="*/ 37440 h 3708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18720" bIns="18720" anchor="ctr">
              <a:noAutofit/>
            </a:bodyPr>
            <a:p>
              <a:pPr defTabSz="914400">
                <a:lnSpc>
                  <a:spcPct val="100000"/>
                </a:lnSpc>
                <a:tabLst>
                  <a:tab pos="0" algn="l"/>
                </a:tabLst>
              </a:pPr>
              <a:endParaRPr lang="en-US" sz="1800" b="0" u="none" strike="noStrike">
                <a:solidFill>
                  <a:srgbClr val="FFFFFF"/>
                </a:solidFill>
                <a:effectLst/>
                <a:uFillTx/>
                <a:latin typeface="OpenSymbol"/>
              </a:endParaRPr>
            </a:p>
          </p:txBody>
        </p:sp>
      </p:grpSp>
      <p:grpSp>
        <p:nvGrpSpPr>
          <p:cNvPr id="106" name="Google Shape;338;p41"/>
          <p:cNvGrpSpPr/>
          <p:nvPr/>
        </p:nvGrpSpPr>
        <p:grpSpPr>
          <a:xfrm>
            <a:off x="1489320" y="2773800"/>
            <a:ext cx="266400" cy="238320"/>
            <a:chOff x="1489320" y="2773800"/>
            <a:chExt cx="266400" cy="238320"/>
          </a:xfrm>
        </p:grpSpPr>
        <p:sp>
          <p:nvSpPr>
            <p:cNvPr id="107" name="Google Shape;339;p41"/>
            <p:cNvSpPr/>
            <p:nvPr/>
          </p:nvSpPr>
          <p:spPr>
            <a:xfrm>
              <a:off x="1498680" y="2858040"/>
              <a:ext cx="60840" cy="154080"/>
            </a:xfrm>
            <a:custGeom>
              <a:avLst/>
              <a:gdLst>
                <a:gd name="textAreaLeft" fmla="*/ 0 w 60840"/>
                <a:gd name="textAreaRight" fmla="*/ 61200 w 60840"/>
                <a:gd name="textAreaTop" fmla="*/ 0 h 154080"/>
                <a:gd name="textAreaBottom" fmla="*/ 154440 h 15408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77040" bIns="77040" anchor="ctr">
              <a:noAutofit/>
            </a:bodyPr>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08" name="Google Shape;340;p41"/>
            <p:cNvSpPr/>
            <p:nvPr/>
          </p:nvSpPr>
          <p:spPr>
            <a:xfrm>
              <a:off x="1489320" y="2773800"/>
              <a:ext cx="70200" cy="70200"/>
            </a:xfrm>
            <a:custGeom>
              <a:avLst/>
              <a:gdLst>
                <a:gd name="textAreaLeft" fmla="*/ 0 w 70200"/>
                <a:gd name="textAreaRight" fmla="*/ 70560 w 70200"/>
                <a:gd name="textAreaTop" fmla="*/ 0 h 70200"/>
                <a:gd name="textAreaBottom" fmla="*/ 70560 h 7020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35280" bIns="35280" anchor="ctr">
              <a:noAutofit/>
            </a:bodyPr>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09" name="Google Shape;341;p41"/>
            <p:cNvSpPr/>
            <p:nvPr/>
          </p:nvSpPr>
          <p:spPr>
            <a:xfrm>
              <a:off x="1591920" y="2858040"/>
              <a:ext cx="163800" cy="154080"/>
            </a:xfrm>
            <a:custGeom>
              <a:avLst/>
              <a:gdLst>
                <a:gd name="textAreaLeft" fmla="*/ 0 w 163800"/>
                <a:gd name="textAreaRight" fmla="*/ 164160 w 163800"/>
                <a:gd name="textAreaTop" fmla="*/ 0 h 154080"/>
                <a:gd name="textAreaBottom" fmla="*/ 154440 h 15408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77040" bIns="77040" anchor="ctr">
              <a:noAutofit/>
            </a:bodyPr>
            <a:p>
              <a:pPr defTabSz="914400">
                <a:lnSpc>
                  <a:spcPct val="100000"/>
                </a:lnSpc>
                <a:tabLst>
                  <a:tab pos="0" algn="l"/>
                </a:tabLst>
              </a:pPr>
              <a:endParaRPr lang="en-US" sz="1800" b="0" u="none" strike="noStrike">
                <a:solidFill>
                  <a:srgbClr val="FFFFFF"/>
                </a:solidFill>
                <a:effectLst/>
                <a:uFillTx/>
                <a:latin typeface="OpenSymbol"/>
              </a:endParaRPr>
            </a:p>
          </p:txBody>
        </p:sp>
      </p:grpSp>
      <p:sp>
        <p:nvSpPr>
          <p:cNvPr id="110" name="Google Shape;342;p41"/>
          <p:cNvSpPr/>
          <p:nvPr/>
        </p:nvSpPr>
        <p:spPr>
          <a:xfrm>
            <a:off x="5905440" y="4143240"/>
            <a:ext cx="2714400" cy="25668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t">
            <a:normAutofit/>
          </a:bodyPr>
          <a:p>
            <a:pPr algn="r" defTabSz="914400">
              <a:lnSpc>
                <a:spcPct val="100000"/>
              </a:lnSpc>
              <a:tabLst>
                <a:tab pos="0" algn="l"/>
              </a:tabLst>
            </a:pPr>
            <a:r>
              <a:rPr lang="en-GB" sz="1000" b="0" u="none" strike="noStrike">
                <a:solidFill>
                  <a:schemeClr val="dk1"/>
                </a:solidFill>
                <a:effectLst/>
                <a:uFillTx/>
                <a:latin typeface="Arial" panose="020B0604020202020204"/>
              </a:rPr>
              <a:t>+00 000 000 000</a:t>
            </a:r>
            <a:endParaRPr lang="en-US" sz="1000" b="0" u="none" strike="noStrike">
              <a:solidFill>
                <a:srgbClr val="000000"/>
              </a:solidFill>
              <a:effectLst/>
              <a:uFillTx/>
              <a:latin typeface="OpenSymbol"/>
            </a:endParaRPr>
          </a:p>
        </p:txBody>
      </p:sp>
      <p:sp>
        <p:nvSpPr>
          <p:cNvPr id="111" name="Google Shape;343;p41"/>
          <p:cNvSpPr/>
          <p:nvPr/>
        </p:nvSpPr>
        <p:spPr>
          <a:xfrm>
            <a:off x="2128320" y="2756160"/>
            <a:ext cx="268200" cy="273960"/>
          </a:xfrm>
          <a:custGeom>
            <a:avLst/>
            <a:gdLst>
              <a:gd name="textAreaLeft" fmla="*/ 0 w 268200"/>
              <a:gd name="textAreaRight" fmla="*/ 268560 w 268200"/>
              <a:gd name="textAreaTop" fmla="*/ 0 h 273960"/>
              <a:gd name="textAreaBottom" fmla="*/ 274320 h 273960"/>
            </a:gdLst>
            <a:ahLst/>
            <a:cxnLst/>
            <a:rect l="textAreaLeft" t="textAreaTop" r="textAreaRight" b="textAreaBottom"/>
            <a:pathLst>
              <a:path w="6712561" h="6860069">
                <a:moveTo>
                  <a:pt x="3994869" y="2904749"/>
                </a:moveTo>
                <a:lnTo>
                  <a:pt x="6493788" y="0"/>
                </a:lnTo>
                <a:lnTo>
                  <a:pt x="5901628" y="0"/>
                </a:lnTo>
                <a:lnTo>
                  <a:pt x="3731848" y="2522189"/>
                </a:lnTo>
                <a:lnTo>
                  <a:pt x="1998833" y="0"/>
                </a:lnTo>
                <a:lnTo>
                  <a:pt x="0" y="0"/>
                </a:lnTo>
                <a:lnTo>
                  <a:pt x="2620640" y="3813966"/>
                </a:lnTo>
                <a:lnTo>
                  <a:pt x="0" y="6860070"/>
                </a:lnTo>
                <a:lnTo>
                  <a:pt x="592216" y="6860070"/>
                </a:lnTo>
                <a:lnTo>
                  <a:pt x="2883548" y="4196581"/>
                </a:lnTo>
                <a:lnTo>
                  <a:pt x="4713728" y="6860070"/>
                </a:lnTo>
                <a:lnTo>
                  <a:pt x="6712561" y="6860070"/>
                </a:lnTo>
                <a:lnTo>
                  <a:pt x="3994757" y="2904749"/>
                </a:lnTo>
                <a:lnTo>
                  <a:pt x="3994925" y="2904749"/>
                </a:lnTo>
                <a:close/>
                <a:moveTo>
                  <a:pt x="3183768" y="3847528"/>
                </a:moveTo>
                <a:lnTo>
                  <a:pt x="2918230" y="3467765"/>
                </a:lnTo>
                <a:lnTo>
                  <a:pt x="805563" y="445770"/>
                </a:lnTo>
                <a:lnTo>
                  <a:pt x="1715115" y="445770"/>
                </a:lnTo>
                <a:lnTo>
                  <a:pt x="3420106" y="2884611"/>
                </a:lnTo>
                <a:lnTo>
                  <a:pt x="3685644" y="3264375"/>
                </a:lnTo>
                <a:lnTo>
                  <a:pt x="5901907" y="6434494"/>
                </a:lnTo>
                <a:lnTo>
                  <a:pt x="4992356" y="6434494"/>
                </a:lnTo>
                <a:lnTo>
                  <a:pt x="3183824" y="3847640"/>
                </a:lnTo>
                <a:lnTo>
                  <a:pt x="3183824" y="3847472"/>
                </a:lnTo>
                <a:close/>
              </a:path>
            </a:pathLst>
          </a:custGeom>
          <a:solidFill>
            <a:schemeClr val="dk1"/>
          </a:solidFill>
          <a:ln w="0">
            <a:noFill/>
          </a:ln>
        </p:spPr>
        <p:style>
          <a:lnRef idx="0">
            <a:srgbClr val="FFFFFF"/>
          </a:lnRef>
          <a:fillRef idx="0">
            <a:srgbClr val="FFFFFF"/>
          </a:fillRef>
          <a:effectRef idx="0">
            <a:srgbClr val="FFFFFF"/>
          </a:effectRef>
          <a:fontRef idx="minor"/>
        </p:style>
        <p:txBody>
          <a:bodyPr anchor="ctr">
            <a:noAutofit/>
          </a:bodyPr>
          <a:p>
            <a:pPr defTabSz="914400">
              <a:lnSpc>
                <a:spcPct val="100000"/>
              </a:lnSpc>
              <a:tabLst>
                <a:tab pos="0" algn="l"/>
              </a:tabLst>
            </a:pPr>
            <a:endParaRPr lang="en-US" sz="1800" b="0" u="none" strike="noStrike">
              <a:solidFill>
                <a:srgbClr val="FFFFFF"/>
              </a:solidFill>
              <a:effectLst/>
              <a:uFillTx/>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523800" y="457200"/>
            <a:ext cx="5562360" cy="694800"/>
          </a:xfrm>
          <a:prstGeom prst="rect">
            <a:avLst/>
          </a:prstGeom>
          <a:noFill/>
          <a:ln w="0">
            <a:noFill/>
          </a:ln>
        </p:spPr>
        <p:txBody>
          <a:bodyPr lIns="91440" tIns="91440" rIns="91440" bIns="91440" anchor="t">
            <a:normAutofit/>
          </a:bodyPr>
          <a:p>
            <a:pPr indent="0">
              <a:lnSpc>
                <a:spcPct val="100000"/>
              </a:lnSpc>
              <a:buNone/>
              <a:tabLst>
                <a:tab pos="0" algn="l"/>
              </a:tabLst>
            </a:pPr>
            <a:r>
              <a:rPr lang="en-GB" sz="3000" b="0" u="none" strike="noStrike">
                <a:solidFill>
                  <a:schemeClr val="dk1"/>
                </a:solidFill>
                <a:effectLst/>
                <a:uFillTx/>
                <a:latin typeface="Aboreto"/>
                <a:ea typeface="Aboreto"/>
              </a:rPr>
              <a:t>Introduction</a:t>
            </a:r>
            <a:endParaRPr lang="fr-FR" sz="3000" b="0" u="none" strike="noStrike">
              <a:solidFill>
                <a:schemeClr val="dk1"/>
              </a:solidFill>
              <a:effectLst/>
              <a:uFillTx/>
              <a:latin typeface="Arial" panose="020B0604020202020204"/>
            </a:endParaRPr>
          </a:p>
        </p:txBody>
      </p:sp>
      <p:sp>
        <p:nvSpPr>
          <p:cNvPr id="71" name="PlaceHolder 2"/>
          <p:cNvSpPr>
            <a:spLocks noGrp="1"/>
          </p:cNvSpPr>
          <p:nvPr>
            <p:ph type="subTitle"/>
          </p:nvPr>
        </p:nvSpPr>
        <p:spPr>
          <a:xfrm>
            <a:off x="3191040" y="2124000"/>
            <a:ext cx="5562360" cy="2542680"/>
          </a:xfrm>
          <a:prstGeom prst="rect">
            <a:avLst/>
          </a:prstGeom>
          <a:noFill/>
          <a:ln w="0">
            <a:noFill/>
          </a:ln>
        </p:spPr>
        <p:txBody>
          <a:bodyPr lIns="91440" tIns="91440" rIns="91440" bIns="91440" anchor="t">
            <a:normAutofit/>
          </a:bodyPr>
          <a:p>
            <a:pPr indent="0">
              <a:lnSpc>
                <a:spcPct val="100000"/>
              </a:lnSpc>
              <a:buNone/>
              <a:tabLst>
                <a:tab pos="0" algn="l"/>
              </a:tabLst>
            </a:pPr>
            <a:r>
              <a:rPr lang="en-GB" sz="1400" b="0" u="none" strike="noStrike">
                <a:solidFill>
                  <a:schemeClr val="dk1"/>
                </a:solidFill>
                <a:effectLst/>
                <a:uFillTx/>
                <a:latin typeface="Be Vietnam Pro Light"/>
                <a:ea typeface="Be Vietnam Pro Light"/>
              </a:rPr>
              <a:t>This presentation explores the use of Long Short-Term Memory (LSTM) networks for next word prediction. We will discuss the fundamentals of LSTMs, their advantages in handling sequential data, and their impact on natural language processing (NLP). Additionally, we will delve into various techniques used in LSTM-based word prediction and the challenges faced in this evolving field.</a:t>
            </a:r>
            <a:endParaRPr lang="en-US" sz="1400" b="0" u="none" strike="noStrike">
              <a:solidFill>
                <a:srgbClr val="000000"/>
              </a:solidFill>
              <a:effectLst/>
              <a:uFillTx/>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Google Shape;209;p32"/>
          <p:cNvPicPr/>
          <p:nvPr/>
        </p:nvPicPr>
        <p:blipFill>
          <a:blip r:embed="rId1"/>
          <a:srcRect l="603" r="603"/>
          <a:stretch>
            <a:fillRect/>
          </a:stretch>
        </p:blipFill>
        <p:spPr>
          <a:xfrm>
            <a:off x="-7560" y="-7560"/>
            <a:ext cx="9143640" cy="5187960"/>
          </a:xfrm>
          <a:prstGeom prst="rect">
            <a:avLst/>
          </a:prstGeom>
          <a:noFill/>
          <a:ln w="0">
            <a:noFill/>
          </a:ln>
        </p:spPr>
      </p:pic>
      <p:sp>
        <p:nvSpPr>
          <p:cNvPr id="73" name="Google Shape;210;p32"/>
          <p:cNvSpPr/>
          <p:nvPr/>
        </p:nvSpPr>
        <p:spPr>
          <a:xfrm>
            <a:off x="0" y="-10800"/>
            <a:ext cx="9143640" cy="5194440"/>
          </a:xfrm>
          <a:custGeom>
            <a:avLst/>
            <a:gdLst>
              <a:gd name="textAreaLeft" fmla="*/ 0 w 9143640"/>
              <a:gd name="textAreaRight" fmla="*/ 9144000 w 9143640"/>
              <a:gd name="textAreaTop" fmla="*/ 0 h 5194440"/>
              <a:gd name="textAreaBottom" fmla="*/ 5194800 h 5194440"/>
            </a:gdLst>
            <a:ahLst/>
            <a:cxnLst/>
            <a:rect l="textAreaLeft" t="textAreaTop" r="textAreaRight" b="textAreaBottom"/>
            <a:pathLst>
              <a:path w="12192000" h="6858000">
                <a:moveTo>
                  <a:pt x="0" y="0"/>
                </a:moveTo>
                <a:lnTo>
                  <a:pt x="0" y="6858000"/>
                </a:lnTo>
                <a:lnTo>
                  <a:pt x="12192000" y="6858000"/>
                </a:lnTo>
                <a:lnTo>
                  <a:pt x="12192000" y="0"/>
                </a:lnTo>
                <a:lnTo>
                  <a:pt x="0" y="0"/>
                </a:lnTo>
                <a:close/>
                <a:moveTo>
                  <a:pt x="11394757" y="3293936"/>
                </a:moveTo>
                <a:cubicBezTo>
                  <a:pt x="11394757" y="3459290"/>
                  <a:pt x="11260709" y="3593338"/>
                  <a:pt x="11095355" y="3593338"/>
                </a:cubicBezTo>
                <a:lnTo>
                  <a:pt x="7411339" y="3593338"/>
                </a:lnTo>
                <a:cubicBezTo>
                  <a:pt x="7245985" y="3593338"/>
                  <a:pt x="7111937" y="3727387"/>
                  <a:pt x="7111937" y="3892741"/>
                </a:cubicBezTo>
                <a:lnTo>
                  <a:pt x="7111937" y="5664454"/>
                </a:lnTo>
                <a:cubicBezTo>
                  <a:pt x="7111937" y="5829808"/>
                  <a:pt x="6977888" y="5963857"/>
                  <a:pt x="6812534" y="5963857"/>
                </a:cubicBezTo>
                <a:lnTo>
                  <a:pt x="1096645" y="5963857"/>
                </a:lnTo>
                <a:cubicBezTo>
                  <a:pt x="931291" y="5963857"/>
                  <a:pt x="797243" y="5829808"/>
                  <a:pt x="797243" y="5664454"/>
                </a:cubicBezTo>
                <a:lnTo>
                  <a:pt x="797243" y="2976436"/>
                </a:lnTo>
                <a:cubicBezTo>
                  <a:pt x="797243" y="2811082"/>
                  <a:pt x="931291" y="2677033"/>
                  <a:pt x="1096645" y="2677033"/>
                </a:cubicBezTo>
                <a:lnTo>
                  <a:pt x="4521708" y="2677033"/>
                </a:lnTo>
                <a:cubicBezTo>
                  <a:pt x="4687062" y="2677033"/>
                  <a:pt x="4821111" y="2542985"/>
                  <a:pt x="4821111" y="2377631"/>
                </a:cubicBezTo>
                <a:lnTo>
                  <a:pt x="4821111" y="1193610"/>
                </a:lnTo>
                <a:cubicBezTo>
                  <a:pt x="4821111" y="1028255"/>
                  <a:pt x="4955159" y="894207"/>
                  <a:pt x="5120513" y="894207"/>
                </a:cubicBezTo>
                <a:lnTo>
                  <a:pt x="11095355" y="894207"/>
                </a:lnTo>
                <a:cubicBezTo>
                  <a:pt x="11260709" y="894207"/>
                  <a:pt x="11394757" y="1028255"/>
                  <a:pt x="11394757" y="1193610"/>
                </a:cubicBezTo>
                <a:lnTo>
                  <a:pt x="11394757" y="3293999"/>
                </a:lnTo>
                <a:close/>
              </a:path>
            </a:pathLst>
          </a:custGeom>
          <a:gradFill rotWithShape="0">
            <a:gsLst>
              <a:gs pos="0">
                <a:srgbClr val="FFFFFF"/>
              </a:gs>
              <a:gs pos="100000">
                <a:srgbClr val="D9D9D9"/>
              </a:gs>
            </a:gsLst>
            <a:lin ang="8094000"/>
          </a:gradFill>
          <a:ln w="0">
            <a:noFill/>
          </a:ln>
          <a:effectLst>
            <a:outerShdw blurRad="57240" dist="19080" dir="5400000" algn="bl" rotWithShape="0">
              <a:srgbClr val="000000">
                <a:alpha val="50000"/>
              </a:srgbClr>
            </a:outerShdw>
          </a:effectLst>
        </p:spPr>
        <p:style>
          <a:lnRef idx="0">
            <a:srgbClr val="FFFFFF"/>
          </a:lnRef>
          <a:fillRef idx="0">
            <a:srgbClr val="FFFFFF"/>
          </a:fillRef>
          <a:effectRef idx="0">
            <a:srgbClr val="FFFFFF"/>
          </a:effectRef>
          <a:fontRef idx="minor"/>
        </p:style>
        <p:txBody>
          <a:bodyPr anchor="ctr">
            <a:noAutofit/>
          </a:bodyPr>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4" name="Google Shape;211;p32"/>
          <p:cNvSpPr/>
          <p:nvPr/>
        </p:nvSpPr>
        <p:spPr>
          <a:xfrm>
            <a:off x="5572080" y="2962440"/>
            <a:ext cx="2676240" cy="828360"/>
          </a:xfrm>
          <a:prstGeom prst="rect">
            <a:avLst/>
          </a:prstGeom>
          <a:noFill/>
          <a:ln w="0">
            <a:noFill/>
          </a:ln>
        </p:spPr>
        <p:style>
          <a:lnRef idx="0">
            <a:srgbClr val="FFFFFF"/>
          </a:lnRef>
          <a:fillRef idx="0">
            <a:srgbClr val="FFFFFF"/>
          </a:fillRef>
          <a:effectRef idx="0">
            <a:srgbClr val="FFFFFF"/>
          </a:effectRef>
          <a:fontRef idx="minor"/>
        </p:style>
        <p:txBody>
          <a:bodyPr lIns="870823080" tIns="414360" rIns="870823080" bIns="414360" anchor="t">
            <a:normAutofit fontScale="25000" lnSpcReduction="19999"/>
          </a:bodyPr>
          <a:p>
            <a:pPr algn="ctr" defTabSz="914400">
              <a:lnSpc>
                <a:spcPct val="100000"/>
              </a:lnSpc>
              <a:tabLst>
                <a:tab pos="0" algn="l"/>
              </a:tabLst>
            </a:pPr>
            <a:endParaRPr lang="fr-FR" sz="1800" b="0" u="none" strike="noStrike">
              <a:solidFill>
                <a:schemeClr val="dk1"/>
              </a:solidFill>
              <a:effectLst/>
              <a:uFillTx/>
              <a:latin typeface="Arial" panose="020B0604020202020204"/>
            </a:endParaRPr>
          </a:p>
        </p:txBody>
      </p:sp>
      <p:sp>
        <p:nvSpPr>
          <p:cNvPr id="75" name="PlaceHolder 1"/>
          <p:cNvSpPr>
            <a:spLocks noGrp="1"/>
          </p:cNvSpPr>
          <p:nvPr>
            <p:ph type="subTitle"/>
          </p:nvPr>
        </p:nvSpPr>
        <p:spPr>
          <a:xfrm>
            <a:off x="5915160" y="3962520"/>
            <a:ext cx="2504880" cy="580680"/>
          </a:xfrm>
          <a:prstGeom prst="rect">
            <a:avLst/>
          </a:prstGeom>
          <a:noFill/>
          <a:ln w="0">
            <a:noFill/>
          </a:ln>
        </p:spPr>
        <p:txBody>
          <a:bodyPr lIns="91440" tIns="91440" rIns="91440" bIns="91440" anchor="b">
            <a:normAutofit/>
          </a:bodyPr>
          <a:p>
            <a:pPr algn="ctr"/>
            <a:endParaRPr lang="en-US" sz="1400" b="0" u="none" strike="noStrike">
              <a:solidFill>
                <a:schemeClr val="dk1"/>
              </a:solidFill>
              <a:effectLst/>
              <a:uFillTx/>
              <a:latin typeface="Be Vietnam Pro Light"/>
              <a:ea typeface="Be Vietnam Pro Light"/>
            </a:endParaRPr>
          </a:p>
        </p:txBody>
      </p:sp>
      <p:sp>
        <p:nvSpPr>
          <p:cNvPr id="76" name="PlaceHolder 2"/>
          <p:cNvSpPr>
            <a:spLocks noGrp="1"/>
          </p:cNvSpPr>
          <p:nvPr>
            <p:ph type="title"/>
          </p:nvPr>
        </p:nvSpPr>
        <p:spPr>
          <a:xfrm>
            <a:off x="504720" y="704880"/>
            <a:ext cx="3323880" cy="1056960"/>
          </a:xfrm>
          <a:prstGeom prst="rect">
            <a:avLst/>
          </a:prstGeom>
          <a:noFill/>
          <a:ln w="0">
            <a:noFill/>
          </a:ln>
        </p:spPr>
        <p:txBody>
          <a:bodyPr lIns="91440" tIns="91440" rIns="91440" bIns="91440" anchor="ctr">
            <a:normAutofit/>
          </a:bodyPr>
          <a:p>
            <a:pPr indent="0">
              <a:lnSpc>
                <a:spcPct val="100000"/>
              </a:lnSpc>
              <a:buNone/>
              <a:tabLst>
                <a:tab pos="0" algn="l"/>
              </a:tabLst>
            </a:pPr>
            <a:r>
              <a:rPr lang="en-GB" sz="3300" b="0" u="none" strike="noStrike">
                <a:solidFill>
                  <a:schemeClr val="dk1"/>
                </a:solidFill>
                <a:effectLst/>
                <a:uFillTx/>
                <a:latin typeface="Aboreto"/>
                <a:ea typeface="Aboreto"/>
              </a:rPr>
              <a:t>Overview of LSTM</a:t>
            </a:r>
            <a:endParaRPr lang="fr-FR" sz="3300" b="0" u="none" strike="noStrike">
              <a:solidFill>
                <a:schemeClr val="dk1"/>
              </a:solidFill>
              <a:effectLst/>
              <a:uFillTx/>
              <a:latin typeface="Arial" panose="020B0604020202020204"/>
            </a:endParaRPr>
          </a:p>
        </p:txBody>
      </p:sp>
      <p:sp>
        <p:nvSpPr>
          <p:cNvPr id="77" name="PlaceHolder 3"/>
          <p:cNvSpPr>
            <a:spLocks noGrp="1"/>
          </p:cNvSpPr>
          <p:nvPr>
            <p:ph type="title"/>
          </p:nvPr>
        </p:nvSpPr>
        <p:spPr>
          <a:xfrm>
            <a:off x="5762520" y="3000240"/>
            <a:ext cx="2285640" cy="790200"/>
          </a:xfrm>
          <a:prstGeom prst="rect">
            <a:avLst/>
          </a:prstGeom>
          <a:noFill/>
          <a:ln w="0">
            <a:noFill/>
          </a:ln>
        </p:spPr>
        <p:txBody>
          <a:bodyPr lIns="91440" tIns="91440" rIns="91440" bIns="91440" anchor="ctr">
            <a:normAutofit fontScale="77500" lnSpcReduction="19999"/>
          </a:bodyPr>
          <a:p>
            <a:pPr indent="0" algn="ctr">
              <a:lnSpc>
                <a:spcPct val="100000"/>
              </a:lnSpc>
              <a:buNone/>
              <a:tabLst>
                <a:tab pos="0" algn="l"/>
              </a:tabLst>
            </a:pPr>
            <a:r>
              <a:rPr lang="en-GB" sz="6000" b="0" u="none" strike="noStrike">
                <a:solidFill>
                  <a:schemeClr val="dk1"/>
                </a:solidFill>
                <a:effectLst/>
                <a:uFillTx/>
                <a:latin typeface="Be Vietnam Pro ExtraLight"/>
                <a:ea typeface="Be Vietnam Pro ExtraLight"/>
              </a:rPr>
              <a:t>01</a:t>
            </a:r>
            <a:endParaRPr lang="fr-FR" sz="6000" b="0" u="none" strike="noStrike">
              <a:solidFill>
                <a:schemeClr val="dk1"/>
              </a:solidFill>
              <a:effectLst/>
              <a:uFillTx/>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523800" y="457200"/>
            <a:ext cx="5562360" cy="694800"/>
          </a:xfrm>
          <a:prstGeom prst="rect">
            <a:avLst/>
          </a:prstGeom>
          <a:noFill/>
          <a:ln w="0">
            <a:noFill/>
          </a:ln>
        </p:spPr>
        <p:txBody>
          <a:bodyPr lIns="91440" tIns="91440" rIns="91440" bIns="91440" anchor="t">
            <a:normAutofit/>
          </a:bodyPr>
          <a:p>
            <a:pPr indent="0">
              <a:lnSpc>
                <a:spcPct val="100000"/>
              </a:lnSpc>
              <a:buNone/>
              <a:tabLst>
                <a:tab pos="0" algn="l"/>
              </a:tabLst>
            </a:pPr>
            <a:r>
              <a:rPr lang="en-GB" sz="3000" b="0" u="none" strike="noStrike">
                <a:solidFill>
                  <a:schemeClr val="dk1"/>
                </a:solidFill>
                <a:effectLst/>
                <a:uFillTx/>
                <a:latin typeface="Aboreto"/>
                <a:ea typeface="Aboreto"/>
              </a:rPr>
              <a:t>What is LSTM?</a:t>
            </a:r>
            <a:endParaRPr lang="fr-FR" sz="3000" b="0" u="none" strike="noStrike">
              <a:solidFill>
                <a:schemeClr val="dk1"/>
              </a:solidFill>
              <a:effectLst/>
              <a:uFillTx/>
              <a:latin typeface="Arial" panose="020B0604020202020204"/>
            </a:endParaRPr>
          </a:p>
        </p:txBody>
      </p:sp>
      <p:sp>
        <p:nvSpPr>
          <p:cNvPr id="79" name="PlaceHolder 2"/>
          <p:cNvSpPr>
            <a:spLocks noGrp="1"/>
          </p:cNvSpPr>
          <p:nvPr>
            <p:ph type="subTitle"/>
          </p:nvPr>
        </p:nvSpPr>
        <p:spPr>
          <a:xfrm>
            <a:off x="3191040" y="2124000"/>
            <a:ext cx="5562360" cy="2542680"/>
          </a:xfrm>
          <a:prstGeom prst="rect">
            <a:avLst/>
          </a:prstGeom>
          <a:noFill/>
          <a:ln w="0">
            <a:noFill/>
          </a:ln>
        </p:spPr>
        <p:txBody>
          <a:bodyPr lIns="91440" tIns="91440" rIns="91440" bIns="91440" anchor="t">
            <a:normAutofit/>
          </a:bodyPr>
          <a:p>
            <a:pPr indent="0">
              <a:lnSpc>
                <a:spcPct val="100000"/>
              </a:lnSpc>
              <a:buNone/>
              <a:tabLst>
                <a:tab pos="0" algn="l"/>
              </a:tabLst>
            </a:pPr>
            <a:r>
              <a:rPr lang="en-GB" sz="1400" b="0" u="none" strike="noStrike">
                <a:solidFill>
                  <a:schemeClr val="dk1"/>
                </a:solidFill>
                <a:effectLst/>
                <a:uFillTx/>
                <a:latin typeface="Be Vietnam Pro Light"/>
                <a:ea typeface="Be Vietnam Pro Light"/>
              </a:rPr>
              <a:t>LSTM, or Long Short-Term Memory, is a type of recurrent neural network (RNN) designed to model sequential data. It addresses the vanishing gradient problem typical in traditional RNNs, enabling the network to learn long-range dependencies. This architecture includes memory cells, input gates, output gates, and forget gates, allowing efficient learning from time series data.</a:t>
            </a:r>
            <a:endParaRPr lang="en-US" sz="1400" b="0" u="none" strike="noStrike">
              <a:solidFill>
                <a:srgbClr val="000000"/>
              </a:solidFill>
              <a:effectLst/>
              <a:uFillTx/>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Google Shape;202;p31" title="futuristic-fantasy-scene-with-abstract-costume (2).jpg"/>
          <p:cNvSpPr/>
          <p:nvPr/>
        </p:nvSpPr>
        <p:spPr>
          <a:xfrm>
            <a:off x="5721120" y="279360"/>
            <a:ext cx="3055320" cy="4584240"/>
          </a:xfrm>
          <a:prstGeom prst="roundRect">
            <a:avLst>
              <a:gd name="adj" fmla="val 7585"/>
            </a:avLst>
          </a:prstGeom>
          <a:blipFill rotWithShape="0">
            <a:blip r:embed="rId1"/>
            <a:srcRect/>
            <a:stretch>
              <a:fillRect/>
            </a:stretch>
          </a:blipFill>
          <a:ln w="0">
            <a:noFill/>
          </a:ln>
          <a:effectLst>
            <a:outerShdw blurRad="57240" dist="19080" dir="5400000" algn="bl" rotWithShape="0">
              <a:srgbClr val="000000">
                <a:alpha val="50000"/>
              </a:srgbClr>
            </a:outerShdw>
          </a:effectLst>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u="none" strike="noStrike">
              <a:solidFill>
                <a:srgbClr val="000000"/>
              </a:solidFill>
              <a:effectLst/>
              <a:uFillTx/>
              <a:latin typeface="OpenSymbol"/>
            </a:endParaRPr>
          </a:p>
        </p:txBody>
      </p:sp>
      <p:sp>
        <p:nvSpPr>
          <p:cNvPr id="81" name="PlaceHolder 1"/>
          <p:cNvSpPr>
            <a:spLocks noGrp="1"/>
          </p:cNvSpPr>
          <p:nvPr>
            <p:ph type="title"/>
          </p:nvPr>
        </p:nvSpPr>
        <p:spPr>
          <a:xfrm>
            <a:off x="561960" y="324000"/>
            <a:ext cx="4962240" cy="1695240"/>
          </a:xfrm>
          <a:prstGeom prst="rect">
            <a:avLst/>
          </a:prstGeom>
          <a:noFill/>
          <a:ln w="0">
            <a:noFill/>
          </a:ln>
        </p:spPr>
        <p:txBody>
          <a:bodyPr lIns="91440" tIns="91440" rIns="91440" bIns="91440" anchor="t">
            <a:normAutofit/>
          </a:bodyPr>
          <a:p>
            <a:pPr indent="0">
              <a:lnSpc>
                <a:spcPct val="100000"/>
              </a:lnSpc>
              <a:buNone/>
              <a:tabLst>
                <a:tab pos="0" algn="l"/>
              </a:tabLst>
            </a:pPr>
            <a:r>
              <a:rPr lang="en-GB" sz="2600" b="0" u="none" strike="noStrike">
                <a:solidFill>
                  <a:schemeClr val="dk1"/>
                </a:solidFill>
                <a:effectLst/>
                <a:uFillTx/>
                <a:latin typeface="Aboreto"/>
                <a:ea typeface="Aboreto"/>
              </a:rPr>
              <a:t>Advantages of LSTM in Sequence Prediction</a:t>
            </a:r>
            <a:endParaRPr lang="fr-FR" sz="2600" b="0" u="none" strike="noStrike">
              <a:solidFill>
                <a:schemeClr val="dk1"/>
              </a:solidFill>
              <a:effectLst/>
              <a:uFillTx/>
              <a:latin typeface="Arial" panose="020B0604020202020204"/>
            </a:endParaRPr>
          </a:p>
        </p:txBody>
      </p:sp>
      <p:sp>
        <p:nvSpPr>
          <p:cNvPr id="82" name="PlaceHolder 2"/>
          <p:cNvSpPr>
            <a:spLocks noGrp="1"/>
          </p:cNvSpPr>
          <p:nvPr>
            <p:ph/>
          </p:nvPr>
        </p:nvSpPr>
        <p:spPr>
          <a:xfrm>
            <a:off x="1704960" y="2305080"/>
            <a:ext cx="3819240" cy="2514240"/>
          </a:xfrm>
          <a:prstGeom prst="rect">
            <a:avLst/>
          </a:prstGeom>
          <a:noFill/>
          <a:ln w="0">
            <a:noFill/>
          </a:ln>
        </p:spPr>
        <p:txBody>
          <a:bodyPr lIns="91440" tIns="91440" rIns="91440" bIns="91440" anchor="b">
            <a:normAutofit/>
          </a:bodyPr>
          <a:p>
            <a:pPr indent="0">
              <a:lnSpc>
                <a:spcPct val="100000"/>
              </a:lnSpc>
              <a:buNone/>
              <a:tabLst>
                <a:tab pos="0" algn="l"/>
              </a:tabLst>
            </a:pPr>
            <a:r>
              <a:rPr lang="en-GB" sz="1300" b="0" u="none" strike="noStrike">
                <a:solidFill>
                  <a:schemeClr val="dk1"/>
                </a:solidFill>
                <a:effectLst/>
                <a:uFillTx/>
                <a:latin typeface="Be Vietnam Pro Light"/>
                <a:ea typeface="Be Vietnam Pro Light"/>
              </a:rPr>
              <a:t>LSTMs showcase several advantages in sequence prediction tasks. They can remember information for extended periods, making them suitable for complex sequential dependencies. Their ability to filter relevant data through gates optimizes training efficiency. Furthermore, LSTMs adapt well to various NLP applications, including text generation and machine translation, thus enhancing prediction accuracy.</a:t>
            </a:r>
            <a:endParaRPr lang="fr-FR" sz="1300" b="0" u="none" strike="noStrike">
              <a:solidFill>
                <a:srgbClr val="000000"/>
              </a:solidFill>
              <a:effectLst/>
              <a:uFillTx/>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523800" y="457200"/>
            <a:ext cx="5562360" cy="694800"/>
          </a:xfrm>
          <a:prstGeom prst="rect">
            <a:avLst/>
          </a:prstGeom>
          <a:noFill/>
          <a:ln w="0">
            <a:noFill/>
          </a:ln>
        </p:spPr>
        <p:txBody>
          <a:bodyPr lIns="91440" tIns="91440" rIns="91440" bIns="91440" anchor="t">
            <a:normAutofit fontScale="70000" lnSpcReduction="19999"/>
          </a:bodyPr>
          <a:p>
            <a:pPr indent="0">
              <a:lnSpc>
                <a:spcPct val="100000"/>
              </a:lnSpc>
              <a:buNone/>
              <a:tabLst>
                <a:tab pos="0" algn="l"/>
              </a:tabLst>
            </a:pPr>
            <a:r>
              <a:rPr lang="en-GB" sz="3000" b="0" u="none" strike="noStrike">
                <a:solidFill>
                  <a:schemeClr val="dk1"/>
                </a:solidFill>
                <a:effectLst/>
                <a:uFillTx/>
                <a:latin typeface="Aboreto"/>
                <a:ea typeface="Aboreto"/>
              </a:rPr>
              <a:t>Applications of LSTM in Natural Language Processing</a:t>
            </a:r>
            <a:endParaRPr lang="fr-FR" sz="3000" b="0" u="none" strike="noStrike">
              <a:solidFill>
                <a:schemeClr val="dk1"/>
              </a:solidFill>
              <a:effectLst/>
              <a:uFillTx/>
              <a:latin typeface="Arial" panose="020B0604020202020204"/>
            </a:endParaRPr>
          </a:p>
        </p:txBody>
      </p:sp>
      <p:sp>
        <p:nvSpPr>
          <p:cNvPr id="84" name="PlaceHolder 2"/>
          <p:cNvSpPr>
            <a:spLocks noGrp="1"/>
          </p:cNvSpPr>
          <p:nvPr>
            <p:ph type="subTitle"/>
          </p:nvPr>
        </p:nvSpPr>
        <p:spPr>
          <a:xfrm>
            <a:off x="3191040" y="2124000"/>
            <a:ext cx="5562360" cy="2542680"/>
          </a:xfrm>
          <a:prstGeom prst="rect">
            <a:avLst/>
          </a:prstGeom>
          <a:noFill/>
          <a:ln w="0">
            <a:noFill/>
          </a:ln>
        </p:spPr>
        <p:txBody>
          <a:bodyPr lIns="91440" tIns="91440" rIns="91440" bIns="91440" anchor="t">
            <a:normAutofit/>
          </a:bodyPr>
          <a:p>
            <a:pPr indent="0">
              <a:lnSpc>
                <a:spcPct val="100000"/>
              </a:lnSpc>
              <a:buNone/>
              <a:tabLst>
                <a:tab pos="0" algn="l"/>
              </a:tabLst>
            </a:pPr>
            <a:r>
              <a:rPr lang="en-GB" sz="1400" b="0" u="none" strike="noStrike">
                <a:solidFill>
                  <a:schemeClr val="dk1"/>
                </a:solidFill>
                <a:effectLst/>
                <a:uFillTx/>
                <a:latin typeface="Be Vietnam Pro Light"/>
                <a:ea typeface="Be Vietnam Pro Light"/>
              </a:rPr>
              <a:t>LSTM networks are extensively used in various NLP applications. They power virtual assistants, enabling them to understand context and provide relevant responses. LSTMs are also vital in sentiment analysis, where they help assess emotions in text. Additionally, they enhance machine translation systems, improving the quality and fluency of translated content by effectively capturing the meaning in context.</a:t>
            </a:r>
            <a:endParaRPr lang="en-US" sz="1400" b="0" u="none" strike="noStrike">
              <a:solidFill>
                <a:srgbClr val="000000"/>
              </a:solidFill>
              <a:effectLst/>
              <a:uFillTx/>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Google Shape;209;p32"/>
          <p:cNvPicPr/>
          <p:nvPr/>
        </p:nvPicPr>
        <p:blipFill>
          <a:blip r:embed="rId1"/>
          <a:srcRect l="603" r="603"/>
          <a:stretch>
            <a:fillRect/>
          </a:stretch>
        </p:blipFill>
        <p:spPr>
          <a:xfrm>
            <a:off x="-7560" y="-7560"/>
            <a:ext cx="9143640" cy="5187960"/>
          </a:xfrm>
          <a:prstGeom prst="rect">
            <a:avLst/>
          </a:prstGeom>
          <a:noFill/>
          <a:ln w="0">
            <a:noFill/>
          </a:ln>
        </p:spPr>
      </p:pic>
      <p:sp>
        <p:nvSpPr>
          <p:cNvPr id="86" name="Google Shape;210;p32"/>
          <p:cNvSpPr/>
          <p:nvPr/>
        </p:nvSpPr>
        <p:spPr>
          <a:xfrm>
            <a:off x="0" y="-10800"/>
            <a:ext cx="9143640" cy="5194440"/>
          </a:xfrm>
          <a:custGeom>
            <a:avLst/>
            <a:gdLst>
              <a:gd name="textAreaLeft" fmla="*/ 0 w 9143640"/>
              <a:gd name="textAreaRight" fmla="*/ 9144000 w 9143640"/>
              <a:gd name="textAreaTop" fmla="*/ 0 h 5194440"/>
              <a:gd name="textAreaBottom" fmla="*/ 5194800 h 5194440"/>
            </a:gdLst>
            <a:ahLst/>
            <a:cxnLst/>
            <a:rect l="textAreaLeft" t="textAreaTop" r="textAreaRight" b="textAreaBottom"/>
            <a:pathLst>
              <a:path w="12192000" h="6858000">
                <a:moveTo>
                  <a:pt x="0" y="0"/>
                </a:moveTo>
                <a:lnTo>
                  <a:pt x="0" y="6858000"/>
                </a:lnTo>
                <a:lnTo>
                  <a:pt x="12192000" y="6858000"/>
                </a:lnTo>
                <a:lnTo>
                  <a:pt x="12192000" y="0"/>
                </a:lnTo>
                <a:lnTo>
                  <a:pt x="0" y="0"/>
                </a:lnTo>
                <a:close/>
                <a:moveTo>
                  <a:pt x="11394757" y="3293936"/>
                </a:moveTo>
                <a:cubicBezTo>
                  <a:pt x="11394757" y="3459290"/>
                  <a:pt x="11260709" y="3593338"/>
                  <a:pt x="11095355" y="3593338"/>
                </a:cubicBezTo>
                <a:lnTo>
                  <a:pt x="7411339" y="3593338"/>
                </a:lnTo>
                <a:cubicBezTo>
                  <a:pt x="7245985" y="3593338"/>
                  <a:pt x="7111937" y="3727387"/>
                  <a:pt x="7111937" y="3892741"/>
                </a:cubicBezTo>
                <a:lnTo>
                  <a:pt x="7111937" y="5664454"/>
                </a:lnTo>
                <a:cubicBezTo>
                  <a:pt x="7111937" y="5829808"/>
                  <a:pt x="6977888" y="5963857"/>
                  <a:pt x="6812534" y="5963857"/>
                </a:cubicBezTo>
                <a:lnTo>
                  <a:pt x="1096645" y="5963857"/>
                </a:lnTo>
                <a:cubicBezTo>
                  <a:pt x="931291" y="5963857"/>
                  <a:pt x="797243" y="5829808"/>
                  <a:pt x="797243" y="5664454"/>
                </a:cubicBezTo>
                <a:lnTo>
                  <a:pt x="797243" y="2976436"/>
                </a:lnTo>
                <a:cubicBezTo>
                  <a:pt x="797243" y="2811082"/>
                  <a:pt x="931291" y="2677033"/>
                  <a:pt x="1096645" y="2677033"/>
                </a:cubicBezTo>
                <a:lnTo>
                  <a:pt x="4521708" y="2677033"/>
                </a:lnTo>
                <a:cubicBezTo>
                  <a:pt x="4687062" y="2677033"/>
                  <a:pt x="4821111" y="2542985"/>
                  <a:pt x="4821111" y="2377631"/>
                </a:cubicBezTo>
                <a:lnTo>
                  <a:pt x="4821111" y="1193610"/>
                </a:lnTo>
                <a:cubicBezTo>
                  <a:pt x="4821111" y="1028255"/>
                  <a:pt x="4955159" y="894207"/>
                  <a:pt x="5120513" y="894207"/>
                </a:cubicBezTo>
                <a:lnTo>
                  <a:pt x="11095355" y="894207"/>
                </a:lnTo>
                <a:cubicBezTo>
                  <a:pt x="11260709" y="894207"/>
                  <a:pt x="11394757" y="1028255"/>
                  <a:pt x="11394757" y="1193610"/>
                </a:cubicBezTo>
                <a:lnTo>
                  <a:pt x="11394757" y="3293999"/>
                </a:lnTo>
                <a:close/>
              </a:path>
            </a:pathLst>
          </a:custGeom>
          <a:gradFill rotWithShape="0">
            <a:gsLst>
              <a:gs pos="0">
                <a:srgbClr val="FFFFFF"/>
              </a:gs>
              <a:gs pos="100000">
                <a:srgbClr val="D9D9D9"/>
              </a:gs>
            </a:gsLst>
            <a:lin ang="8094000"/>
          </a:gradFill>
          <a:ln w="0">
            <a:noFill/>
          </a:ln>
          <a:effectLst>
            <a:outerShdw blurRad="57240" dist="19080" dir="5400000" algn="bl" rotWithShape="0">
              <a:srgbClr val="000000">
                <a:alpha val="50000"/>
              </a:srgbClr>
            </a:outerShdw>
          </a:effectLst>
        </p:spPr>
        <p:style>
          <a:lnRef idx="0">
            <a:srgbClr val="FFFFFF"/>
          </a:lnRef>
          <a:fillRef idx="0">
            <a:srgbClr val="FFFFFF"/>
          </a:fillRef>
          <a:effectRef idx="0">
            <a:srgbClr val="FFFFFF"/>
          </a:effectRef>
          <a:fontRef idx="minor"/>
        </p:style>
        <p:txBody>
          <a:bodyPr anchor="ctr">
            <a:noAutofit/>
          </a:bodyPr>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7" name="Google Shape;211;p32"/>
          <p:cNvSpPr/>
          <p:nvPr/>
        </p:nvSpPr>
        <p:spPr>
          <a:xfrm>
            <a:off x="5572080" y="2962440"/>
            <a:ext cx="2676240" cy="828360"/>
          </a:xfrm>
          <a:prstGeom prst="rect">
            <a:avLst/>
          </a:prstGeom>
          <a:noFill/>
          <a:ln w="0">
            <a:noFill/>
          </a:ln>
        </p:spPr>
        <p:style>
          <a:lnRef idx="0">
            <a:srgbClr val="FFFFFF"/>
          </a:lnRef>
          <a:fillRef idx="0">
            <a:srgbClr val="FFFFFF"/>
          </a:fillRef>
          <a:effectRef idx="0">
            <a:srgbClr val="FFFFFF"/>
          </a:effectRef>
          <a:fontRef idx="minor"/>
        </p:style>
        <p:txBody>
          <a:bodyPr lIns="870823080" tIns="414360" rIns="870823080" bIns="414360" anchor="t">
            <a:normAutofit fontScale="25000" lnSpcReduction="19999"/>
          </a:bodyPr>
          <a:p>
            <a:pPr algn="ctr" defTabSz="914400">
              <a:lnSpc>
                <a:spcPct val="100000"/>
              </a:lnSpc>
              <a:tabLst>
                <a:tab pos="0" algn="l"/>
              </a:tabLst>
            </a:pPr>
            <a:endParaRPr lang="fr-FR" sz="1800" b="0" u="none" strike="noStrike">
              <a:solidFill>
                <a:schemeClr val="dk1"/>
              </a:solidFill>
              <a:effectLst/>
              <a:uFillTx/>
              <a:latin typeface="Arial" panose="020B0604020202020204"/>
            </a:endParaRPr>
          </a:p>
        </p:txBody>
      </p:sp>
      <p:sp>
        <p:nvSpPr>
          <p:cNvPr id="88" name="PlaceHolder 1"/>
          <p:cNvSpPr>
            <a:spLocks noGrp="1"/>
          </p:cNvSpPr>
          <p:nvPr>
            <p:ph type="subTitle"/>
          </p:nvPr>
        </p:nvSpPr>
        <p:spPr>
          <a:xfrm>
            <a:off x="5915160" y="3962520"/>
            <a:ext cx="2504880" cy="580680"/>
          </a:xfrm>
          <a:prstGeom prst="rect">
            <a:avLst/>
          </a:prstGeom>
          <a:noFill/>
          <a:ln w="0">
            <a:noFill/>
          </a:ln>
        </p:spPr>
        <p:txBody>
          <a:bodyPr lIns="91440" tIns="91440" rIns="91440" bIns="91440" anchor="b">
            <a:normAutofit/>
          </a:bodyPr>
          <a:p>
            <a:pPr algn="ctr"/>
            <a:endParaRPr lang="en-US" sz="1400" b="0" u="none" strike="noStrike">
              <a:solidFill>
                <a:schemeClr val="dk1"/>
              </a:solidFill>
              <a:effectLst/>
              <a:uFillTx/>
              <a:latin typeface="Be Vietnam Pro Light"/>
              <a:ea typeface="Be Vietnam Pro Light"/>
            </a:endParaRPr>
          </a:p>
        </p:txBody>
      </p:sp>
      <p:sp>
        <p:nvSpPr>
          <p:cNvPr id="89" name="PlaceHolder 2"/>
          <p:cNvSpPr>
            <a:spLocks noGrp="1"/>
          </p:cNvSpPr>
          <p:nvPr>
            <p:ph type="title"/>
          </p:nvPr>
        </p:nvSpPr>
        <p:spPr>
          <a:xfrm>
            <a:off x="504720" y="704880"/>
            <a:ext cx="3323880" cy="1056960"/>
          </a:xfrm>
          <a:prstGeom prst="rect">
            <a:avLst/>
          </a:prstGeom>
          <a:noFill/>
          <a:ln w="0">
            <a:noFill/>
          </a:ln>
        </p:spPr>
        <p:txBody>
          <a:bodyPr lIns="91440" tIns="91440" rIns="91440" bIns="91440" anchor="ctr">
            <a:normAutofit fontScale="92500" lnSpcReduction="9999"/>
          </a:bodyPr>
          <a:p>
            <a:pPr indent="0">
              <a:lnSpc>
                <a:spcPct val="100000"/>
              </a:lnSpc>
              <a:buNone/>
              <a:tabLst>
                <a:tab pos="0" algn="l"/>
              </a:tabLst>
            </a:pPr>
            <a:r>
              <a:rPr lang="en-GB" sz="3300" b="0" u="none" strike="noStrike">
                <a:solidFill>
                  <a:schemeClr val="dk1"/>
                </a:solidFill>
                <a:effectLst/>
                <a:uFillTx/>
                <a:latin typeface="Aboreto"/>
                <a:ea typeface="Aboreto"/>
              </a:rPr>
              <a:t>Next Word Prediction Techniques</a:t>
            </a:r>
            <a:endParaRPr lang="fr-FR" sz="3300" b="0" u="none" strike="noStrike">
              <a:solidFill>
                <a:schemeClr val="dk1"/>
              </a:solidFill>
              <a:effectLst/>
              <a:uFillTx/>
              <a:latin typeface="Arial" panose="020B0604020202020204"/>
            </a:endParaRPr>
          </a:p>
        </p:txBody>
      </p:sp>
      <p:sp>
        <p:nvSpPr>
          <p:cNvPr id="90" name="PlaceHolder 3"/>
          <p:cNvSpPr>
            <a:spLocks noGrp="1"/>
          </p:cNvSpPr>
          <p:nvPr>
            <p:ph type="title"/>
          </p:nvPr>
        </p:nvSpPr>
        <p:spPr>
          <a:xfrm>
            <a:off x="5762520" y="3000240"/>
            <a:ext cx="2285640" cy="790200"/>
          </a:xfrm>
          <a:prstGeom prst="rect">
            <a:avLst/>
          </a:prstGeom>
          <a:noFill/>
          <a:ln w="0">
            <a:noFill/>
          </a:ln>
        </p:spPr>
        <p:txBody>
          <a:bodyPr lIns="91440" tIns="91440" rIns="91440" bIns="91440" anchor="ctr">
            <a:normAutofit fontScale="77500" lnSpcReduction="19999"/>
          </a:bodyPr>
          <a:p>
            <a:pPr indent="0" algn="ctr">
              <a:lnSpc>
                <a:spcPct val="100000"/>
              </a:lnSpc>
              <a:buNone/>
              <a:tabLst>
                <a:tab pos="0" algn="l"/>
              </a:tabLst>
            </a:pPr>
            <a:r>
              <a:rPr lang="en-GB" sz="6000" b="0" u="none" strike="noStrike">
                <a:solidFill>
                  <a:schemeClr val="dk1"/>
                </a:solidFill>
                <a:effectLst/>
                <a:uFillTx/>
                <a:latin typeface="Be Vietnam Pro ExtraLight"/>
                <a:ea typeface="Be Vietnam Pro ExtraLight"/>
              </a:rPr>
              <a:t>02</a:t>
            </a:r>
            <a:endParaRPr lang="fr-FR" sz="6000" b="0" u="none" strike="noStrike">
              <a:solidFill>
                <a:schemeClr val="dk1"/>
              </a:solidFill>
              <a:effectLst/>
              <a:uFillTx/>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Google Shape;202;p31" title="futuristic-fantasy-scene-with-abstract-costume (2).jpg"/>
          <p:cNvSpPr/>
          <p:nvPr/>
        </p:nvSpPr>
        <p:spPr>
          <a:xfrm>
            <a:off x="5721120" y="279360"/>
            <a:ext cx="3055320" cy="4584240"/>
          </a:xfrm>
          <a:prstGeom prst="roundRect">
            <a:avLst>
              <a:gd name="adj" fmla="val 7585"/>
            </a:avLst>
          </a:prstGeom>
          <a:blipFill rotWithShape="0">
            <a:blip r:embed="rId1"/>
            <a:srcRect/>
            <a:stretch>
              <a:fillRect/>
            </a:stretch>
          </a:blipFill>
          <a:ln w="0">
            <a:noFill/>
          </a:ln>
          <a:effectLst>
            <a:outerShdw blurRad="57240" dist="19080" dir="5400000" algn="bl" rotWithShape="0">
              <a:srgbClr val="000000">
                <a:alpha val="50000"/>
              </a:srgbClr>
            </a:outerShdw>
          </a:effectLst>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u="none" strike="noStrike">
              <a:solidFill>
                <a:srgbClr val="000000"/>
              </a:solidFill>
              <a:effectLst/>
              <a:uFillTx/>
              <a:latin typeface="OpenSymbol"/>
            </a:endParaRPr>
          </a:p>
        </p:txBody>
      </p:sp>
      <p:sp>
        <p:nvSpPr>
          <p:cNvPr id="92" name="PlaceHolder 1"/>
          <p:cNvSpPr>
            <a:spLocks noGrp="1"/>
          </p:cNvSpPr>
          <p:nvPr>
            <p:ph type="title"/>
          </p:nvPr>
        </p:nvSpPr>
        <p:spPr>
          <a:xfrm>
            <a:off x="561960" y="324000"/>
            <a:ext cx="4962240" cy="1695240"/>
          </a:xfrm>
          <a:prstGeom prst="rect">
            <a:avLst/>
          </a:prstGeom>
          <a:noFill/>
          <a:ln w="0">
            <a:noFill/>
          </a:ln>
        </p:spPr>
        <p:txBody>
          <a:bodyPr lIns="91440" tIns="91440" rIns="91440" bIns="91440" anchor="t">
            <a:normAutofit/>
          </a:bodyPr>
          <a:p>
            <a:pPr indent="0">
              <a:lnSpc>
                <a:spcPct val="100000"/>
              </a:lnSpc>
              <a:buNone/>
              <a:tabLst>
                <a:tab pos="0" algn="l"/>
              </a:tabLst>
            </a:pPr>
            <a:r>
              <a:rPr lang="en-GB" sz="2600" b="0" u="none" strike="noStrike">
                <a:solidFill>
                  <a:schemeClr val="dk1"/>
                </a:solidFill>
                <a:effectLst/>
                <a:uFillTx/>
                <a:latin typeface="Aboreto"/>
                <a:ea typeface="Aboreto"/>
              </a:rPr>
              <a:t>How LSTM Works for Prediction</a:t>
            </a:r>
            <a:endParaRPr lang="fr-FR" sz="2600" b="0" u="none" strike="noStrike">
              <a:solidFill>
                <a:schemeClr val="dk1"/>
              </a:solidFill>
              <a:effectLst/>
              <a:uFillTx/>
              <a:latin typeface="Arial" panose="020B0604020202020204"/>
            </a:endParaRPr>
          </a:p>
        </p:txBody>
      </p:sp>
      <p:sp>
        <p:nvSpPr>
          <p:cNvPr id="93" name="PlaceHolder 2"/>
          <p:cNvSpPr>
            <a:spLocks noGrp="1"/>
          </p:cNvSpPr>
          <p:nvPr>
            <p:ph/>
          </p:nvPr>
        </p:nvSpPr>
        <p:spPr>
          <a:xfrm>
            <a:off x="1704960" y="2305080"/>
            <a:ext cx="3819240" cy="2514240"/>
          </a:xfrm>
          <a:prstGeom prst="rect">
            <a:avLst/>
          </a:prstGeom>
          <a:noFill/>
          <a:ln w="0">
            <a:noFill/>
          </a:ln>
        </p:spPr>
        <p:txBody>
          <a:bodyPr lIns="91440" tIns="91440" rIns="91440" bIns="91440" anchor="b">
            <a:normAutofit/>
          </a:bodyPr>
          <a:p>
            <a:pPr indent="0">
              <a:lnSpc>
                <a:spcPct val="100000"/>
              </a:lnSpc>
              <a:buNone/>
              <a:tabLst>
                <a:tab pos="0" algn="l"/>
              </a:tabLst>
            </a:pPr>
            <a:r>
              <a:rPr lang="en-GB" sz="1300" b="0" u="none" strike="noStrike">
                <a:solidFill>
                  <a:schemeClr val="dk1"/>
                </a:solidFill>
                <a:effectLst/>
                <a:uFillTx/>
                <a:latin typeface="Be Vietnam Pro Light"/>
                <a:ea typeface="Be Vietnam Pro Light"/>
              </a:rPr>
              <a:t>LSTM networks predict the next word in a sequence by processing input data through layers of neurons that retain memory of previous inputs. By recognizing patterns in context, LSTMs can efficiently anticipate subsequent words based on the learned language structure. This process involves feeding the model previous words and letting it apply its internal mechanisms to generate the most probable next word.</a:t>
            </a:r>
            <a:endParaRPr lang="fr-FR" sz="1300" b="0" u="none" strike="noStrike">
              <a:solidFill>
                <a:srgbClr val="000000"/>
              </a:solidFill>
              <a:effectLst/>
              <a:uFillTx/>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23800" y="457200"/>
            <a:ext cx="5562360" cy="694800"/>
          </a:xfrm>
          <a:prstGeom prst="rect">
            <a:avLst/>
          </a:prstGeom>
          <a:noFill/>
          <a:ln w="0">
            <a:noFill/>
          </a:ln>
        </p:spPr>
        <p:txBody>
          <a:bodyPr lIns="91440" tIns="91440" rIns="91440" bIns="91440" anchor="t">
            <a:normAutofit fontScale="85000" lnSpcReduction="9999"/>
          </a:bodyPr>
          <a:p>
            <a:pPr indent="0">
              <a:lnSpc>
                <a:spcPct val="100000"/>
              </a:lnSpc>
              <a:buNone/>
              <a:tabLst>
                <a:tab pos="0" algn="l"/>
              </a:tabLst>
            </a:pPr>
            <a:r>
              <a:rPr lang="en-GB" sz="3000" b="0" u="none" strike="noStrike">
                <a:solidFill>
                  <a:schemeClr val="dk1"/>
                </a:solidFill>
                <a:effectLst/>
                <a:uFillTx/>
                <a:latin typeface="Aboreto"/>
                <a:ea typeface="Aboreto"/>
              </a:rPr>
              <a:t>Training LSTM Models for Word Prediction</a:t>
            </a:r>
            <a:endParaRPr lang="fr-FR" sz="3000" b="0" u="none" strike="noStrike">
              <a:solidFill>
                <a:schemeClr val="dk1"/>
              </a:solidFill>
              <a:effectLst/>
              <a:uFillTx/>
              <a:latin typeface="Arial" panose="020B0604020202020204"/>
            </a:endParaRPr>
          </a:p>
        </p:txBody>
      </p:sp>
      <p:sp>
        <p:nvSpPr>
          <p:cNvPr id="95" name="PlaceHolder 2"/>
          <p:cNvSpPr>
            <a:spLocks noGrp="1"/>
          </p:cNvSpPr>
          <p:nvPr>
            <p:ph type="subTitle"/>
          </p:nvPr>
        </p:nvSpPr>
        <p:spPr>
          <a:xfrm>
            <a:off x="3191040" y="2124000"/>
            <a:ext cx="5562360" cy="2542680"/>
          </a:xfrm>
          <a:prstGeom prst="rect">
            <a:avLst/>
          </a:prstGeom>
          <a:noFill/>
          <a:ln w="0">
            <a:noFill/>
          </a:ln>
        </p:spPr>
        <p:txBody>
          <a:bodyPr lIns="91440" tIns="91440" rIns="91440" bIns="91440" anchor="t">
            <a:normAutofit/>
          </a:bodyPr>
          <a:p>
            <a:pPr indent="0">
              <a:lnSpc>
                <a:spcPct val="100000"/>
              </a:lnSpc>
              <a:buNone/>
              <a:tabLst>
                <a:tab pos="0" algn="l"/>
              </a:tabLst>
            </a:pPr>
            <a:r>
              <a:rPr lang="en-GB" sz="1400" b="0" u="none" strike="noStrike">
                <a:solidFill>
                  <a:schemeClr val="dk1"/>
                </a:solidFill>
                <a:effectLst/>
                <a:uFillTx/>
                <a:latin typeface="Be Vietnam Pro Light"/>
                <a:ea typeface="Be Vietnam Pro Light"/>
              </a:rPr>
              <a:t>Training LSTM models for next word prediction involves feeding vast amounts of text data to the network. The training process optimizes the weights of the network through backpropagation, enabling it to minimize prediction errors. Adjustments are made based on loss metrics, ensuring that the model learns from mispredictions, thereby improving accuracy in successive iterations.</a:t>
            </a:r>
            <a:endParaRPr lang="en-US" sz="1400" b="0" u="none" strike="noStrike">
              <a:solidFill>
                <a:srgbClr val="000000"/>
              </a:solidFill>
              <a:effectLst/>
              <a:uFillTx/>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AI Tools News by Slidesgo">
  <a:themeElements>
    <a:clrScheme name="Simple Light">
      <a:dk1>
        <a:srgbClr val="191919"/>
      </a:dk1>
      <a:lt1>
        <a:srgbClr val="FFFFFF"/>
      </a:lt1>
      <a:dk2>
        <a:srgbClr val="595959"/>
      </a:dk2>
      <a:lt2>
        <a:srgbClr val="D9D9D9"/>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3614</Words>
  <Application>WPS Presentation</Application>
  <PresentationFormat/>
  <Paragraphs>51</Paragraphs>
  <Slides>12</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12</vt:i4>
      </vt:variant>
    </vt:vector>
  </HeadingPairs>
  <TitlesOfParts>
    <vt:vector size="29" baseType="lpstr">
      <vt:lpstr>Arial</vt:lpstr>
      <vt:lpstr>SimSun</vt:lpstr>
      <vt:lpstr>Wingdings</vt:lpstr>
      <vt:lpstr>Arial</vt:lpstr>
      <vt:lpstr>Symbol</vt:lpstr>
      <vt:lpstr>Aboreto</vt:lpstr>
      <vt:lpstr>Segoe Print</vt:lpstr>
      <vt:lpstr>OpenSymbol</vt:lpstr>
      <vt:lpstr>Be Vietnam Pro Light</vt:lpstr>
      <vt:lpstr>Be Vietnam Pro ExtraLight</vt:lpstr>
      <vt:lpstr>Be Vietnam Pro</vt:lpstr>
      <vt:lpstr>Akatab</vt:lpstr>
      <vt:lpstr>Microsoft YaHei</vt:lpstr>
      <vt:lpstr>Arial Unicode MS</vt:lpstr>
      <vt:lpstr>Calibri</vt:lpstr>
      <vt:lpstr>AI Tools News by Slidesgo</vt:lpstr>
      <vt:lpstr>Slidesgo Final Pages</vt:lpstr>
      <vt:lpstr>Next Word Prediction Using LSTM</vt:lpstr>
      <vt:lpstr>Introduction</vt:lpstr>
      <vt:lpstr>01</vt:lpstr>
      <vt:lpstr>What is LSTM?</vt:lpstr>
      <vt:lpstr>Advantages of LSTM in Sequence Prediction</vt:lpstr>
      <vt:lpstr>Applications of LSTM in Natural Language Processing</vt:lpstr>
      <vt:lpstr>02</vt:lpstr>
      <vt:lpstr>How LSTM Works for Prediction</vt:lpstr>
      <vt:lpstr>Training LSTM Models for Word Prediction</vt:lpstr>
      <vt:lpstr>Challenges in Next Word Prediction with LSTM</vt:lpstr>
      <vt:lpstr>Conclusions</vt:lpstr>
      <vt:lpstr>Thank you!</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Word Prediction Using LSTM</dc:title>
  <dc:creator/>
  <cp:lastModifiedBy>Aram Sunil</cp:lastModifiedBy>
  <cp:revision>1</cp:revision>
  <dcterms:created xsi:type="dcterms:W3CDTF">2025-07-09T07:06:11Z</dcterms:created>
  <dcterms:modified xsi:type="dcterms:W3CDTF">2025-07-09T07:06:11Z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y fmtid="{D5CDD505-2E9C-101B-9397-08002B2CF9AE}" pid="3" name="ICV">
    <vt:lpwstr>A539B346EF494FCDB72443A79EE51844_12</vt:lpwstr>
  </property>
  <property fmtid="{D5CDD505-2E9C-101B-9397-08002B2CF9AE}" pid="4" name="KSOProductBuildVer">
    <vt:lpwstr>1033-12.2.0.21931</vt:lpwstr>
  </property>
</Properties>
</file>