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9" r:id="rId4"/>
    <p:sldId id="258" r:id="rId5"/>
    <p:sldId id="268" r:id="rId6"/>
    <p:sldId id="265" r:id="rId7"/>
    <p:sldId id="266" r:id="rId8"/>
    <p:sldId id="267" r:id="rId9"/>
    <p:sldId id="269" r:id="rId10"/>
    <p:sldId id="270" r:id="rId11"/>
    <p:sldId id="262" r:id="rId12"/>
    <p:sldId id="263" r:id="rId13"/>
    <p:sldId id="264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662" autoAdjust="0"/>
  </p:normalViewPr>
  <p:slideViewPr>
    <p:cSldViewPr>
      <p:cViewPr>
        <p:scale>
          <a:sx n="66" d="100"/>
          <a:sy n="66" d="100"/>
        </p:scale>
        <p:origin x="-1470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" TargetMode="External"/><Relationship Id="rId7" Type="http://schemas.openxmlformats.org/officeDocument/2006/relationships/hyperlink" Target="https://creately.com/" TargetMode="External"/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www.udemy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676400"/>
            <a:ext cx="8991600" cy="3046988"/>
          </a:xfrm>
          <a:prstGeom prst="rect">
            <a:avLst/>
          </a:prstGeom>
          <a:noFill/>
          <a:ln>
            <a:solidFill>
              <a:schemeClr val="dk1">
                <a:alpha val="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  <a:latin typeface="Lucida Console" panose="020B0609040504020204" pitchFamily="49" charset="0"/>
              </a:rPr>
              <a:t> 	</a:t>
            </a:r>
          </a:p>
          <a:p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      A </a:t>
            </a:r>
            <a:r>
              <a:rPr lang="en-US" sz="3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powerpoint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 presentation 			</a:t>
            </a:r>
          </a:p>
          <a:p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			         on</a:t>
            </a:r>
          </a:p>
          <a:p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	    </a:t>
            </a:r>
          </a:p>
          <a:p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	              Mini Project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0800" y="593467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Presented by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:</a:t>
            </a:r>
            <a:endParaRPr lang="en-US" u="sng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Arambh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Jha</a:t>
            </a:r>
            <a:endParaRPr lang="en-US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	MCA 1739009</a:t>
            </a: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26" name="Picture 2" descr="G:\My_Docs\Documents\KIIT\SEM 3\Project\KIIT-Logo-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33400"/>
            <a:ext cx="6324599" cy="932860"/>
          </a:xfrm>
          <a:prstGeom prst="rect">
            <a:avLst/>
          </a:prstGeom>
          <a:noFill/>
          <a:ln w="222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7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5619957" cy="924475"/>
          </a:xfrm>
        </p:spPr>
        <p:txBody>
          <a:bodyPr/>
          <a:lstStyle/>
          <a:p>
            <a:r>
              <a:rPr lang="en-US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Data Flow Diagram</a:t>
            </a:r>
            <a:endParaRPr lang="en-US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 descr="G:\My_Docs\Documents\KIIT\SEM 3\Project\dfd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8686800" cy="56579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666983" y="6419910"/>
            <a:ext cx="1657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DFD Level 1</a:t>
            </a:r>
            <a:endParaRPr 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36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54114"/>
            <a:ext cx="28337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0" b="1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4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Summary</a:t>
            </a:r>
            <a:endParaRPr lang="en-US" sz="4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7620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So 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at last I want to conclude that this application </a:t>
            </a:r>
            <a:r>
              <a:rPr lang="en-US" sz="24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WeatherLive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is free and gives the exact weather information for the entered location information and is very accurate. </a:t>
            </a:r>
            <a:r>
              <a:rPr lang="en-US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The location can be from anywhere around the world 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and </a:t>
            </a:r>
            <a:r>
              <a:rPr lang="en-US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he or she can 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even check his current location</a:t>
            </a:r>
            <a:r>
              <a:rPr lang="en-US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. It has easy to use and the work is done with minimal clicks.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4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914400"/>
            <a:ext cx="6360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Future </a:t>
            </a:r>
            <a:r>
              <a:rPr lang="en-US" sz="40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Enchancement</a:t>
            </a:r>
            <a:endParaRPr lang="en-US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057400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Here are some of the things that will be added to this project in the near future :-</a:t>
            </a:r>
            <a:endParaRPr 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4845" y="3200399"/>
            <a:ext cx="7020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AutoFill of locations will be implemented using services like Google Places, eliminating the chances of incorrect input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3761" y="4572000"/>
            <a:ext cx="6063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Location search history of user will be </a:t>
            </a:r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saved</a:t>
            </a:r>
            <a:endParaRPr 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7343" y="5486400"/>
            <a:ext cx="7213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More weather </a:t>
            </a:r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information 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and forecast will be </a:t>
            </a:r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added</a:t>
            </a:r>
            <a:endParaRPr 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76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0" y="381000"/>
            <a:ext cx="33597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References</a:t>
            </a:r>
            <a:endParaRPr lang="en-US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1524000"/>
            <a:ext cx="3440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Application Development :</a:t>
            </a:r>
            <a:endParaRPr 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1200" y="2286000"/>
            <a:ext cx="624536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Google   </a:t>
            </a:r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		 </a:t>
            </a:r>
            <a:r>
              <a:rPr lang="en-US" sz="2000" u="sng" dirty="0">
                <a:latin typeface="Arial Rounded MT Bold" panose="020F0704030504030204" pitchFamily="34" charset="0"/>
                <a:hlinkClick r:id="rId2"/>
              </a:rPr>
              <a:t>https://www.google.com</a:t>
            </a:r>
            <a:r>
              <a:rPr lang="en-US" sz="2000" u="sng" dirty="0">
                <a:solidFill>
                  <a:schemeClr val="bg1"/>
                </a:solidFill>
                <a:latin typeface="Arial Rounded MT Bold" panose="020F0704030504030204" pitchFamily="34" charset="0"/>
                <a:hlinkClick r:id="rId2"/>
              </a:rPr>
              <a:t>/</a:t>
            </a:r>
            <a:endParaRPr 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YouTube   </a:t>
            </a:r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   	 </a:t>
            </a:r>
            <a:r>
              <a:rPr lang="en-US" sz="2000" u="sng" dirty="0">
                <a:solidFill>
                  <a:schemeClr val="bg1"/>
                </a:solidFill>
                <a:latin typeface="Arial Rounded MT Bold" panose="020F0704030504030204" pitchFamily="34" charset="0"/>
                <a:hlinkClick r:id="rId3"/>
              </a:rPr>
              <a:t>https://www.youtube.com/</a:t>
            </a:r>
            <a:endParaRPr 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Udemy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		 </a:t>
            </a:r>
            <a:r>
              <a:rPr lang="en-US" sz="2000" u="sng" dirty="0">
                <a:solidFill>
                  <a:schemeClr val="bg1"/>
                </a:solidFill>
                <a:latin typeface="Arial Rounded MT Bold" panose="020F0704030504030204" pitchFamily="34" charset="0"/>
                <a:hlinkClick r:id="rId4"/>
              </a:rPr>
              <a:t>https://www.udemy.com/</a:t>
            </a:r>
            <a:endParaRPr 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StackOverflow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	 </a:t>
            </a:r>
            <a:r>
              <a:rPr lang="en-US" sz="2000" u="sng" dirty="0">
                <a:solidFill>
                  <a:schemeClr val="bg1"/>
                </a:solidFill>
                <a:latin typeface="Arial Rounded MT Bold" panose="020F0704030504030204" pitchFamily="34" charset="0"/>
                <a:hlinkClick r:id="rId5"/>
              </a:rPr>
              <a:t>https://stackoverflow.com/</a:t>
            </a:r>
            <a:endParaRPr 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Github</a:t>
            </a:r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		 </a:t>
            </a:r>
            <a:r>
              <a:rPr lang="en-US" sz="2000" u="sng" dirty="0">
                <a:solidFill>
                  <a:schemeClr val="bg1"/>
                </a:solidFill>
                <a:latin typeface="Arial Rounded MT Bold" panose="020F0704030504030204" pitchFamily="34" charset="0"/>
                <a:hlinkClick r:id="rId6"/>
              </a:rPr>
              <a:t>https://github.com/</a:t>
            </a:r>
            <a:endParaRPr 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8511" y="4343400"/>
            <a:ext cx="2225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Documentation </a:t>
            </a:r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:</a:t>
            </a:r>
            <a:endParaRPr 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1738" y="5181600"/>
            <a:ext cx="5554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Creatly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		 </a:t>
            </a:r>
            <a:r>
              <a:rPr lang="en-US" sz="2000" u="sng" dirty="0" smtClean="0">
                <a:solidFill>
                  <a:schemeClr val="bg1"/>
                </a:solidFill>
                <a:latin typeface="Arial Rounded MT Bold" panose="020F0704030504030204" pitchFamily="34" charset="0"/>
                <a:hlinkClick r:id="rId7"/>
              </a:rPr>
              <a:t>https</a:t>
            </a:r>
            <a:r>
              <a:rPr lang="en-US" sz="2000" u="sng" dirty="0">
                <a:solidFill>
                  <a:schemeClr val="bg1"/>
                </a:solidFill>
                <a:latin typeface="Arial Rounded MT Bold" panose="020F0704030504030204" pitchFamily="34" charset="0"/>
                <a:hlinkClick r:id="rId7"/>
              </a:rPr>
              <a:t>://creately.com</a:t>
            </a:r>
            <a:r>
              <a:rPr lang="en-US" sz="2000" u="sng" dirty="0" smtClean="0">
                <a:solidFill>
                  <a:schemeClr val="bg1"/>
                </a:solidFill>
                <a:latin typeface="Arial Rounded MT Bold" panose="020F0704030504030204" pitchFamily="34" charset="0"/>
                <a:hlinkClick r:id="rId7"/>
              </a:rPr>
              <a:t>/</a:t>
            </a:r>
            <a:endParaRPr 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78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2286000"/>
            <a:ext cx="9220200" cy="1686475"/>
          </a:xfrm>
        </p:spPr>
        <p:txBody>
          <a:bodyPr/>
          <a:lstStyle/>
          <a:p>
            <a:r>
              <a:rPr lang="en-US" sz="9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THANK YOU!</a:t>
            </a:r>
            <a:endParaRPr lang="en-US" sz="9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4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rambh Jha\Desktop\ic_laun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361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19400" y="2133600"/>
            <a:ext cx="624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WeatherLive</a:t>
            </a:r>
            <a:endParaRPr lang="en-US" sz="5400" dirty="0">
              <a:solidFill>
                <a:schemeClr val="bg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solidFill>
                  <a:schemeClr val="bg1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	             </a:t>
            </a:r>
            <a:r>
              <a:rPr lang="en-US" sz="3200" dirty="0" smtClean="0">
                <a:solidFill>
                  <a:schemeClr val="bg1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an android weather app</a:t>
            </a:r>
            <a:endParaRPr lang="en-US" sz="3200" dirty="0">
              <a:solidFill>
                <a:schemeClr val="bg1"/>
              </a:solidFill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80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88693" y="206514"/>
            <a:ext cx="3637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Introduction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942495"/>
            <a:ext cx="7543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“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WeatherLive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” is an android weather application which provides the current weather information of the given location. </a:t>
            </a:r>
            <a:endParaRPr lang="en-US" sz="20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US" sz="20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The 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location can be either custom defined or the current location can be detected</a:t>
            </a:r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</a:p>
          <a:p>
            <a:endParaRPr 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Some of the key features include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allows 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people to check out the weather in multiple cities </a:t>
            </a:r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worldwide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weather 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data is </a:t>
            </a:r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dynamic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</a:t>
            </a:r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he 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mobile app not only show the weather, condition and temperature, but it also uses various icons to represent </a:t>
            </a:r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the weather accordingly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Users 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can find the information they want in a short time and limited </a:t>
            </a:r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clicks</a:t>
            </a:r>
            <a:endParaRPr 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43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4600" y="170367"/>
            <a:ext cx="40802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prstClr val="black"/>
                </a:solidFill>
                <a:latin typeface="Arial Black" panose="020B0A04020102020204" pitchFamily="34" charset="0"/>
              </a:rPr>
              <a:t>Requirements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732039"/>
            <a:ext cx="73152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u="sng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2800" u="sng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Client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I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Operating System – Android</a:t>
            </a:r>
            <a:endParaRPr 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I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Version -  Android Version 4.4+ ( KitKat)</a:t>
            </a:r>
            <a:endParaRPr 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I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GPS – Yes</a:t>
            </a:r>
            <a:endParaRPr 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I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Internet Connectivity – Yes</a:t>
            </a:r>
            <a:endParaRPr 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I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RAM – 1 </a:t>
            </a:r>
            <a:r>
              <a:rPr lang="en-IN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GB</a:t>
            </a:r>
          </a:p>
          <a:p>
            <a:endParaRPr lang="en-IN" dirty="0" smtClean="0"/>
          </a:p>
          <a:p>
            <a:endParaRPr lang="en-US" dirty="0"/>
          </a:p>
          <a:p>
            <a:r>
              <a:rPr lang="en-IN" sz="2800" u="sng" dirty="0">
                <a:solidFill>
                  <a:schemeClr val="bg1"/>
                </a:solidFill>
                <a:latin typeface="Arial Black" panose="020B0A04020102020204" pitchFamily="34" charset="0"/>
              </a:rPr>
              <a:t>Developer</a:t>
            </a:r>
            <a:r>
              <a:rPr lang="en-IN" dirty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IN" dirty="0"/>
              <a:t> </a:t>
            </a:r>
            <a:r>
              <a:rPr lang="en-I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Operating System – Any</a:t>
            </a:r>
            <a:endParaRPr 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I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IDE – Android Studio / Eclipse </a:t>
            </a:r>
            <a:endParaRPr 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Internet Connectivity - Yes 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GPS – Yes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RAM – 4 </a:t>
            </a:r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GB</a:t>
            </a:r>
          </a:p>
          <a:p>
            <a:endParaRPr 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US" dirty="0" smtClean="0"/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5400" y="6356866"/>
            <a:ext cx="712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*Above specifications are mentioned for smooth running of the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3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050" y="152400"/>
            <a:ext cx="5391358" cy="77207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Use Case Diagram</a:t>
            </a:r>
            <a:endParaRPr lang="en-US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 descr="G:\My_Docs\Documents\KIIT\SEM 3\Project\usecas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9" y="91440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261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9821" y="304800"/>
            <a:ext cx="2571957" cy="924475"/>
          </a:xfrm>
        </p:spPr>
        <p:txBody>
          <a:bodyPr/>
          <a:lstStyle/>
          <a:p>
            <a:r>
              <a:rPr lang="en-US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Working</a:t>
            </a:r>
            <a:endParaRPr lang="en-US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1676400"/>
            <a:ext cx="6400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This application has 4 main modules:</a:t>
            </a:r>
          </a:p>
          <a:p>
            <a:endParaRPr 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Splash Screen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: This </a:t>
            </a:r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is 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 </a:t>
            </a:r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first 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screen of the application</a:t>
            </a:r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Custom Location UI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: H</a:t>
            </a:r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ere 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 user has two options, he can input any desired </a:t>
            </a:r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location 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or he can track his current </a:t>
            </a:r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location.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Current Location UI 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: </a:t>
            </a:r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Here 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 system tracks the user’s current </a:t>
            </a:r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location.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Weather Report Screen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: </a:t>
            </a:r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The 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weather report for the entered location is displayed and the user can view the temperature is C or F units.</a:t>
            </a:r>
            <a:endParaRPr lang="en-US" sz="20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22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4476958" cy="924475"/>
          </a:xfrm>
        </p:spPr>
        <p:txBody>
          <a:bodyPr/>
          <a:lstStyle/>
          <a:p>
            <a:r>
              <a:rPr lang="en-US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Class Diagram</a:t>
            </a:r>
            <a:endParaRPr lang="en-US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 descr="C:\Users\Arambh Jha\Desktop\Coding\WL\class diagram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8686799" cy="563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8126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829758" cy="924475"/>
          </a:xfrm>
        </p:spPr>
        <p:txBody>
          <a:bodyPr/>
          <a:lstStyle/>
          <a:p>
            <a:r>
              <a:rPr lang="en-US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Class Diagram( elaborated)</a:t>
            </a:r>
            <a:endParaRPr lang="en-US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 descr="C:\Users\Arambh Jha\Desktop\Coding\WL\class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839200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069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5619957" cy="924475"/>
          </a:xfrm>
        </p:spPr>
        <p:txBody>
          <a:bodyPr/>
          <a:lstStyle/>
          <a:p>
            <a:r>
              <a:rPr lang="en-US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Data Flow Diagram</a:t>
            </a:r>
            <a:endParaRPr lang="en-US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 descr="G:\My_Docs\Documents\KIIT\SEM 3\Project\dfd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853440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743183" y="6019800"/>
            <a:ext cx="1657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DFD Level 0</a:t>
            </a:r>
            <a:endParaRPr 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33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TM02455519[[fn=Winter]]</Template>
  <TotalTime>327</TotalTime>
  <Words>401</Words>
  <Application>Microsoft Office PowerPoint</Application>
  <PresentationFormat>On-screen Show (4:3)</PresentationFormat>
  <Paragraphs>76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Winter</vt:lpstr>
      <vt:lpstr>PowerPoint Presentation</vt:lpstr>
      <vt:lpstr>PowerPoint Presentation</vt:lpstr>
      <vt:lpstr>PowerPoint Presentation</vt:lpstr>
      <vt:lpstr>PowerPoint Presentation</vt:lpstr>
      <vt:lpstr>Use Case Diagram</vt:lpstr>
      <vt:lpstr>Working</vt:lpstr>
      <vt:lpstr>Class Diagram</vt:lpstr>
      <vt:lpstr>Class Diagram( elaborated)</vt:lpstr>
      <vt:lpstr>Data Flow Diagram</vt:lpstr>
      <vt:lpstr>Data Flow Diagram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Arambh</dc:creator>
  <cp:lastModifiedBy>Arambh Jha</cp:lastModifiedBy>
  <cp:revision>26</cp:revision>
  <dcterms:created xsi:type="dcterms:W3CDTF">2006-08-16T00:00:00Z</dcterms:created>
  <dcterms:modified xsi:type="dcterms:W3CDTF">2017-10-22T19:19:47Z</dcterms:modified>
</cp:coreProperties>
</file>