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9" r:id="rId6"/>
    <p:sldId id="261" r:id="rId7"/>
    <p:sldId id="262" r:id="rId8"/>
    <p:sldId id="263" r:id="rId9"/>
    <p:sldId id="282" r:id="rId10"/>
    <p:sldId id="283" r:id="rId11"/>
    <p:sldId id="284" r:id="rId12"/>
    <p:sldId id="285" r:id="rId13"/>
    <p:sldId id="286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61F80F0-FB7C-4C58-B919-391C6F007B44}">
          <p14:sldIdLst>
            <p14:sldId id="256"/>
            <p14:sldId id="257"/>
            <p14:sldId id="258"/>
            <p14:sldId id="259"/>
            <p14:sldId id="279"/>
            <p14:sldId id="261"/>
            <p14:sldId id="262"/>
            <p14:sldId id="263"/>
            <p14:sldId id="282"/>
            <p14:sldId id="283"/>
            <p14:sldId id="284"/>
            <p14:sldId id="285"/>
            <p14:sldId id="286"/>
            <p14:sldId id="281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ME GUEYE" initials="AG" lastIdx="1" clrIdx="0">
    <p:extLst>
      <p:ext uri="{19B8F6BF-5375-455C-9EA6-DF929625EA0E}">
        <p15:presenceInfo xmlns:p15="http://schemas.microsoft.com/office/powerpoint/2012/main" userId="b1d985e1f322a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06:28.766" idx="1">
    <p:pos x="10" y="10"/>
    <p:text>nombre total d'apartement vendus au 1er semestre</p:text>
    <p:extLst>
      <p:ext uri="{C676402C-5697-4E1C-873F-D02D1690AC5C}">
        <p15:threadingInfo xmlns:p15="http://schemas.microsoft.com/office/powerpoint/2012/main" timeZoneBias="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03:21:08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03:21:2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DA78-28FA-480A-8F90-73DD69FABCD0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EF162-9643-4C6D-BCBC-66F118D92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24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10-4EF7-4785-8E8E-B6D4388BFEA4}" type="datetime1">
              <a:rPr lang="fr-FR" smtClean="0"/>
              <a:t>08/01/2022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7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958-5A21-4C39-ABCE-DA3B15B0F228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2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5F9-FF21-4961-ADFC-2BC1252F3BE5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7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2638-7FBC-4669-AB46-EB485351F8E0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5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BF53-80F3-40A3-8223-4B773DDDFACA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61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5E7F-657C-4104-9196-A366DD647DFE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55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8624-1209-4B4E-AC31-AED9AAE87A42}" type="datetime1">
              <a:rPr lang="fr-FR" smtClean="0"/>
              <a:t>08/01/2022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22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7E0-B969-405B-8CD1-198472EDD58A}" type="datetime1">
              <a:rPr lang="fr-FR" smtClean="0"/>
              <a:t>08/01/2022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3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B25-BC18-493B-991F-096F3CE6EC16}" type="datetime1">
              <a:rPr lang="fr-FR" smtClean="0"/>
              <a:t>08/01/2022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7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DCE-EEBA-4555-ADDF-33CE62705995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4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C3EB-D749-42B3-8C60-42959BE09D6D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7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E73B399-A063-4065-9DEB-C0A4B636B8F2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E47D99C-D609-4CE9-BE3F-4713481BB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4D659-F2B1-42C3-A45F-36B49BEA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1914525"/>
            <a:ext cx="9144000" cy="3371849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900" b="1" i="0" dirty="0">
                <a:effectLst/>
                <a:latin typeface="Montserrat" panose="00000500000000000000" pitchFamily="2" charset="0"/>
              </a:rPr>
            </a:br>
            <a:br>
              <a:rPr lang="fr-FR" sz="4900" b="1" i="0" dirty="0">
                <a:effectLst/>
                <a:latin typeface="Montserrat" panose="00000500000000000000" pitchFamily="2" charset="0"/>
              </a:rPr>
            </a:br>
            <a:r>
              <a:rPr lang="fr-FR" sz="4400" b="1" i="0" u="sng" dirty="0">
                <a:effectLst/>
                <a:latin typeface="Montserrat" panose="00000500000000000000" pitchFamily="2" charset="0"/>
              </a:rPr>
              <a:t>PROJET 3:</a:t>
            </a:r>
            <a:r>
              <a:rPr lang="fr-FR" sz="44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4900" b="1" i="0" dirty="0">
                <a:effectLst/>
                <a:latin typeface="Montserrat" panose="00000500000000000000" pitchFamily="2" charset="0"/>
              </a:rPr>
              <a:t>Créez et utilisez une base de données immobilière avec SQL</a:t>
            </a:r>
            <a:br>
              <a:rPr lang="fr-FR" sz="4900" b="1" i="0" dirty="0">
                <a:effectLst/>
                <a:latin typeface="Montserrat" panose="00000500000000000000" pitchFamily="2" charset="0"/>
              </a:rPr>
            </a:br>
            <a:br>
              <a:rPr lang="fr-FR" sz="4900" b="1" i="0" dirty="0">
                <a:effectLst/>
                <a:latin typeface="Montserrat" panose="00000500000000000000" pitchFamily="2" charset="0"/>
              </a:rPr>
            </a:br>
            <a:br>
              <a:rPr lang="fr-FR" b="1" i="0" dirty="0">
                <a:effectLst/>
                <a:latin typeface="Montserrat" panose="00000500000000000000" pitchFamily="2" charset="0"/>
              </a:rPr>
            </a:br>
            <a:r>
              <a:rPr lang="fr-FR" sz="2200" dirty="0">
                <a:latin typeface="Montserrat" panose="00000500000000000000" pitchFamily="2" charset="0"/>
              </a:rPr>
              <a:t>Par Arame Gueye</a:t>
            </a:r>
            <a:endParaRPr lang="fr-FR" sz="2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DAB12B-1011-44A7-8E7D-F122A0F7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56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D9824-FC3A-45DC-994C-3206E509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10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37D61C4-2171-4E0D-83E0-8EB6D976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4" y="781235"/>
            <a:ext cx="10930128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0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CD603-9CA5-4863-A0A0-C8B8EC4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230AA1-6895-482A-BEA8-324B657C8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9" y="472017"/>
            <a:ext cx="10777491" cy="63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FDCF76-F84C-496A-B04A-5551DC94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4F13FF-57C0-4ADA-AAD1-2992BB35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147272"/>
            <a:ext cx="10840079" cy="65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AD7785-F340-4631-B0AF-08F1A126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1364D2-84E5-4C7B-A6E7-6A6E50A3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1" y="371475"/>
            <a:ext cx="1082187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BB50B-AB4C-46AF-9377-7A6482D1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40" y="2362695"/>
            <a:ext cx="9692640" cy="1397124"/>
          </a:xfrm>
        </p:spPr>
        <p:txBody>
          <a:bodyPr/>
          <a:lstStyle/>
          <a:p>
            <a:r>
              <a:rPr lang="fr-FR" dirty="0"/>
              <a:t>Les requêtes SQL et les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54AB8-476C-47EA-850E-1F40A54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1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7D182E-FA28-4549-9E36-187B12EC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EA71AC-51B6-46F5-8AF7-9D7A46D3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08" y="1256316"/>
            <a:ext cx="7829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AE363-2281-4B64-A21F-9149A4B0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n2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8C854D-5ECE-4660-84B2-19B243C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F6BFC6-49BE-44FE-B427-ED8158E3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5" y="0"/>
            <a:ext cx="1092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C734B3-ED6D-4466-82C8-602F8BA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17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D6096FF-B663-4BE1-8C1D-E261B7CE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78" y="0"/>
            <a:ext cx="7826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6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7D7CE5-308F-4B4E-945E-489057D5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D4E13A-43E0-48D2-B6DD-F1112D34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323850"/>
            <a:ext cx="1079569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F042B8-8ED5-4DFE-9DC6-9C80945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19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BA3D8D-CF28-4ABD-8AFA-5004BC7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5" y="0"/>
            <a:ext cx="9427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C06DD-7635-49A3-B035-D1270FFF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b="1" i="0" u="sng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SOMMAIRE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Dictionnaire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Modèle conceptuel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Schéma relationnel normalisé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Base de données opérationnelle avec les données du 1er semestre 2020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E3900"/>
                </a:solidFill>
                <a:effectLst/>
                <a:latin typeface="Montserrat" panose="00000500000000000000" pitchFamily="2" charset="0"/>
              </a:rPr>
              <a:t>Les requêtes et les résultats 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D8DE15-D348-4153-B456-19F2B943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8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BFD291-C95D-4100-BC08-EAF555B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5C4B15-0B03-455D-8F2B-4A966443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69" y="0"/>
            <a:ext cx="8957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DA08FE-DE14-473A-875A-F89EEBA5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21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BA81F3D-AA0C-42AB-AC75-5E2FD2D2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7" y="0"/>
            <a:ext cx="10135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B74387-942E-484D-9FBF-2F0F0A81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9A35F6-F3FB-472B-97C8-07162E50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1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87AEE2-021B-4657-B198-B70DEA96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01AEC63-2216-421C-8176-09D0BA00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28" y="0"/>
            <a:ext cx="8362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AB86-42B4-4DA6-941E-AD94A4DA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7" y="2390775"/>
            <a:ext cx="9692640" cy="249240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MERCI…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4AB19D-579B-47B3-8AA4-FF9A855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1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2514E-37F7-47B7-9E39-FC82ADE4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Dictionnaire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77BF4-5785-4376-AF34-DCBD4DC8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36993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Identification des attributs</a:t>
            </a:r>
          </a:p>
          <a:p>
            <a:pPr algn="just"/>
            <a:r>
              <a:rPr lang="fr-FR" dirty="0"/>
              <a:t>Définition des types (texte, numérique…) et des formats (nombre de caractères, de décimales…)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09069A-4C7E-4FA8-BC9E-F90634A6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39FD47-6BAF-496C-A3F0-260D2FCD5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506027"/>
            <a:ext cx="8947448" cy="567981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A171F7-A5C2-4A37-9096-9EFA2EF3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5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45C14-CC5B-40ED-972C-90431C47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7565"/>
            <a:ext cx="9692640" cy="1397124"/>
          </a:xfrm>
        </p:spPr>
        <p:txBody>
          <a:bodyPr/>
          <a:lstStyle/>
          <a:p>
            <a:r>
              <a:rPr lang="fr-FR" dirty="0"/>
              <a:t>Modèle conceptuel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BFEA5-229F-47C8-A99C-7FA78538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Etapes :</a:t>
            </a:r>
          </a:p>
          <a:p>
            <a:pPr algn="just"/>
            <a:r>
              <a:rPr lang="fr-FR" dirty="0"/>
              <a:t> Trouver les entités présents dans les données</a:t>
            </a:r>
          </a:p>
          <a:p>
            <a:pPr algn="just"/>
            <a:r>
              <a:rPr lang="fr-FR" dirty="0"/>
              <a:t> Identifier les associations qui existent entre ces entités</a:t>
            </a:r>
          </a:p>
          <a:p>
            <a:pPr algn="just"/>
            <a:r>
              <a:rPr lang="fr-FR" dirty="0"/>
              <a:t> Caractériser ces associations par une multiplicité</a:t>
            </a:r>
          </a:p>
          <a:p>
            <a:pPr marL="0" indent="0" algn="just">
              <a:buNone/>
            </a:pPr>
            <a:r>
              <a:rPr lang="fr-FR" dirty="0"/>
              <a:t>	</a:t>
            </a:r>
          </a:p>
          <a:p>
            <a:pPr marL="0" indent="0" algn="just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FE64C0-240C-49B2-947F-9B5E985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6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B30F10-C87B-4A6F-A33B-26157D2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D9C1A-3831-428E-8C77-985A36AC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49" y="765059"/>
            <a:ext cx="9139614" cy="532788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68207D-81D5-435E-BB19-3EFB2E0CEB1E}"/>
                  </a:ext>
                </a:extLst>
              </p14:cNvPr>
              <p14:cNvContentPartPr/>
              <p14:nvPr/>
            </p14:nvContentPartPr>
            <p14:xfrm>
              <a:off x="4074393" y="2050221"/>
              <a:ext cx="3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68207D-81D5-435E-BB19-3EFB2E0CEB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0073" y="20459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BDAEF256-A13F-43BF-8BA0-C416100DB56E}"/>
                  </a:ext>
                </a:extLst>
              </p14:cNvPr>
              <p14:cNvContentPartPr/>
              <p14:nvPr/>
            </p14:nvContentPartPr>
            <p14:xfrm>
              <a:off x="1508673" y="239061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BDAEF256-A13F-43BF-8BA0-C416100DB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1033" y="22142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13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8BB8-62EA-47B7-95B2-3A802DD6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relationnel normalisé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0A0FD-055B-42D7-A4BE-203936F7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6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Etapes:</a:t>
            </a:r>
          </a:p>
          <a:p>
            <a:r>
              <a:rPr lang="fr-FR" dirty="0"/>
              <a:t>Passer de l’UML au modèle relationnel normalisé (multiplicité des associations en clés étrangères)</a:t>
            </a:r>
          </a:p>
          <a:p>
            <a:r>
              <a:rPr lang="fr-FR" dirty="0"/>
              <a:t>Créer les tables avec power architecte</a:t>
            </a:r>
          </a:p>
          <a:p>
            <a:pPr lvl="1"/>
            <a:r>
              <a:rPr lang="fr-FR" dirty="0"/>
              <a:t>Les colonnes ( type et format)</a:t>
            </a:r>
          </a:p>
          <a:p>
            <a:r>
              <a:rPr lang="fr-FR" dirty="0"/>
              <a:t>Association des tables</a:t>
            </a:r>
          </a:p>
          <a:p>
            <a:r>
              <a:rPr lang="fr-FR" dirty="0"/>
              <a:t>Générer le script de la création des tables </a:t>
            </a:r>
          </a:p>
          <a:p>
            <a:r>
              <a:rPr lang="fr-FR" dirty="0"/>
              <a:t>Exécuter le script dans Postgresql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5F61A0-3385-4A27-9460-DC907CD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97AD8F-FEDC-4BBD-9C47-70566D2F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866775"/>
            <a:ext cx="9126984" cy="599122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E2AE4-A1C2-437E-9AF7-525A37B7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47837-EF21-4A4A-97C5-BEE0F41E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78105"/>
            <a:ext cx="9692640" cy="1397124"/>
          </a:xfrm>
        </p:spPr>
        <p:txBody>
          <a:bodyPr/>
          <a:lstStyle/>
          <a:p>
            <a:r>
              <a:rPr lang="fr-FR" dirty="0"/>
              <a:t>Base de données opérationnelle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AE555-67CF-4176-B438-56307006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47D99C-D609-4CE9-BE3F-4713481BB3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09338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588</TotalTime>
  <Words>193</Words>
  <Application>Microsoft Office PowerPoint</Application>
  <PresentationFormat>Grand écran</PresentationFormat>
  <Paragraphs>58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Montserrat</vt:lpstr>
      <vt:lpstr>Wingdings 2</vt:lpstr>
      <vt:lpstr>Vue</vt:lpstr>
      <vt:lpstr>  PROJET 3: Créez et utilisez une base de données immobilière avec SQL   Par Arame Gueye</vt:lpstr>
      <vt:lpstr>Présentation PowerPoint</vt:lpstr>
      <vt:lpstr>Dictionnaire des données</vt:lpstr>
      <vt:lpstr>Présentation PowerPoint</vt:lpstr>
      <vt:lpstr>Modèle conceptuel des données</vt:lpstr>
      <vt:lpstr>Présentation PowerPoint</vt:lpstr>
      <vt:lpstr>Schéma relationnel normalisé</vt:lpstr>
      <vt:lpstr>Présentation PowerPoint</vt:lpstr>
      <vt:lpstr>Base de données opérationnelle</vt:lpstr>
      <vt:lpstr>Présentation PowerPoint</vt:lpstr>
      <vt:lpstr>Présentation PowerPoint</vt:lpstr>
      <vt:lpstr>Présentation PowerPoint</vt:lpstr>
      <vt:lpstr>Présentation PowerPoint</vt:lpstr>
      <vt:lpstr>Les requêtes SQL et les résultats</vt:lpstr>
      <vt:lpstr>Présentation PowerPoint</vt:lpstr>
      <vt:lpstr>Requête n2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et utilisez une base de données immobilière avec SQL</dc:title>
  <dc:creator>ARAME GUEYE</dc:creator>
  <cp:lastModifiedBy>ARAME GUEYE</cp:lastModifiedBy>
  <cp:revision>33</cp:revision>
  <dcterms:created xsi:type="dcterms:W3CDTF">2022-01-04T09:16:37Z</dcterms:created>
  <dcterms:modified xsi:type="dcterms:W3CDTF">2022-01-09T04:04:02Z</dcterms:modified>
</cp:coreProperties>
</file>