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A3F5F-A699-531A-5F03-0A55E236A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73D261-6F05-557B-B77F-671802511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2C040-8D94-D423-BD42-A2BB5B6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820DDB-544C-1911-3AFA-0DFB1456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67E3B-CDDC-4BB9-9509-0076FC18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7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A2ABD-9CB5-7D0E-1381-55850C29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89B3B2-7455-2F84-EE55-9192F153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CBE0F-C8BF-D095-34AA-5B0A17B6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38C426-E301-BA24-0B24-311FB991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59915-4C39-EACD-33E0-E059017D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EB7677-CDBB-ADC1-3551-418DA2C77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04A51B-0F0B-9486-755C-680F16886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9360E-037B-8C7D-3C6A-99D68925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D93F0-43AE-458D-049E-C69E9544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535E9-596C-5557-5E13-8F876DC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2E094-F2DE-83CD-F3A1-4B8B6D38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0AE2E-4087-580D-A5A2-84B9BE25A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34923-C0B5-E43B-7CA9-3D9D2992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55086-EBAE-C31C-2939-1162D595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2E5DA-670B-5B97-5AA1-648C82A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B5543-1B7D-36C2-7B9A-1812F98C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4795DF-2DB5-E30E-A938-FF6A59C0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85BF0-3896-E761-9DB0-56BBEB9E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AC8AD-77B7-F08A-0D5D-CA0615A3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5C9F4-2F3C-166A-FC2A-2906DC57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ADCED-F59D-F2EA-8DF6-611AD933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9A92C-6126-3933-F9CD-E09727FDC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EE3398-94D5-7F8D-B2B1-30035374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D0B07B-FB0D-95FE-B0EE-BDBC14EA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4B0736-6CB7-A68E-FA7F-791860CF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DF071C-1BF8-CFC8-D146-C907E575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67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0AFF7-D0E8-8107-7D01-7172DBB2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80A593-71A1-72B9-FA6F-1D6F2927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0FE04F-9D7C-7AC9-6003-002837D3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26DA6D-C4AD-AF21-A8EE-28E67D691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A11B59-A4C6-E64D-66B4-B0073ED65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A33A94-5299-A790-5960-0BD34660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B04CF-90E3-830D-FBBD-62CDEC03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626D82-4420-36A6-C483-290AE420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8D4F3-8D2F-A74C-83E5-8565B9D2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A8F8C7-0CC7-6B19-21A7-602B077B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89BEC8-738C-D85F-6729-E32EAF41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28FF7E-5F57-CD12-3164-DAF8D69C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F591AC-3EF9-C51E-0752-2B9A2FE1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824E39-7AA0-330B-B549-83E71985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6903B7-2EAE-ADD4-926C-D62D233E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8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3D77-8452-5B63-9EF6-DD59CC7B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0E25F-C67F-1FEE-1C25-BBBB9EA5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799A8B-AC5A-7755-226A-6C57BE28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5E284F-D9BC-756C-B8C5-CB444EB2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E425BF-97A4-ACB9-C5F8-B9F9FB71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005679-5B3D-FBB7-FB0B-C640B43C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6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3A9A8-C382-EACE-EBC8-6431B8A8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395826-47C8-B50F-4AA4-20A4EE049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ADD68E-1FF3-3613-646E-A525E381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E49FF3-50DE-06EE-D221-2C03DD0B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415B5-83DA-3D9B-EB80-9EAE10C1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1391C-2A3C-9C47-C9B6-D2100C2D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2AF32-0FF8-E328-01BF-14DCB9BE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EDF87C-A0FE-83ED-A599-3A51BECA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003C5-716B-E43E-6392-C5AD67886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92DE1-245F-6C63-EB56-D1F7DC27D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8202CA-9460-85EF-7123-74C193084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0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BEA77-4448-D76A-627C-1F5F1CB1F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6905"/>
            <a:ext cx="9144000" cy="176419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базы данных для сети платных автопарковок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D8A76A-1A15-6F87-04D1-B86E830D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930" y="267238"/>
            <a:ext cx="8986139" cy="154832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</a:t>
            </a:r>
          </a:p>
          <a:p>
            <a:r>
              <a:rPr lang="ru-RU" dirty="0"/>
              <a:t>(национальный исследовательский университет)» </a:t>
            </a:r>
          </a:p>
          <a:p>
            <a:r>
              <a:rPr lang="ru-RU" dirty="0"/>
              <a:t>(МГТУ им. Н.Э. Баумана)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F066C5-2E49-C04F-CA66-C138F86F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1" y="266264"/>
            <a:ext cx="1280429" cy="147071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4D36606-105B-9DA7-0702-339912DB9C35}"/>
              </a:ext>
            </a:extLst>
          </p:cNvPr>
          <p:cNvSpPr txBox="1">
            <a:spLocks/>
          </p:cNvSpPr>
          <p:nvPr/>
        </p:nvSpPr>
        <p:spPr>
          <a:xfrm>
            <a:off x="322501" y="5042438"/>
            <a:ext cx="8986139" cy="1548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Студент: Симонович Роман Дмитриевич ИУ7-65Б </a:t>
            </a:r>
          </a:p>
          <a:p>
            <a:pPr algn="l"/>
            <a:r>
              <a:rPr lang="ru-RU" dirty="0"/>
              <a:t>Научный руководитель: Строганов Юрий Владимирович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276BB84-886A-E23F-633F-AA93C737DCBC}"/>
              </a:ext>
            </a:extLst>
          </p:cNvPr>
          <p:cNvSpPr txBox="1">
            <a:spLocks/>
          </p:cNvSpPr>
          <p:nvPr/>
        </p:nvSpPr>
        <p:spPr>
          <a:xfrm rot="5400000">
            <a:off x="9834899" y="3083629"/>
            <a:ext cx="2356943" cy="690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</a:p>
        </p:txBody>
      </p:sp>
    </p:spTree>
    <p:extLst>
      <p:ext uri="{BB962C8B-B14F-4D97-AF65-F5344CB8AC3E}">
        <p14:creationId xmlns:p14="http://schemas.microsoft.com/office/powerpoint/2010/main" val="274544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4F555-77F3-6850-76B8-AFD51F71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" y="365125"/>
            <a:ext cx="113934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Исследование зависимости времени выполнения запроса от типа индекса и количества записей в таблице.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C26FA5-CEB6-BD32-B0A6-CAEF40F01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87"/>
          <a:stretch/>
        </p:blipFill>
        <p:spPr>
          <a:xfrm>
            <a:off x="6096000" y="1926453"/>
            <a:ext cx="5772956" cy="396534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45106F-59CF-C359-AE6C-8642176B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6" y="1757372"/>
            <a:ext cx="562053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5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8492D-2D3B-77B1-117E-6E66BAFE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Исследование зависимости объема требуемой для хранения индекса памяти от типа индекса и количества записей в таблице.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81D095-BB9A-69C4-B8FD-36AF03939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06" y="1949019"/>
            <a:ext cx="5639587" cy="4086795"/>
          </a:xfrm>
        </p:spPr>
      </p:pic>
    </p:spTree>
    <p:extLst>
      <p:ext uri="{BB962C8B-B14F-4D97-AF65-F5344CB8AC3E}">
        <p14:creationId xmlns:p14="http://schemas.microsoft.com/office/powerpoint/2010/main" val="414326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B0CFF-ECE1-DBFF-AFBD-5D989B27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49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D310E-4248-A77D-BA22-4FA7C735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4" y="1470518"/>
            <a:ext cx="11235431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Поставленная цель – разработка базы данных и приложения для сети автопарковок – была выполнена.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Были решены все задачи: </a:t>
            </a:r>
          </a:p>
          <a:p>
            <a:pPr marL="514350" indent="-514350">
              <a:buAutoNum type="arabicParenR"/>
            </a:pPr>
            <a:r>
              <a:rPr lang="ru-RU" dirty="0"/>
              <a:t>проведен анализ предметной области; </a:t>
            </a:r>
          </a:p>
          <a:p>
            <a:pPr marL="514350" indent="-514350">
              <a:buAutoNum type="arabicParenR"/>
            </a:pPr>
            <a:r>
              <a:rPr lang="ru-RU" dirty="0"/>
              <a:t>формализованы требования к создаваемой системе; </a:t>
            </a:r>
          </a:p>
          <a:p>
            <a:pPr marL="514350" indent="-514350">
              <a:buAutoNum type="arabicParenR"/>
            </a:pPr>
            <a:r>
              <a:rPr lang="ru-RU" dirty="0"/>
              <a:t>спроектирована база данных и приложение для доступа к ней; </a:t>
            </a:r>
          </a:p>
          <a:p>
            <a:pPr marL="514350" indent="-514350">
              <a:buAutoNum type="arabicParenR"/>
            </a:pPr>
            <a:r>
              <a:rPr lang="ru-RU" dirty="0"/>
              <a:t>реализовано спроектированное программное обеспечение; </a:t>
            </a:r>
          </a:p>
          <a:p>
            <a:pPr marL="514350" indent="-514350">
              <a:buAutoNum type="arabicParenR"/>
            </a:pPr>
            <a:r>
              <a:rPr lang="ru-RU" dirty="0"/>
              <a:t>проведено исследование зависимости времени выполнения запроса и занимаемой индексом памяти от типа индекса, наличия </a:t>
            </a:r>
            <a:r>
              <a:rPr lang="ru-RU" dirty="0" err="1"/>
              <a:t>партиций</a:t>
            </a:r>
            <a:r>
              <a:rPr lang="ru-RU" dirty="0"/>
              <a:t> и объема записей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73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7ABF9-3FCF-2DEC-78B2-2AA0034A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69ED80-1E9D-B061-180C-77CA4361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базы данных и приложения для сети автопарковок.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требования к создаваемой системе;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 и приложение для доступа к ней;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спроектированное программное обеспечение; 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зависимость времени выполнения запроса и занимаемой индексом памяти от типа индекса, наличия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партиций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объема записей базы данных.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—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1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A7372-0816-D9F6-1A1F-4BCBC8DD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известных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8AA30-FA0B-99C7-705F-CFC8EFE1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видно из результатов анализа, ни одно из существующих решений не удовлетворяет всем требованиям.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FA8EBE-B739-58EC-084F-FC292E27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1726759"/>
            <a:ext cx="772585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69697-C518-3BDF-E9E5-E8244D13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40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E9E3A-05E8-27F9-9CBF-0AC3966A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447CFB-19C9-B241-E933-E71708FB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86" y="1192303"/>
            <a:ext cx="7617428" cy="44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BC7F5-E300-DA97-F3A6-FE68CD7A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3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ER-диаграмма сущностей в нотации Чена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2CDE4-A1EE-15CE-7642-72D85AD3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538545-0BBF-642A-F489-200B4626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269968"/>
            <a:ext cx="11463350" cy="48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769E2-292A-59B0-25F8-CB041D96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ER-</a:t>
            </a:r>
            <a:r>
              <a:rPr lang="ru-RU" dirty="0"/>
              <a:t>диаграмма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235219-98D2-B0DE-064E-9A94B3705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247" y="1690688"/>
            <a:ext cx="7853505" cy="4351338"/>
          </a:xfrm>
        </p:spPr>
      </p:pic>
    </p:spTree>
    <p:extLst>
      <p:ext uri="{BB962C8B-B14F-4D97-AF65-F5344CB8AC3E}">
        <p14:creationId xmlns:p14="http://schemas.microsoft.com/office/powerpoint/2010/main" val="151857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8320B-F5F8-09BD-E097-DE7E258C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091"/>
          </a:xfrm>
        </p:spPr>
        <p:txBody>
          <a:bodyPr/>
          <a:lstStyle/>
          <a:p>
            <a:pPr algn="ctr"/>
            <a:r>
              <a:rPr lang="ru-RU" dirty="0"/>
              <a:t>Диаграмма классов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1286CA-B9FA-405E-7615-CF29548F3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36" y="719091"/>
            <a:ext cx="11302527" cy="5968677"/>
          </a:xfrm>
        </p:spPr>
      </p:pic>
    </p:spTree>
    <p:extLst>
      <p:ext uri="{BB962C8B-B14F-4D97-AF65-F5344CB8AC3E}">
        <p14:creationId xmlns:p14="http://schemas.microsoft.com/office/powerpoint/2010/main" val="43073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379A3-79B0-33BB-16F5-E4282A6F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хранимой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422EA-B0A4-3913-FDB6-4B17EDF6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таблица </a:t>
            </a:r>
            <a:r>
              <a:rPr lang="en-US" dirty="0"/>
              <a:t>Cars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таблица-связка </a:t>
            </a:r>
            <a:r>
              <a:rPr lang="en-US" dirty="0" err="1"/>
              <a:t>Auto_owners_Cars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гарантия наличия пользователя с переданным </a:t>
            </a:r>
            <a:r>
              <a:rPr lang="ru-RU" dirty="0" err="1"/>
              <a:t>id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6CBF44-E3C1-8B1C-B37F-3EE5D60B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19" y="1406602"/>
            <a:ext cx="8207762" cy="25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D04EE-A078-4373-122B-2F2E67A7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3F73D-5EF4-5C9C-1898-4D4983E9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язык программирования – Java;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СУБД – </a:t>
            </a:r>
            <a:r>
              <a:rPr lang="ru-RU" dirty="0" err="1"/>
              <a:t>PostgreSQL</a:t>
            </a:r>
            <a:r>
              <a:rPr lang="ru-RU" dirty="0"/>
              <a:t>;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расширение языка SQL для написания процедуры – PL/</a:t>
            </a:r>
            <a:r>
              <a:rPr lang="ru-RU" dirty="0" err="1"/>
              <a:t>pgSQL</a:t>
            </a:r>
            <a:r>
              <a:rPr lang="ru-RU" dirty="0"/>
              <a:t>;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для подключения к базе данных из приложения – </a:t>
            </a:r>
            <a:r>
              <a:rPr lang="ru-RU" dirty="0" err="1"/>
              <a:t>Hibernate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4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304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Разработка базы данных для сети платных автопарковок</vt:lpstr>
      <vt:lpstr>Цель и задачи</vt:lpstr>
      <vt:lpstr>Анализ известных решений</vt:lpstr>
      <vt:lpstr>Диаграмма вариантов использования</vt:lpstr>
      <vt:lpstr>ER-диаграмма сущностей в нотации Чена</vt:lpstr>
      <vt:lpstr>ER-диаграмма базы данных</vt:lpstr>
      <vt:lpstr>Диаграмма классов приложения</vt:lpstr>
      <vt:lpstr>Описание хранимой процедуры</vt:lpstr>
      <vt:lpstr>Средства реализации</vt:lpstr>
      <vt:lpstr>Исследование зависимости времени выполнения запроса от типа индекса и количества записей в таблице.</vt:lpstr>
      <vt:lpstr>Исследование зависимости объема требуемой для хранения индекса памяти от типа индекса и количества записей в таблице.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Менсов</dc:creator>
  <cp:lastModifiedBy>Роман Менсов</cp:lastModifiedBy>
  <cp:revision>19</cp:revision>
  <dcterms:created xsi:type="dcterms:W3CDTF">2024-06-06T10:15:31Z</dcterms:created>
  <dcterms:modified xsi:type="dcterms:W3CDTF">2024-06-06T11:38:27Z</dcterms:modified>
</cp:coreProperties>
</file>