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50" r:id="rId2"/>
  </p:sldMasterIdLst>
  <p:notesMasterIdLst>
    <p:notesMasterId r:id="rId32"/>
  </p:notesMasterIdLst>
  <p:sldIdLst>
    <p:sldId id="256" r:id="rId3"/>
    <p:sldId id="258" r:id="rId4"/>
    <p:sldId id="259" r:id="rId5"/>
    <p:sldId id="260" r:id="rId6"/>
    <p:sldId id="261" r:id="rId7"/>
    <p:sldId id="271" r:id="rId8"/>
    <p:sldId id="295" r:id="rId9"/>
    <p:sldId id="296" r:id="rId10"/>
    <p:sldId id="274" r:id="rId11"/>
    <p:sldId id="285" r:id="rId12"/>
    <p:sldId id="298" r:id="rId13"/>
    <p:sldId id="286" r:id="rId14"/>
    <p:sldId id="287" r:id="rId15"/>
    <p:sldId id="288" r:id="rId16"/>
    <p:sldId id="289" r:id="rId17"/>
    <p:sldId id="290" r:id="rId18"/>
    <p:sldId id="257" r:id="rId19"/>
    <p:sldId id="299" r:id="rId20"/>
    <p:sldId id="292" r:id="rId21"/>
    <p:sldId id="262" r:id="rId22"/>
    <p:sldId id="263" r:id="rId23"/>
    <p:sldId id="264" r:id="rId24"/>
    <p:sldId id="265" r:id="rId25"/>
    <p:sldId id="267" r:id="rId26"/>
    <p:sldId id="268" r:id="rId27"/>
    <p:sldId id="293" r:id="rId28"/>
    <p:sldId id="294" r:id="rId29"/>
    <p:sldId id="297" r:id="rId30"/>
    <p:sldId id="277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bson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339966"/>
    <a:srgbClr val="FF9900"/>
    <a:srgbClr val="F0D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02836-E41F-4092-B248-9ABC7B1B15A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31E7502-2BA7-49A1-990D-4179CAE9CF09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F5C6B276-4802-4FEA-8B3E-37055E14363A}" type="parTrans" cxnId="{4FE259D1-1ED8-41B0-8213-56028E43BD54}">
      <dgm:prSet/>
      <dgm:spPr/>
      <dgm:t>
        <a:bodyPr/>
        <a:lstStyle/>
        <a:p>
          <a:endParaRPr lang="pt-BR"/>
        </a:p>
      </dgm:t>
    </dgm:pt>
    <dgm:pt modelId="{CDB76553-0E5A-4E04-A8F8-836D0FA17AA1}" type="sibTrans" cxnId="{4FE259D1-1ED8-41B0-8213-56028E43BD54}">
      <dgm:prSet/>
      <dgm:spPr/>
      <dgm:t>
        <a:bodyPr/>
        <a:lstStyle/>
        <a:p>
          <a:endParaRPr lang="pt-BR"/>
        </a:p>
      </dgm:t>
    </dgm:pt>
    <dgm:pt modelId="{89E7565F-EC42-4BA5-AF39-4ED2D385B9A4}">
      <dgm:prSet/>
      <dgm:spPr/>
      <dgm:t>
        <a:bodyPr/>
        <a:lstStyle/>
        <a:p>
          <a:r>
            <a:rPr lang="pt-BR" dirty="0" smtClean="0"/>
            <a:t>Construção</a:t>
          </a:r>
          <a:endParaRPr lang="pt-BR" dirty="0"/>
        </a:p>
      </dgm:t>
    </dgm:pt>
    <dgm:pt modelId="{A06758E0-A1DA-4AC5-A206-BE2B9F4DA91F}" type="parTrans" cxnId="{B608E029-50B0-487D-BA8E-91926E141D5B}">
      <dgm:prSet/>
      <dgm:spPr/>
      <dgm:t>
        <a:bodyPr/>
        <a:lstStyle/>
        <a:p>
          <a:endParaRPr lang="pt-BR"/>
        </a:p>
      </dgm:t>
    </dgm:pt>
    <dgm:pt modelId="{04431E68-5CCA-4208-983C-E4D2F14D429C}" type="sibTrans" cxnId="{B608E029-50B0-487D-BA8E-91926E141D5B}">
      <dgm:prSet/>
      <dgm:spPr/>
      <dgm:t>
        <a:bodyPr/>
        <a:lstStyle/>
        <a:p>
          <a:endParaRPr lang="pt-BR"/>
        </a:p>
      </dgm:t>
    </dgm:pt>
    <dgm:pt modelId="{83849036-3183-409A-90C4-36D9F540FC6B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B3BAAA19-1741-4A19-AC94-F066CEE44544}" type="parTrans" cxnId="{0694E951-B72D-4A54-AB5F-78D0ACF63D16}">
      <dgm:prSet/>
      <dgm:spPr/>
      <dgm:t>
        <a:bodyPr/>
        <a:lstStyle/>
        <a:p>
          <a:endParaRPr lang="pt-BR"/>
        </a:p>
      </dgm:t>
    </dgm:pt>
    <dgm:pt modelId="{B5F044C6-5234-4FD4-B4B4-291E92843BEB}" type="sibTrans" cxnId="{0694E951-B72D-4A54-AB5F-78D0ACF63D16}">
      <dgm:prSet/>
      <dgm:spPr/>
      <dgm:t>
        <a:bodyPr/>
        <a:lstStyle/>
        <a:p>
          <a:endParaRPr lang="pt-BR"/>
        </a:p>
      </dgm:t>
    </dgm:pt>
    <dgm:pt modelId="{AD5D1653-939F-425B-9477-D362D226CA9E}">
      <dgm:prSet/>
      <dgm:spPr/>
      <dgm:t>
        <a:bodyPr/>
        <a:lstStyle/>
        <a:p>
          <a:r>
            <a:rPr lang="pt-BR" dirty="0" smtClean="0"/>
            <a:t>Modelo de Dados</a:t>
          </a:r>
          <a:endParaRPr lang="pt-BR" dirty="0"/>
        </a:p>
      </dgm:t>
    </dgm:pt>
    <dgm:pt modelId="{8822F7DD-8180-424D-AB10-CC82FEBCBF8D}" type="parTrans" cxnId="{9E9EE9E9-24F2-4C19-B8FA-F76BB11417C9}">
      <dgm:prSet/>
      <dgm:spPr/>
      <dgm:t>
        <a:bodyPr/>
        <a:lstStyle/>
        <a:p>
          <a:endParaRPr lang="pt-BR"/>
        </a:p>
      </dgm:t>
    </dgm:pt>
    <dgm:pt modelId="{0A9DC8EA-A5BB-4568-B497-0F3B45831A25}" type="sibTrans" cxnId="{9E9EE9E9-24F2-4C19-B8FA-F76BB11417C9}">
      <dgm:prSet/>
      <dgm:spPr/>
      <dgm:t>
        <a:bodyPr/>
        <a:lstStyle/>
        <a:p>
          <a:endParaRPr lang="pt-BR"/>
        </a:p>
      </dgm:t>
    </dgm:pt>
    <dgm:pt modelId="{0D38FD8D-24A9-42B4-BB07-177C25688BF7}">
      <dgm:prSet/>
      <dgm:spPr/>
      <dgm:t>
        <a:bodyPr/>
        <a:lstStyle/>
        <a:p>
          <a:r>
            <a:rPr lang="pt-BR" dirty="0" smtClean="0"/>
            <a:t>Artefatos</a:t>
          </a:r>
          <a:endParaRPr lang="pt-BR" dirty="0"/>
        </a:p>
      </dgm:t>
    </dgm:pt>
    <dgm:pt modelId="{84E2FC59-69AD-4DA6-8F60-C8288F510B2C}" type="parTrans" cxnId="{AFF8C401-F18F-4F21-9F39-AB7297DDEB4C}">
      <dgm:prSet/>
      <dgm:spPr/>
      <dgm:t>
        <a:bodyPr/>
        <a:lstStyle/>
        <a:p>
          <a:endParaRPr lang="pt-BR"/>
        </a:p>
      </dgm:t>
    </dgm:pt>
    <dgm:pt modelId="{936BD628-F17B-42D5-9BB5-4EFA557835D0}" type="sibTrans" cxnId="{AFF8C401-F18F-4F21-9F39-AB7297DDEB4C}">
      <dgm:prSet/>
      <dgm:spPr/>
      <dgm:t>
        <a:bodyPr/>
        <a:lstStyle/>
        <a:p>
          <a:endParaRPr lang="pt-BR"/>
        </a:p>
      </dgm:t>
    </dgm:pt>
    <dgm:pt modelId="{FE4F2176-3779-4A31-85F9-168FD38DEB19}">
      <dgm:prSet/>
      <dgm:spPr/>
      <dgm:t>
        <a:bodyPr/>
        <a:lstStyle/>
        <a:p>
          <a:r>
            <a:rPr lang="pt-BR" dirty="0" smtClean="0"/>
            <a:t>Casos de uso</a:t>
          </a:r>
          <a:endParaRPr lang="pt-BR" dirty="0"/>
        </a:p>
      </dgm:t>
    </dgm:pt>
    <dgm:pt modelId="{9AA61EE2-A6E5-4E18-9A0E-BB3885E17CEB}" type="parTrans" cxnId="{B76AAA48-670C-41FF-B3D2-E41AAA2B13DA}">
      <dgm:prSet/>
      <dgm:spPr/>
      <dgm:t>
        <a:bodyPr/>
        <a:lstStyle/>
        <a:p>
          <a:endParaRPr lang="pt-BR"/>
        </a:p>
      </dgm:t>
    </dgm:pt>
    <dgm:pt modelId="{8FA53CBF-4D3F-427E-B4BE-AA863D10743B}" type="sibTrans" cxnId="{B76AAA48-670C-41FF-B3D2-E41AAA2B13DA}">
      <dgm:prSet/>
      <dgm:spPr/>
      <dgm:t>
        <a:bodyPr/>
        <a:lstStyle/>
        <a:p>
          <a:endParaRPr lang="pt-BR"/>
        </a:p>
      </dgm:t>
    </dgm:pt>
    <dgm:pt modelId="{DDA745D6-9E9D-493B-9FB9-39DA4952528E}">
      <dgm:prSet/>
      <dgm:spPr/>
      <dgm:t>
        <a:bodyPr/>
        <a:lstStyle/>
        <a:p>
          <a:r>
            <a:rPr lang="pt-BR" dirty="0" smtClean="0"/>
            <a:t>Codificação</a:t>
          </a:r>
          <a:endParaRPr lang="pt-BR" dirty="0"/>
        </a:p>
      </dgm:t>
    </dgm:pt>
    <dgm:pt modelId="{EADB51A6-7C64-48C5-B828-E7E4FD5611AA}" type="parTrans" cxnId="{E1EBDD6D-2838-4A5F-816F-4576B7C182BD}">
      <dgm:prSet/>
      <dgm:spPr/>
      <dgm:t>
        <a:bodyPr/>
        <a:lstStyle/>
        <a:p>
          <a:endParaRPr lang="pt-BR"/>
        </a:p>
      </dgm:t>
    </dgm:pt>
    <dgm:pt modelId="{6CE32991-2552-4715-9C88-2DE9D0567490}" type="sibTrans" cxnId="{E1EBDD6D-2838-4A5F-816F-4576B7C182BD}">
      <dgm:prSet/>
      <dgm:spPr/>
      <dgm:t>
        <a:bodyPr/>
        <a:lstStyle/>
        <a:p>
          <a:endParaRPr lang="pt-BR"/>
        </a:p>
      </dgm:t>
    </dgm:pt>
    <dgm:pt modelId="{84B38A94-0E6B-4BB2-9687-F50DDD19C3F5}">
      <dgm:prSet/>
      <dgm:spPr/>
      <dgm:t>
        <a:bodyPr/>
        <a:lstStyle/>
        <a:p>
          <a:r>
            <a:rPr lang="pt-BR" dirty="0" smtClean="0"/>
            <a:t>Inspeção</a:t>
          </a:r>
          <a:endParaRPr lang="pt-BR" dirty="0"/>
        </a:p>
      </dgm:t>
    </dgm:pt>
    <dgm:pt modelId="{5B1EBF62-22C7-4192-BE2E-6AE774EAE60A}" type="parTrans" cxnId="{C5EAFDFA-FDA9-4639-81A9-B67FFA677694}">
      <dgm:prSet/>
      <dgm:spPr/>
      <dgm:t>
        <a:bodyPr/>
        <a:lstStyle/>
        <a:p>
          <a:endParaRPr lang="pt-BR"/>
        </a:p>
      </dgm:t>
    </dgm:pt>
    <dgm:pt modelId="{FE50C75A-CECE-4D84-B0D2-CBA2D82FC6E2}" type="sibTrans" cxnId="{C5EAFDFA-FDA9-4639-81A9-B67FFA677694}">
      <dgm:prSet/>
      <dgm:spPr/>
      <dgm:t>
        <a:bodyPr/>
        <a:lstStyle/>
        <a:p>
          <a:endParaRPr lang="pt-BR"/>
        </a:p>
      </dgm:t>
    </dgm:pt>
    <dgm:pt modelId="{6FB67A14-1A85-4443-844C-DDDBD06E86B3}">
      <dgm:prSet/>
      <dgm:spPr/>
      <dgm:t>
        <a:bodyPr/>
        <a:lstStyle/>
        <a:p>
          <a:r>
            <a:rPr lang="pt-BR" dirty="0" smtClean="0"/>
            <a:t>Modelos Adicionais</a:t>
          </a:r>
          <a:endParaRPr lang="pt-BR" dirty="0"/>
        </a:p>
      </dgm:t>
    </dgm:pt>
    <dgm:pt modelId="{C5C1918B-1F62-4476-92D2-B8AAA5D1DC90}" type="parTrans" cxnId="{81FF4A8C-EA0D-46A9-BAA1-AF0AA7B1EB08}">
      <dgm:prSet/>
      <dgm:spPr/>
      <dgm:t>
        <a:bodyPr/>
        <a:lstStyle/>
        <a:p>
          <a:endParaRPr lang="pt-BR"/>
        </a:p>
      </dgm:t>
    </dgm:pt>
    <dgm:pt modelId="{2DDAD7A0-8EA5-414E-97F3-BA5945D97EBF}" type="sibTrans" cxnId="{81FF4A8C-EA0D-46A9-BAA1-AF0AA7B1EB08}">
      <dgm:prSet/>
      <dgm:spPr/>
      <dgm:t>
        <a:bodyPr/>
        <a:lstStyle/>
        <a:p>
          <a:endParaRPr lang="pt-BR"/>
        </a:p>
      </dgm:t>
    </dgm:pt>
    <dgm:pt modelId="{F916FBFE-972E-4B29-BE9F-F295E7A8A6FF}">
      <dgm:prSet/>
      <dgm:spPr/>
      <dgm:t>
        <a:bodyPr/>
        <a:lstStyle/>
        <a:p>
          <a:r>
            <a:rPr lang="pt-BR" dirty="0" smtClean="0"/>
            <a:t>Testes Funcionais</a:t>
          </a:r>
          <a:endParaRPr lang="pt-BR" dirty="0"/>
        </a:p>
      </dgm:t>
    </dgm:pt>
    <dgm:pt modelId="{8B7540FD-3D8F-4307-AB1D-460A34CBB232}" type="parTrans" cxnId="{C2039917-1C8F-47F5-8EF7-893F84946C6C}">
      <dgm:prSet/>
      <dgm:spPr/>
      <dgm:t>
        <a:bodyPr/>
        <a:lstStyle/>
        <a:p>
          <a:endParaRPr lang="pt-BR"/>
        </a:p>
      </dgm:t>
    </dgm:pt>
    <dgm:pt modelId="{69B60F75-E35B-44E8-B92C-931381530465}" type="sibTrans" cxnId="{C2039917-1C8F-47F5-8EF7-893F84946C6C}">
      <dgm:prSet/>
      <dgm:spPr/>
      <dgm:t>
        <a:bodyPr/>
        <a:lstStyle/>
        <a:p>
          <a:endParaRPr lang="pt-BR"/>
        </a:p>
      </dgm:t>
    </dgm:pt>
    <dgm:pt modelId="{E75D4679-7965-439B-A996-902CEAF6D52F}">
      <dgm:prSet/>
      <dgm:spPr/>
      <dgm:t>
        <a:bodyPr/>
        <a:lstStyle/>
        <a:p>
          <a:r>
            <a:rPr lang="pt-BR" dirty="0" smtClean="0"/>
            <a:t>Testes</a:t>
          </a:r>
          <a:endParaRPr lang="pt-BR" dirty="0"/>
        </a:p>
      </dgm:t>
    </dgm:pt>
    <dgm:pt modelId="{F51466B7-C57B-409E-871A-99DF8B13D9A3}" type="parTrans" cxnId="{7D525894-6A04-4726-8F20-C1B2C3B36F5D}">
      <dgm:prSet/>
      <dgm:spPr/>
      <dgm:t>
        <a:bodyPr/>
        <a:lstStyle/>
        <a:p>
          <a:endParaRPr lang="pt-BR"/>
        </a:p>
      </dgm:t>
    </dgm:pt>
    <dgm:pt modelId="{31C1DB68-4235-4FB7-A2BF-CD52718DDBEF}" type="sibTrans" cxnId="{7D525894-6A04-4726-8F20-C1B2C3B36F5D}">
      <dgm:prSet/>
      <dgm:spPr/>
      <dgm:t>
        <a:bodyPr/>
        <a:lstStyle/>
        <a:p>
          <a:endParaRPr lang="pt-BR"/>
        </a:p>
      </dgm:t>
    </dgm:pt>
    <dgm:pt modelId="{CB4DA0EE-F8D4-40D2-8F9D-ED018E3861B7}" type="pres">
      <dgm:prSet presAssocID="{A6402836-E41F-4092-B248-9ABC7B1B15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06D99-C532-476B-9586-ABD64EA6CFC7}" type="pres">
      <dgm:prSet presAssocID="{D31E7502-2BA7-49A1-990D-4179CAE9CF09}" presName="hierRoot1" presStyleCnt="0"/>
      <dgm:spPr/>
    </dgm:pt>
    <dgm:pt modelId="{0F699850-5535-445B-B6B1-768ED420D7C6}" type="pres">
      <dgm:prSet presAssocID="{D31E7502-2BA7-49A1-990D-4179CAE9CF09}" presName="composite" presStyleCnt="0"/>
      <dgm:spPr/>
    </dgm:pt>
    <dgm:pt modelId="{C34852EF-CE7D-4D43-8F61-D50F4EF77490}" type="pres">
      <dgm:prSet presAssocID="{D31E7502-2BA7-49A1-990D-4179CAE9CF09}" presName="background" presStyleLbl="node0" presStyleIdx="0" presStyleCnt="1"/>
      <dgm:spPr/>
    </dgm:pt>
    <dgm:pt modelId="{C9AA8E5B-5647-47C5-8F8B-E43A12670F25}" type="pres">
      <dgm:prSet presAssocID="{D31E7502-2BA7-49A1-990D-4179CAE9C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FFCF-01D1-4A93-AEEF-843FEE80C25A}" type="pres">
      <dgm:prSet presAssocID="{D31E7502-2BA7-49A1-990D-4179CAE9CF09}" presName="hierChild2" presStyleCnt="0"/>
      <dgm:spPr/>
    </dgm:pt>
    <dgm:pt modelId="{335121FD-0B04-4CA5-833A-E6A2ABF15FE3}" type="pres">
      <dgm:prSet presAssocID="{B3BAAA19-1741-4A19-AC94-F066CEE44544}" presName="Name10" presStyleLbl="parChTrans1D2" presStyleIdx="0" presStyleCnt="2"/>
      <dgm:spPr/>
      <dgm:t>
        <a:bodyPr/>
        <a:lstStyle/>
        <a:p>
          <a:endParaRPr lang="pt-BR"/>
        </a:p>
      </dgm:t>
    </dgm:pt>
    <dgm:pt modelId="{96A23F33-3A42-4311-9426-CA66C7D67DEB}" type="pres">
      <dgm:prSet presAssocID="{83849036-3183-409A-90C4-36D9F540FC6B}" presName="hierRoot2" presStyleCnt="0"/>
      <dgm:spPr/>
    </dgm:pt>
    <dgm:pt modelId="{70502C76-BCE8-4F14-8C04-F6EF7B76F0F2}" type="pres">
      <dgm:prSet presAssocID="{83849036-3183-409A-90C4-36D9F540FC6B}" presName="composite2" presStyleCnt="0"/>
      <dgm:spPr/>
    </dgm:pt>
    <dgm:pt modelId="{2609A3D0-CBAC-43EC-8E1F-822613C344C0}" type="pres">
      <dgm:prSet presAssocID="{83849036-3183-409A-90C4-36D9F540FC6B}" presName="background2" presStyleLbl="node2" presStyleIdx="0" presStyleCnt="2"/>
      <dgm:spPr/>
    </dgm:pt>
    <dgm:pt modelId="{6AEFBBBC-C4EC-4C69-8104-456EFC1AD59A}" type="pres">
      <dgm:prSet presAssocID="{83849036-3183-409A-90C4-36D9F540FC6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938AC7-1D37-43B2-AEC6-52105E703887}" type="pres">
      <dgm:prSet presAssocID="{83849036-3183-409A-90C4-36D9F540FC6B}" presName="hierChild3" presStyleCnt="0"/>
      <dgm:spPr/>
    </dgm:pt>
    <dgm:pt modelId="{30DDF9AF-B86D-4A21-BB79-6C5F6EED9F9E}" type="pres">
      <dgm:prSet presAssocID="{84E2FC59-69AD-4DA6-8F60-C8288F510B2C}" presName="Name17" presStyleLbl="parChTrans1D3" presStyleIdx="0" presStyleCnt="8"/>
      <dgm:spPr/>
      <dgm:t>
        <a:bodyPr/>
        <a:lstStyle/>
        <a:p>
          <a:endParaRPr lang="pt-BR"/>
        </a:p>
      </dgm:t>
    </dgm:pt>
    <dgm:pt modelId="{3574B36E-D954-4C01-A405-CBD349E2A67E}" type="pres">
      <dgm:prSet presAssocID="{0D38FD8D-24A9-42B4-BB07-177C25688BF7}" presName="hierRoot3" presStyleCnt="0"/>
      <dgm:spPr/>
    </dgm:pt>
    <dgm:pt modelId="{E63C8F7D-D345-47CC-9446-54AE7D0E443A}" type="pres">
      <dgm:prSet presAssocID="{0D38FD8D-24A9-42B4-BB07-177C25688BF7}" presName="composite3" presStyleCnt="0"/>
      <dgm:spPr/>
    </dgm:pt>
    <dgm:pt modelId="{3225F7F8-61EC-4E2C-9E00-E5DB3632A019}" type="pres">
      <dgm:prSet presAssocID="{0D38FD8D-24A9-42B4-BB07-177C25688BF7}" presName="background3" presStyleLbl="node3" presStyleIdx="0" presStyleCnt="8"/>
      <dgm:spPr/>
    </dgm:pt>
    <dgm:pt modelId="{D257A738-F897-45B8-968D-EFEF2FE540F5}" type="pres">
      <dgm:prSet presAssocID="{0D38FD8D-24A9-42B4-BB07-177C25688BF7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3B6829-9663-4A90-92FA-9F34C45A976F}" type="pres">
      <dgm:prSet presAssocID="{0D38FD8D-24A9-42B4-BB07-177C25688BF7}" presName="hierChild4" presStyleCnt="0"/>
      <dgm:spPr/>
    </dgm:pt>
    <dgm:pt modelId="{0F7FF26A-7D3F-44CD-97C8-170559E5FF9F}" type="pres">
      <dgm:prSet presAssocID="{9AA61EE2-A6E5-4E18-9A0E-BB3885E17CEB}" presName="Name17" presStyleLbl="parChTrans1D3" presStyleIdx="1" presStyleCnt="8"/>
      <dgm:spPr/>
      <dgm:t>
        <a:bodyPr/>
        <a:lstStyle/>
        <a:p>
          <a:endParaRPr lang="pt-BR"/>
        </a:p>
      </dgm:t>
    </dgm:pt>
    <dgm:pt modelId="{24EFC7AE-47D9-4168-953C-DF3FF6A133B7}" type="pres">
      <dgm:prSet presAssocID="{FE4F2176-3779-4A31-85F9-168FD38DEB19}" presName="hierRoot3" presStyleCnt="0"/>
      <dgm:spPr/>
    </dgm:pt>
    <dgm:pt modelId="{6A6880CD-6EFA-4393-818C-C9A61BF8C707}" type="pres">
      <dgm:prSet presAssocID="{FE4F2176-3779-4A31-85F9-168FD38DEB19}" presName="composite3" presStyleCnt="0"/>
      <dgm:spPr/>
    </dgm:pt>
    <dgm:pt modelId="{2B3F5532-5EF9-4130-8AFE-49CE20120D6F}" type="pres">
      <dgm:prSet presAssocID="{FE4F2176-3779-4A31-85F9-168FD38DEB19}" presName="background3" presStyleLbl="node3" presStyleIdx="1" presStyleCnt="8"/>
      <dgm:spPr/>
    </dgm:pt>
    <dgm:pt modelId="{0148C641-F368-4C94-BB44-BB7CD8CF2C3F}" type="pres">
      <dgm:prSet presAssocID="{FE4F2176-3779-4A31-85F9-168FD38DEB19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1B16DA-D882-4F51-810E-589FE21F0CBE}" type="pres">
      <dgm:prSet presAssocID="{FE4F2176-3779-4A31-85F9-168FD38DEB19}" presName="hierChild4" presStyleCnt="0"/>
      <dgm:spPr/>
    </dgm:pt>
    <dgm:pt modelId="{AEA894EC-4D84-47F4-9915-8AA884D5AC87}" type="pres">
      <dgm:prSet presAssocID="{C5C1918B-1F62-4476-92D2-B8AAA5D1DC90}" presName="Name17" presStyleLbl="parChTrans1D3" presStyleIdx="2" presStyleCnt="8"/>
      <dgm:spPr/>
      <dgm:t>
        <a:bodyPr/>
        <a:lstStyle/>
        <a:p>
          <a:endParaRPr lang="pt-BR"/>
        </a:p>
      </dgm:t>
    </dgm:pt>
    <dgm:pt modelId="{ABE99D1A-745B-405F-8781-E26A65806339}" type="pres">
      <dgm:prSet presAssocID="{6FB67A14-1A85-4443-844C-DDDBD06E86B3}" presName="hierRoot3" presStyleCnt="0"/>
      <dgm:spPr/>
    </dgm:pt>
    <dgm:pt modelId="{A80CE6D3-C910-4356-9C22-666010103769}" type="pres">
      <dgm:prSet presAssocID="{6FB67A14-1A85-4443-844C-DDDBD06E86B3}" presName="composite3" presStyleCnt="0"/>
      <dgm:spPr/>
    </dgm:pt>
    <dgm:pt modelId="{564D3BEB-5C63-439C-83C5-E7F3A2B0085D}" type="pres">
      <dgm:prSet presAssocID="{6FB67A14-1A85-4443-844C-DDDBD06E86B3}" presName="background3" presStyleLbl="node3" presStyleIdx="2" presStyleCnt="8"/>
      <dgm:spPr/>
    </dgm:pt>
    <dgm:pt modelId="{66918E85-8E30-43FD-919B-A128A4BEAC80}" type="pres">
      <dgm:prSet presAssocID="{6FB67A14-1A85-4443-844C-DDDBD06E86B3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A4E81A-4763-4AB0-A75F-F6D612880148}" type="pres">
      <dgm:prSet presAssocID="{6FB67A14-1A85-4443-844C-DDDBD06E86B3}" presName="hierChild4" presStyleCnt="0"/>
      <dgm:spPr/>
    </dgm:pt>
    <dgm:pt modelId="{4A72E5B4-4823-4111-9B5D-69C5F25C11DD}" type="pres">
      <dgm:prSet presAssocID="{5B1EBF62-22C7-4192-BE2E-6AE774EAE60A}" presName="Name17" presStyleLbl="parChTrans1D3" presStyleIdx="3" presStyleCnt="8"/>
      <dgm:spPr/>
      <dgm:t>
        <a:bodyPr/>
        <a:lstStyle/>
        <a:p>
          <a:endParaRPr lang="pt-BR"/>
        </a:p>
      </dgm:t>
    </dgm:pt>
    <dgm:pt modelId="{1218A783-6778-497A-A2DD-D9756C02B7E7}" type="pres">
      <dgm:prSet presAssocID="{84B38A94-0E6B-4BB2-9687-F50DDD19C3F5}" presName="hierRoot3" presStyleCnt="0"/>
      <dgm:spPr/>
    </dgm:pt>
    <dgm:pt modelId="{467B82F3-EAA2-413F-B74D-BBBC6EB6542C}" type="pres">
      <dgm:prSet presAssocID="{84B38A94-0E6B-4BB2-9687-F50DDD19C3F5}" presName="composite3" presStyleCnt="0"/>
      <dgm:spPr/>
    </dgm:pt>
    <dgm:pt modelId="{7DAB9885-CF96-4FBE-B41D-289559798AEF}" type="pres">
      <dgm:prSet presAssocID="{84B38A94-0E6B-4BB2-9687-F50DDD19C3F5}" presName="background3" presStyleLbl="node3" presStyleIdx="3" presStyleCnt="8"/>
      <dgm:spPr/>
    </dgm:pt>
    <dgm:pt modelId="{49860ED8-A1E0-43D8-A459-FFED63A65AC6}" type="pres">
      <dgm:prSet presAssocID="{84B38A94-0E6B-4BB2-9687-F50DDD19C3F5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F9CA0F-CFF6-4DA4-92C0-57593CEA0552}" type="pres">
      <dgm:prSet presAssocID="{84B38A94-0E6B-4BB2-9687-F50DDD19C3F5}" presName="hierChild4" presStyleCnt="0"/>
      <dgm:spPr/>
    </dgm:pt>
    <dgm:pt modelId="{EC15EB17-AE29-4E4E-A584-8C53DB362C94}" type="pres">
      <dgm:prSet presAssocID="{8B7540FD-3D8F-4307-AB1D-460A34CBB232}" presName="Name17" presStyleLbl="parChTrans1D3" presStyleIdx="4" presStyleCnt="8"/>
      <dgm:spPr/>
      <dgm:t>
        <a:bodyPr/>
        <a:lstStyle/>
        <a:p>
          <a:endParaRPr lang="pt-BR"/>
        </a:p>
      </dgm:t>
    </dgm:pt>
    <dgm:pt modelId="{FF61B616-E736-41C9-BE8F-E9FC6DEF57DB}" type="pres">
      <dgm:prSet presAssocID="{F916FBFE-972E-4B29-BE9F-F295E7A8A6FF}" presName="hierRoot3" presStyleCnt="0"/>
      <dgm:spPr/>
    </dgm:pt>
    <dgm:pt modelId="{95D09330-4C28-4F55-96A8-143B5FBAAE16}" type="pres">
      <dgm:prSet presAssocID="{F916FBFE-972E-4B29-BE9F-F295E7A8A6FF}" presName="composite3" presStyleCnt="0"/>
      <dgm:spPr/>
    </dgm:pt>
    <dgm:pt modelId="{6F89DF71-3637-4E5F-85AA-BECE57B3FB1E}" type="pres">
      <dgm:prSet presAssocID="{F916FBFE-972E-4B29-BE9F-F295E7A8A6FF}" presName="background3" presStyleLbl="node3" presStyleIdx="4" presStyleCnt="8"/>
      <dgm:spPr/>
    </dgm:pt>
    <dgm:pt modelId="{27C8D2EB-E45B-450A-B1C4-275A000BD00C}" type="pres">
      <dgm:prSet presAssocID="{F916FBFE-972E-4B29-BE9F-F295E7A8A6FF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622B43-D6B8-443D-830B-AF9286B8278F}" type="pres">
      <dgm:prSet presAssocID="{F916FBFE-972E-4B29-BE9F-F295E7A8A6FF}" presName="hierChild4" presStyleCnt="0"/>
      <dgm:spPr/>
    </dgm:pt>
    <dgm:pt modelId="{1FA3B147-BAA2-4DE6-9AB0-55E77584991A}" type="pres">
      <dgm:prSet presAssocID="{A06758E0-A1DA-4AC5-A206-BE2B9F4DA91F}" presName="Name10" presStyleLbl="parChTrans1D2" presStyleIdx="1" presStyleCnt="2"/>
      <dgm:spPr/>
      <dgm:t>
        <a:bodyPr/>
        <a:lstStyle/>
        <a:p>
          <a:endParaRPr lang="pt-BR"/>
        </a:p>
      </dgm:t>
    </dgm:pt>
    <dgm:pt modelId="{477EF213-2D17-488E-8153-1695BAF6F57C}" type="pres">
      <dgm:prSet presAssocID="{89E7565F-EC42-4BA5-AF39-4ED2D385B9A4}" presName="hierRoot2" presStyleCnt="0"/>
      <dgm:spPr/>
    </dgm:pt>
    <dgm:pt modelId="{F66DAFB3-BF49-4CF4-858D-632624BD21E1}" type="pres">
      <dgm:prSet presAssocID="{89E7565F-EC42-4BA5-AF39-4ED2D385B9A4}" presName="composite2" presStyleCnt="0"/>
      <dgm:spPr/>
    </dgm:pt>
    <dgm:pt modelId="{AB31746E-B0C9-49EF-BFDA-7083AEAAE5B7}" type="pres">
      <dgm:prSet presAssocID="{89E7565F-EC42-4BA5-AF39-4ED2D385B9A4}" presName="background2" presStyleLbl="node2" presStyleIdx="1" presStyleCnt="2"/>
      <dgm:spPr/>
    </dgm:pt>
    <dgm:pt modelId="{3CCC68DC-1C3D-4D54-845E-AC53B3225F98}" type="pres">
      <dgm:prSet presAssocID="{89E7565F-EC42-4BA5-AF39-4ED2D385B9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138CBF-1222-4DDA-B8C0-3CEC7C30306F}" type="pres">
      <dgm:prSet presAssocID="{89E7565F-EC42-4BA5-AF39-4ED2D385B9A4}" presName="hierChild3" presStyleCnt="0"/>
      <dgm:spPr/>
    </dgm:pt>
    <dgm:pt modelId="{2C3E64BD-095C-48CD-A3C2-F26862C142AC}" type="pres">
      <dgm:prSet presAssocID="{8822F7DD-8180-424D-AB10-CC82FEBCBF8D}" presName="Name17" presStyleLbl="parChTrans1D3" presStyleIdx="5" presStyleCnt="8"/>
      <dgm:spPr/>
      <dgm:t>
        <a:bodyPr/>
        <a:lstStyle/>
        <a:p>
          <a:endParaRPr lang="pt-BR"/>
        </a:p>
      </dgm:t>
    </dgm:pt>
    <dgm:pt modelId="{15A04347-7236-4716-B43C-038496DA2219}" type="pres">
      <dgm:prSet presAssocID="{AD5D1653-939F-425B-9477-D362D226CA9E}" presName="hierRoot3" presStyleCnt="0"/>
      <dgm:spPr/>
    </dgm:pt>
    <dgm:pt modelId="{E1CFE5CE-2C80-44E3-8904-CBAF3960EFB1}" type="pres">
      <dgm:prSet presAssocID="{AD5D1653-939F-425B-9477-D362D226CA9E}" presName="composite3" presStyleCnt="0"/>
      <dgm:spPr/>
    </dgm:pt>
    <dgm:pt modelId="{F7F8800C-ED57-4FEA-A236-689EB63D3F93}" type="pres">
      <dgm:prSet presAssocID="{AD5D1653-939F-425B-9477-D362D226CA9E}" presName="background3" presStyleLbl="node3" presStyleIdx="5" presStyleCnt="8"/>
      <dgm:spPr/>
    </dgm:pt>
    <dgm:pt modelId="{389A0E0F-1260-45C5-87F0-F931EE3FD0B9}" type="pres">
      <dgm:prSet presAssocID="{AD5D1653-939F-425B-9477-D362D226CA9E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36A04D-A6B3-49E2-9F0B-496CC3B53C22}" type="pres">
      <dgm:prSet presAssocID="{AD5D1653-939F-425B-9477-D362D226CA9E}" presName="hierChild4" presStyleCnt="0"/>
      <dgm:spPr/>
    </dgm:pt>
    <dgm:pt modelId="{68FAFD1B-E827-4F0B-895B-5ACFA37FAEF8}" type="pres">
      <dgm:prSet presAssocID="{EADB51A6-7C64-48C5-B828-E7E4FD5611AA}" presName="Name17" presStyleLbl="parChTrans1D3" presStyleIdx="6" presStyleCnt="8"/>
      <dgm:spPr/>
      <dgm:t>
        <a:bodyPr/>
        <a:lstStyle/>
        <a:p>
          <a:endParaRPr lang="pt-BR"/>
        </a:p>
      </dgm:t>
    </dgm:pt>
    <dgm:pt modelId="{7432D17F-CAD8-4BC8-972D-3D8980308E93}" type="pres">
      <dgm:prSet presAssocID="{DDA745D6-9E9D-493B-9FB9-39DA4952528E}" presName="hierRoot3" presStyleCnt="0"/>
      <dgm:spPr/>
    </dgm:pt>
    <dgm:pt modelId="{F5A5BDD9-5388-4D34-86FF-3C0280822C08}" type="pres">
      <dgm:prSet presAssocID="{DDA745D6-9E9D-493B-9FB9-39DA4952528E}" presName="composite3" presStyleCnt="0"/>
      <dgm:spPr/>
    </dgm:pt>
    <dgm:pt modelId="{53F2B4C7-94F3-41AE-BF73-C047F9E1BE99}" type="pres">
      <dgm:prSet presAssocID="{DDA745D6-9E9D-493B-9FB9-39DA4952528E}" presName="background3" presStyleLbl="node3" presStyleIdx="6" presStyleCnt="8"/>
      <dgm:spPr/>
    </dgm:pt>
    <dgm:pt modelId="{12C64705-E3C7-4871-985E-30A0B6E37B54}" type="pres">
      <dgm:prSet presAssocID="{DDA745D6-9E9D-493B-9FB9-39DA4952528E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047001-AF44-455C-B819-85FCF2D190EA}" type="pres">
      <dgm:prSet presAssocID="{DDA745D6-9E9D-493B-9FB9-39DA4952528E}" presName="hierChild4" presStyleCnt="0"/>
      <dgm:spPr/>
    </dgm:pt>
    <dgm:pt modelId="{C00A5DE6-5325-4384-B073-8620A574DF24}" type="pres">
      <dgm:prSet presAssocID="{F51466B7-C57B-409E-871A-99DF8B13D9A3}" presName="Name17" presStyleLbl="parChTrans1D3" presStyleIdx="7" presStyleCnt="8"/>
      <dgm:spPr/>
      <dgm:t>
        <a:bodyPr/>
        <a:lstStyle/>
        <a:p>
          <a:endParaRPr lang="pt-BR"/>
        </a:p>
      </dgm:t>
    </dgm:pt>
    <dgm:pt modelId="{83CE21D1-5E80-4C5C-B56E-A38FECA6E3B2}" type="pres">
      <dgm:prSet presAssocID="{E75D4679-7965-439B-A996-902CEAF6D52F}" presName="hierRoot3" presStyleCnt="0"/>
      <dgm:spPr/>
    </dgm:pt>
    <dgm:pt modelId="{4D376A2D-2B19-4EE9-B1AB-E7DC5ABC0186}" type="pres">
      <dgm:prSet presAssocID="{E75D4679-7965-439B-A996-902CEAF6D52F}" presName="composite3" presStyleCnt="0"/>
      <dgm:spPr/>
    </dgm:pt>
    <dgm:pt modelId="{F04863A0-0CDA-48C8-B97F-2A113C14744D}" type="pres">
      <dgm:prSet presAssocID="{E75D4679-7965-439B-A996-902CEAF6D52F}" presName="background3" presStyleLbl="node3" presStyleIdx="7" presStyleCnt="8"/>
      <dgm:spPr/>
    </dgm:pt>
    <dgm:pt modelId="{8201F6C9-5B0B-4DFB-A260-358821BD271F}" type="pres">
      <dgm:prSet presAssocID="{E75D4679-7965-439B-A996-902CEAF6D52F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3E0219-FB59-4F15-BB4A-94F91CE031EC}" type="pres">
      <dgm:prSet presAssocID="{E75D4679-7965-439B-A996-902CEAF6D52F}" presName="hierChild4" presStyleCnt="0"/>
      <dgm:spPr/>
    </dgm:pt>
  </dgm:ptLst>
  <dgm:cxnLst>
    <dgm:cxn modelId="{657836D3-8143-4199-A73E-1566BE9B526F}" type="presOf" srcId="{A06758E0-A1DA-4AC5-A206-BE2B9F4DA91F}" destId="{1FA3B147-BAA2-4DE6-9AB0-55E77584991A}" srcOrd="0" destOrd="0" presId="urn:microsoft.com/office/officeart/2005/8/layout/hierarchy1"/>
    <dgm:cxn modelId="{B83AB83D-14F9-443D-8941-7E091456083C}" type="presOf" srcId="{EADB51A6-7C64-48C5-B828-E7E4FD5611AA}" destId="{68FAFD1B-E827-4F0B-895B-5ACFA37FAEF8}" srcOrd="0" destOrd="0" presId="urn:microsoft.com/office/officeart/2005/8/layout/hierarchy1"/>
    <dgm:cxn modelId="{45194570-956D-41F7-9FF1-79F0C3CB8CE6}" type="presOf" srcId="{D31E7502-2BA7-49A1-990D-4179CAE9CF09}" destId="{C9AA8E5B-5647-47C5-8F8B-E43A12670F25}" srcOrd="0" destOrd="0" presId="urn:microsoft.com/office/officeart/2005/8/layout/hierarchy1"/>
    <dgm:cxn modelId="{7D525894-6A04-4726-8F20-C1B2C3B36F5D}" srcId="{89E7565F-EC42-4BA5-AF39-4ED2D385B9A4}" destId="{E75D4679-7965-439B-A996-902CEAF6D52F}" srcOrd="2" destOrd="0" parTransId="{F51466B7-C57B-409E-871A-99DF8B13D9A3}" sibTransId="{31C1DB68-4235-4FB7-A2BF-CD52718DDBEF}"/>
    <dgm:cxn modelId="{4FE259D1-1ED8-41B0-8213-56028E43BD54}" srcId="{A6402836-E41F-4092-B248-9ABC7B1B15A5}" destId="{D31E7502-2BA7-49A1-990D-4179CAE9CF09}" srcOrd="0" destOrd="0" parTransId="{F5C6B276-4802-4FEA-8B3E-37055E14363A}" sibTransId="{CDB76553-0E5A-4E04-A8F8-836D0FA17AA1}"/>
    <dgm:cxn modelId="{0D1DDFF6-2227-461B-A158-F4D72BE0CC28}" type="presOf" srcId="{84B38A94-0E6B-4BB2-9687-F50DDD19C3F5}" destId="{49860ED8-A1E0-43D8-A459-FFED63A65AC6}" srcOrd="0" destOrd="0" presId="urn:microsoft.com/office/officeart/2005/8/layout/hierarchy1"/>
    <dgm:cxn modelId="{81FF4A8C-EA0D-46A9-BAA1-AF0AA7B1EB08}" srcId="{83849036-3183-409A-90C4-36D9F540FC6B}" destId="{6FB67A14-1A85-4443-844C-DDDBD06E86B3}" srcOrd="2" destOrd="0" parTransId="{C5C1918B-1F62-4476-92D2-B8AAA5D1DC90}" sibTransId="{2DDAD7A0-8EA5-414E-97F3-BA5945D97EBF}"/>
    <dgm:cxn modelId="{6E950868-DAF2-418F-B47D-04B4E8211B15}" type="presOf" srcId="{FE4F2176-3779-4A31-85F9-168FD38DEB19}" destId="{0148C641-F368-4C94-BB44-BB7CD8CF2C3F}" srcOrd="0" destOrd="0" presId="urn:microsoft.com/office/officeart/2005/8/layout/hierarchy1"/>
    <dgm:cxn modelId="{A80547AB-1256-4505-8DAA-34DA879FAE60}" type="presOf" srcId="{84E2FC59-69AD-4DA6-8F60-C8288F510B2C}" destId="{30DDF9AF-B86D-4A21-BB79-6C5F6EED9F9E}" srcOrd="0" destOrd="0" presId="urn:microsoft.com/office/officeart/2005/8/layout/hierarchy1"/>
    <dgm:cxn modelId="{B608E029-50B0-487D-BA8E-91926E141D5B}" srcId="{D31E7502-2BA7-49A1-990D-4179CAE9CF09}" destId="{89E7565F-EC42-4BA5-AF39-4ED2D385B9A4}" srcOrd="1" destOrd="0" parTransId="{A06758E0-A1DA-4AC5-A206-BE2B9F4DA91F}" sibTransId="{04431E68-5CCA-4208-983C-E4D2F14D429C}"/>
    <dgm:cxn modelId="{27752991-5BF9-423D-95F4-84B55E269054}" type="presOf" srcId="{AD5D1653-939F-425B-9477-D362D226CA9E}" destId="{389A0E0F-1260-45C5-87F0-F931EE3FD0B9}" srcOrd="0" destOrd="0" presId="urn:microsoft.com/office/officeart/2005/8/layout/hierarchy1"/>
    <dgm:cxn modelId="{C725E908-2CD2-403B-800B-D721B139805A}" type="presOf" srcId="{5B1EBF62-22C7-4192-BE2E-6AE774EAE60A}" destId="{4A72E5B4-4823-4111-9B5D-69C5F25C11DD}" srcOrd="0" destOrd="0" presId="urn:microsoft.com/office/officeart/2005/8/layout/hierarchy1"/>
    <dgm:cxn modelId="{C2039917-1C8F-47F5-8EF7-893F84946C6C}" srcId="{83849036-3183-409A-90C4-36D9F540FC6B}" destId="{F916FBFE-972E-4B29-BE9F-F295E7A8A6FF}" srcOrd="4" destOrd="0" parTransId="{8B7540FD-3D8F-4307-AB1D-460A34CBB232}" sibTransId="{69B60F75-E35B-44E8-B92C-931381530465}"/>
    <dgm:cxn modelId="{9E9EE9E9-24F2-4C19-B8FA-F76BB11417C9}" srcId="{89E7565F-EC42-4BA5-AF39-4ED2D385B9A4}" destId="{AD5D1653-939F-425B-9477-D362D226CA9E}" srcOrd="0" destOrd="0" parTransId="{8822F7DD-8180-424D-AB10-CC82FEBCBF8D}" sibTransId="{0A9DC8EA-A5BB-4568-B497-0F3B45831A25}"/>
    <dgm:cxn modelId="{EB9B846F-80C6-4ED1-915A-BD57EEDCB02B}" type="presOf" srcId="{0D38FD8D-24A9-42B4-BB07-177C25688BF7}" destId="{D257A738-F897-45B8-968D-EFEF2FE540F5}" srcOrd="0" destOrd="0" presId="urn:microsoft.com/office/officeart/2005/8/layout/hierarchy1"/>
    <dgm:cxn modelId="{68B46CC2-9792-4DFB-B818-D3853CC194A7}" type="presOf" srcId="{DDA745D6-9E9D-493B-9FB9-39DA4952528E}" destId="{12C64705-E3C7-4871-985E-30A0B6E37B54}" srcOrd="0" destOrd="0" presId="urn:microsoft.com/office/officeart/2005/8/layout/hierarchy1"/>
    <dgm:cxn modelId="{E1EBDD6D-2838-4A5F-816F-4576B7C182BD}" srcId="{89E7565F-EC42-4BA5-AF39-4ED2D385B9A4}" destId="{DDA745D6-9E9D-493B-9FB9-39DA4952528E}" srcOrd="1" destOrd="0" parTransId="{EADB51A6-7C64-48C5-B828-E7E4FD5611AA}" sibTransId="{6CE32991-2552-4715-9C88-2DE9D0567490}"/>
    <dgm:cxn modelId="{B1EB9D00-BFFA-462F-B420-E02E5DC88698}" type="presOf" srcId="{6FB67A14-1A85-4443-844C-DDDBD06E86B3}" destId="{66918E85-8E30-43FD-919B-A128A4BEAC80}" srcOrd="0" destOrd="0" presId="urn:microsoft.com/office/officeart/2005/8/layout/hierarchy1"/>
    <dgm:cxn modelId="{8377736F-B3F8-4407-A221-728BC9031463}" type="presOf" srcId="{A6402836-E41F-4092-B248-9ABC7B1B15A5}" destId="{CB4DA0EE-F8D4-40D2-8F9D-ED018E3861B7}" srcOrd="0" destOrd="0" presId="urn:microsoft.com/office/officeart/2005/8/layout/hierarchy1"/>
    <dgm:cxn modelId="{B76AAA48-670C-41FF-B3D2-E41AAA2B13DA}" srcId="{83849036-3183-409A-90C4-36D9F540FC6B}" destId="{FE4F2176-3779-4A31-85F9-168FD38DEB19}" srcOrd="1" destOrd="0" parTransId="{9AA61EE2-A6E5-4E18-9A0E-BB3885E17CEB}" sibTransId="{8FA53CBF-4D3F-427E-B4BE-AA863D10743B}"/>
    <dgm:cxn modelId="{41C96D73-995E-429C-BC94-3FE2D2F119EB}" type="presOf" srcId="{F916FBFE-972E-4B29-BE9F-F295E7A8A6FF}" destId="{27C8D2EB-E45B-450A-B1C4-275A000BD00C}" srcOrd="0" destOrd="0" presId="urn:microsoft.com/office/officeart/2005/8/layout/hierarchy1"/>
    <dgm:cxn modelId="{C5EAFDFA-FDA9-4639-81A9-B67FFA677694}" srcId="{83849036-3183-409A-90C4-36D9F540FC6B}" destId="{84B38A94-0E6B-4BB2-9687-F50DDD19C3F5}" srcOrd="3" destOrd="0" parTransId="{5B1EBF62-22C7-4192-BE2E-6AE774EAE60A}" sibTransId="{FE50C75A-CECE-4D84-B0D2-CBA2D82FC6E2}"/>
    <dgm:cxn modelId="{75A00835-A914-4707-88C0-3331983C2007}" type="presOf" srcId="{83849036-3183-409A-90C4-36D9F540FC6B}" destId="{6AEFBBBC-C4EC-4C69-8104-456EFC1AD59A}" srcOrd="0" destOrd="0" presId="urn:microsoft.com/office/officeart/2005/8/layout/hierarchy1"/>
    <dgm:cxn modelId="{23986871-6E7A-423C-8985-FB86090F41F4}" type="presOf" srcId="{9AA61EE2-A6E5-4E18-9A0E-BB3885E17CEB}" destId="{0F7FF26A-7D3F-44CD-97C8-170559E5FF9F}" srcOrd="0" destOrd="0" presId="urn:microsoft.com/office/officeart/2005/8/layout/hierarchy1"/>
    <dgm:cxn modelId="{AA7326D5-0280-489A-8F2D-8A55F3E02F89}" type="presOf" srcId="{89E7565F-EC42-4BA5-AF39-4ED2D385B9A4}" destId="{3CCC68DC-1C3D-4D54-845E-AC53B3225F98}" srcOrd="0" destOrd="0" presId="urn:microsoft.com/office/officeart/2005/8/layout/hierarchy1"/>
    <dgm:cxn modelId="{F8628D59-F0E1-4813-A4A3-C123A2B160E7}" type="presOf" srcId="{B3BAAA19-1741-4A19-AC94-F066CEE44544}" destId="{335121FD-0B04-4CA5-833A-E6A2ABF15FE3}" srcOrd="0" destOrd="0" presId="urn:microsoft.com/office/officeart/2005/8/layout/hierarchy1"/>
    <dgm:cxn modelId="{0694E951-B72D-4A54-AB5F-78D0ACF63D16}" srcId="{D31E7502-2BA7-49A1-990D-4179CAE9CF09}" destId="{83849036-3183-409A-90C4-36D9F540FC6B}" srcOrd="0" destOrd="0" parTransId="{B3BAAA19-1741-4A19-AC94-F066CEE44544}" sibTransId="{B5F044C6-5234-4FD4-B4B4-291E92843BEB}"/>
    <dgm:cxn modelId="{AE9C4DBF-9C61-4AEE-940D-08AD355D89C5}" type="presOf" srcId="{8B7540FD-3D8F-4307-AB1D-460A34CBB232}" destId="{EC15EB17-AE29-4E4E-A584-8C53DB362C94}" srcOrd="0" destOrd="0" presId="urn:microsoft.com/office/officeart/2005/8/layout/hierarchy1"/>
    <dgm:cxn modelId="{8419A06F-E363-4C7A-B16D-8DE8F2C33C25}" type="presOf" srcId="{C5C1918B-1F62-4476-92D2-B8AAA5D1DC90}" destId="{AEA894EC-4D84-47F4-9915-8AA884D5AC87}" srcOrd="0" destOrd="0" presId="urn:microsoft.com/office/officeart/2005/8/layout/hierarchy1"/>
    <dgm:cxn modelId="{0B4ED54C-95A7-4764-B676-DE9CDA02557B}" type="presOf" srcId="{8822F7DD-8180-424D-AB10-CC82FEBCBF8D}" destId="{2C3E64BD-095C-48CD-A3C2-F26862C142AC}" srcOrd="0" destOrd="0" presId="urn:microsoft.com/office/officeart/2005/8/layout/hierarchy1"/>
    <dgm:cxn modelId="{AFF8C401-F18F-4F21-9F39-AB7297DDEB4C}" srcId="{83849036-3183-409A-90C4-36D9F540FC6B}" destId="{0D38FD8D-24A9-42B4-BB07-177C25688BF7}" srcOrd="0" destOrd="0" parTransId="{84E2FC59-69AD-4DA6-8F60-C8288F510B2C}" sibTransId="{936BD628-F17B-42D5-9BB5-4EFA557835D0}"/>
    <dgm:cxn modelId="{84CFDF59-834E-41A6-9B4F-1E7C91EBA176}" type="presOf" srcId="{E75D4679-7965-439B-A996-902CEAF6D52F}" destId="{8201F6C9-5B0B-4DFB-A260-358821BD271F}" srcOrd="0" destOrd="0" presId="urn:microsoft.com/office/officeart/2005/8/layout/hierarchy1"/>
    <dgm:cxn modelId="{F861B881-7E7C-4D82-9F8A-9C79F34F994E}" type="presOf" srcId="{F51466B7-C57B-409E-871A-99DF8B13D9A3}" destId="{C00A5DE6-5325-4384-B073-8620A574DF24}" srcOrd="0" destOrd="0" presId="urn:microsoft.com/office/officeart/2005/8/layout/hierarchy1"/>
    <dgm:cxn modelId="{198D1BE0-BC44-4610-98F6-02281A39FA52}" type="presParOf" srcId="{CB4DA0EE-F8D4-40D2-8F9D-ED018E3861B7}" destId="{77306D99-C532-476B-9586-ABD64EA6CFC7}" srcOrd="0" destOrd="0" presId="urn:microsoft.com/office/officeart/2005/8/layout/hierarchy1"/>
    <dgm:cxn modelId="{CD37C064-C916-45F5-932B-694A227D8F38}" type="presParOf" srcId="{77306D99-C532-476B-9586-ABD64EA6CFC7}" destId="{0F699850-5535-445B-B6B1-768ED420D7C6}" srcOrd="0" destOrd="0" presId="urn:microsoft.com/office/officeart/2005/8/layout/hierarchy1"/>
    <dgm:cxn modelId="{2360CE83-E23A-4403-BA10-D23CCEFEDEFA}" type="presParOf" srcId="{0F699850-5535-445B-B6B1-768ED420D7C6}" destId="{C34852EF-CE7D-4D43-8F61-D50F4EF77490}" srcOrd="0" destOrd="0" presId="urn:microsoft.com/office/officeart/2005/8/layout/hierarchy1"/>
    <dgm:cxn modelId="{08B72B61-54B9-43FE-A9AA-0E89C519BF77}" type="presParOf" srcId="{0F699850-5535-445B-B6B1-768ED420D7C6}" destId="{C9AA8E5B-5647-47C5-8F8B-E43A12670F25}" srcOrd="1" destOrd="0" presId="urn:microsoft.com/office/officeart/2005/8/layout/hierarchy1"/>
    <dgm:cxn modelId="{4242D922-CF7A-40DA-BD21-57F6C7602623}" type="presParOf" srcId="{77306D99-C532-476B-9586-ABD64EA6CFC7}" destId="{47F0FFCF-01D1-4A93-AEEF-843FEE80C25A}" srcOrd="1" destOrd="0" presId="urn:microsoft.com/office/officeart/2005/8/layout/hierarchy1"/>
    <dgm:cxn modelId="{5C202597-D4C5-47FC-ACEC-2AE768CA45AF}" type="presParOf" srcId="{47F0FFCF-01D1-4A93-AEEF-843FEE80C25A}" destId="{335121FD-0B04-4CA5-833A-E6A2ABF15FE3}" srcOrd="0" destOrd="0" presId="urn:microsoft.com/office/officeart/2005/8/layout/hierarchy1"/>
    <dgm:cxn modelId="{97150302-0188-4340-A15C-843C79B7E7C3}" type="presParOf" srcId="{47F0FFCF-01D1-4A93-AEEF-843FEE80C25A}" destId="{96A23F33-3A42-4311-9426-CA66C7D67DEB}" srcOrd="1" destOrd="0" presId="urn:microsoft.com/office/officeart/2005/8/layout/hierarchy1"/>
    <dgm:cxn modelId="{5ED078F8-3D06-4F7A-B537-25687A31CE90}" type="presParOf" srcId="{96A23F33-3A42-4311-9426-CA66C7D67DEB}" destId="{70502C76-BCE8-4F14-8C04-F6EF7B76F0F2}" srcOrd="0" destOrd="0" presId="urn:microsoft.com/office/officeart/2005/8/layout/hierarchy1"/>
    <dgm:cxn modelId="{0EF6C93F-6294-4E5F-AFD3-BF53ED2A2A6E}" type="presParOf" srcId="{70502C76-BCE8-4F14-8C04-F6EF7B76F0F2}" destId="{2609A3D0-CBAC-43EC-8E1F-822613C344C0}" srcOrd="0" destOrd="0" presId="urn:microsoft.com/office/officeart/2005/8/layout/hierarchy1"/>
    <dgm:cxn modelId="{FCF7798E-9738-44D0-B921-8AE235C728DD}" type="presParOf" srcId="{70502C76-BCE8-4F14-8C04-F6EF7B76F0F2}" destId="{6AEFBBBC-C4EC-4C69-8104-456EFC1AD59A}" srcOrd="1" destOrd="0" presId="urn:microsoft.com/office/officeart/2005/8/layout/hierarchy1"/>
    <dgm:cxn modelId="{49A2F2E6-870A-438D-A372-66DDADDF88C7}" type="presParOf" srcId="{96A23F33-3A42-4311-9426-CA66C7D67DEB}" destId="{79938AC7-1D37-43B2-AEC6-52105E703887}" srcOrd="1" destOrd="0" presId="urn:microsoft.com/office/officeart/2005/8/layout/hierarchy1"/>
    <dgm:cxn modelId="{59FF0083-1A1A-4055-B365-740E5186A26A}" type="presParOf" srcId="{79938AC7-1D37-43B2-AEC6-52105E703887}" destId="{30DDF9AF-B86D-4A21-BB79-6C5F6EED9F9E}" srcOrd="0" destOrd="0" presId="urn:microsoft.com/office/officeart/2005/8/layout/hierarchy1"/>
    <dgm:cxn modelId="{E28306C0-11D1-4436-8BDE-B93268BD2ECA}" type="presParOf" srcId="{79938AC7-1D37-43B2-AEC6-52105E703887}" destId="{3574B36E-D954-4C01-A405-CBD349E2A67E}" srcOrd="1" destOrd="0" presId="urn:microsoft.com/office/officeart/2005/8/layout/hierarchy1"/>
    <dgm:cxn modelId="{21D90C0F-4BBD-44AF-9CED-CE5A1C21245B}" type="presParOf" srcId="{3574B36E-D954-4C01-A405-CBD349E2A67E}" destId="{E63C8F7D-D345-47CC-9446-54AE7D0E443A}" srcOrd="0" destOrd="0" presId="urn:microsoft.com/office/officeart/2005/8/layout/hierarchy1"/>
    <dgm:cxn modelId="{696497B2-4DFD-490F-A343-BA8603D7D8E8}" type="presParOf" srcId="{E63C8F7D-D345-47CC-9446-54AE7D0E443A}" destId="{3225F7F8-61EC-4E2C-9E00-E5DB3632A019}" srcOrd="0" destOrd="0" presId="urn:microsoft.com/office/officeart/2005/8/layout/hierarchy1"/>
    <dgm:cxn modelId="{92FF4F3B-D341-453A-BA4E-1E8EE0D968E6}" type="presParOf" srcId="{E63C8F7D-D345-47CC-9446-54AE7D0E443A}" destId="{D257A738-F897-45B8-968D-EFEF2FE540F5}" srcOrd="1" destOrd="0" presId="urn:microsoft.com/office/officeart/2005/8/layout/hierarchy1"/>
    <dgm:cxn modelId="{D4EFDDB8-7967-4D0F-AD16-ECC3C2399620}" type="presParOf" srcId="{3574B36E-D954-4C01-A405-CBD349E2A67E}" destId="{603B6829-9663-4A90-92FA-9F34C45A976F}" srcOrd="1" destOrd="0" presId="urn:microsoft.com/office/officeart/2005/8/layout/hierarchy1"/>
    <dgm:cxn modelId="{3426A574-E2F6-41E6-95D5-27DCA99C7285}" type="presParOf" srcId="{79938AC7-1D37-43B2-AEC6-52105E703887}" destId="{0F7FF26A-7D3F-44CD-97C8-170559E5FF9F}" srcOrd="2" destOrd="0" presId="urn:microsoft.com/office/officeart/2005/8/layout/hierarchy1"/>
    <dgm:cxn modelId="{3EB3EEDD-6E0A-4F3D-B27C-4EB81D42DF3A}" type="presParOf" srcId="{79938AC7-1D37-43B2-AEC6-52105E703887}" destId="{24EFC7AE-47D9-4168-953C-DF3FF6A133B7}" srcOrd="3" destOrd="0" presId="urn:microsoft.com/office/officeart/2005/8/layout/hierarchy1"/>
    <dgm:cxn modelId="{78046F54-6F3C-42AD-B931-F494F1776594}" type="presParOf" srcId="{24EFC7AE-47D9-4168-953C-DF3FF6A133B7}" destId="{6A6880CD-6EFA-4393-818C-C9A61BF8C707}" srcOrd="0" destOrd="0" presId="urn:microsoft.com/office/officeart/2005/8/layout/hierarchy1"/>
    <dgm:cxn modelId="{95E46447-50B2-436B-95BF-D8611920EE44}" type="presParOf" srcId="{6A6880CD-6EFA-4393-818C-C9A61BF8C707}" destId="{2B3F5532-5EF9-4130-8AFE-49CE20120D6F}" srcOrd="0" destOrd="0" presId="urn:microsoft.com/office/officeart/2005/8/layout/hierarchy1"/>
    <dgm:cxn modelId="{E9DA1044-C25F-4FB0-AEAB-47E49DE8D906}" type="presParOf" srcId="{6A6880CD-6EFA-4393-818C-C9A61BF8C707}" destId="{0148C641-F368-4C94-BB44-BB7CD8CF2C3F}" srcOrd="1" destOrd="0" presId="urn:microsoft.com/office/officeart/2005/8/layout/hierarchy1"/>
    <dgm:cxn modelId="{68BFDCE2-0F37-44FC-B951-21665E5F8C7E}" type="presParOf" srcId="{24EFC7AE-47D9-4168-953C-DF3FF6A133B7}" destId="{031B16DA-D882-4F51-810E-589FE21F0CBE}" srcOrd="1" destOrd="0" presId="urn:microsoft.com/office/officeart/2005/8/layout/hierarchy1"/>
    <dgm:cxn modelId="{9B473AD7-EB29-41E0-9F4C-0F8D78BCA22E}" type="presParOf" srcId="{79938AC7-1D37-43B2-AEC6-52105E703887}" destId="{AEA894EC-4D84-47F4-9915-8AA884D5AC87}" srcOrd="4" destOrd="0" presId="urn:microsoft.com/office/officeart/2005/8/layout/hierarchy1"/>
    <dgm:cxn modelId="{F6B4BC4E-7095-40DF-A743-03FEFEFDA78E}" type="presParOf" srcId="{79938AC7-1D37-43B2-AEC6-52105E703887}" destId="{ABE99D1A-745B-405F-8781-E26A65806339}" srcOrd="5" destOrd="0" presId="urn:microsoft.com/office/officeart/2005/8/layout/hierarchy1"/>
    <dgm:cxn modelId="{B3796852-BEE5-4FCD-89BC-7F21BD7F079B}" type="presParOf" srcId="{ABE99D1A-745B-405F-8781-E26A65806339}" destId="{A80CE6D3-C910-4356-9C22-666010103769}" srcOrd="0" destOrd="0" presId="urn:microsoft.com/office/officeart/2005/8/layout/hierarchy1"/>
    <dgm:cxn modelId="{D525B58B-A469-4434-9147-F26D425DD8CC}" type="presParOf" srcId="{A80CE6D3-C910-4356-9C22-666010103769}" destId="{564D3BEB-5C63-439C-83C5-E7F3A2B0085D}" srcOrd="0" destOrd="0" presId="urn:microsoft.com/office/officeart/2005/8/layout/hierarchy1"/>
    <dgm:cxn modelId="{45F05190-59CB-4620-B81E-6EE947753963}" type="presParOf" srcId="{A80CE6D3-C910-4356-9C22-666010103769}" destId="{66918E85-8E30-43FD-919B-A128A4BEAC80}" srcOrd="1" destOrd="0" presId="urn:microsoft.com/office/officeart/2005/8/layout/hierarchy1"/>
    <dgm:cxn modelId="{08BCC712-21A3-4404-A0DD-A39216A8B32F}" type="presParOf" srcId="{ABE99D1A-745B-405F-8781-E26A65806339}" destId="{9DA4E81A-4763-4AB0-A75F-F6D612880148}" srcOrd="1" destOrd="0" presId="urn:microsoft.com/office/officeart/2005/8/layout/hierarchy1"/>
    <dgm:cxn modelId="{38738B30-70EB-4DFB-991D-7D04C7DA9ACF}" type="presParOf" srcId="{79938AC7-1D37-43B2-AEC6-52105E703887}" destId="{4A72E5B4-4823-4111-9B5D-69C5F25C11DD}" srcOrd="6" destOrd="0" presId="urn:microsoft.com/office/officeart/2005/8/layout/hierarchy1"/>
    <dgm:cxn modelId="{5E498D14-3E3D-4C46-BEBA-90FF5B17D263}" type="presParOf" srcId="{79938AC7-1D37-43B2-AEC6-52105E703887}" destId="{1218A783-6778-497A-A2DD-D9756C02B7E7}" srcOrd="7" destOrd="0" presId="urn:microsoft.com/office/officeart/2005/8/layout/hierarchy1"/>
    <dgm:cxn modelId="{3AE6A928-0963-4A39-9867-D33EBD092E10}" type="presParOf" srcId="{1218A783-6778-497A-A2DD-D9756C02B7E7}" destId="{467B82F3-EAA2-413F-B74D-BBBC6EB6542C}" srcOrd="0" destOrd="0" presId="urn:microsoft.com/office/officeart/2005/8/layout/hierarchy1"/>
    <dgm:cxn modelId="{042F793B-181E-4D9B-BC0B-72FD4D2AC598}" type="presParOf" srcId="{467B82F3-EAA2-413F-B74D-BBBC6EB6542C}" destId="{7DAB9885-CF96-4FBE-B41D-289559798AEF}" srcOrd="0" destOrd="0" presId="urn:microsoft.com/office/officeart/2005/8/layout/hierarchy1"/>
    <dgm:cxn modelId="{6BE41755-4DC7-4D9C-AFA3-9655D30E55BE}" type="presParOf" srcId="{467B82F3-EAA2-413F-B74D-BBBC6EB6542C}" destId="{49860ED8-A1E0-43D8-A459-FFED63A65AC6}" srcOrd="1" destOrd="0" presId="urn:microsoft.com/office/officeart/2005/8/layout/hierarchy1"/>
    <dgm:cxn modelId="{9B1BF594-26E1-4701-B5CF-1D61B36FC40E}" type="presParOf" srcId="{1218A783-6778-497A-A2DD-D9756C02B7E7}" destId="{10F9CA0F-CFF6-4DA4-92C0-57593CEA0552}" srcOrd="1" destOrd="0" presId="urn:microsoft.com/office/officeart/2005/8/layout/hierarchy1"/>
    <dgm:cxn modelId="{B4B6F5D4-36D6-48B4-BCC4-6D7DB8F46200}" type="presParOf" srcId="{79938AC7-1D37-43B2-AEC6-52105E703887}" destId="{EC15EB17-AE29-4E4E-A584-8C53DB362C94}" srcOrd="8" destOrd="0" presId="urn:microsoft.com/office/officeart/2005/8/layout/hierarchy1"/>
    <dgm:cxn modelId="{76A141CA-5E40-4210-94F4-83D91BB11888}" type="presParOf" srcId="{79938AC7-1D37-43B2-AEC6-52105E703887}" destId="{FF61B616-E736-41C9-BE8F-E9FC6DEF57DB}" srcOrd="9" destOrd="0" presId="urn:microsoft.com/office/officeart/2005/8/layout/hierarchy1"/>
    <dgm:cxn modelId="{F73D25BA-4C72-4E43-9B0D-B1B4C580A0DE}" type="presParOf" srcId="{FF61B616-E736-41C9-BE8F-E9FC6DEF57DB}" destId="{95D09330-4C28-4F55-96A8-143B5FBAAE16}" srcOrd="0" destOrd="0" presId="urn:microsoft.com/office/officeart/2005/8/layout/hierarchy1"/>
    <dgm:cxn modelId="{CFB8BCBB-8F75-40C8-A9E1-0F4F4119C3D8}" type="presParOf" srcId="{95D09330-4C28-4F55-96A8-143B5FBAAE16}" destId="{6F89DF71-3637-4E5F-85AA-BECE57B3FB1E}" srcOrd="0" destOrd="0" presId="urn:microsoft.com/office/officeart/2005/8/layout/hierarchy1"/>
    <dgm:cxn modelId="{C78BED09-7BEE-4EA9-9323-182159174F27}" type="presParOf" srcId="{95D09330-4C28-4F55-96A8-143B5FBAAE16}" destId="{27C8D2EB-E45B-450A-B1C4-275A000BD00C}" srcOrd="1" destOrd="0" presId="urn:microsoft.com/office/officeart/2005/8/layout/hierarchy1"/>
    <dgm:cxn modelId="{7BBCB596-CBDA-45B7-8161-6F9ECCA3D569}" type="presParOf" srcId="{FF61B616-E736-41C9-BE8F-E9FC6DEF57DB}" destId="{33622B43-D6B8-443D-830B-AF9286B8278F}" srcOrd="1" destOrd="0" presId="urn:microsoft.com/office/officeart/2005/8/layout/hierarchy1"/>
    <dgm:cxn modelId="{1E95AE03-0A87-4718-B53B-387A285CBFC1}" type="presParOf" srcId="{47F0FFCF-01D1-4A93-AEEF-843FEE80C25A}" destId="{1FA3B147-BAA2-4DE6-9AB0-55E77584991A}" srcOrd="2" destOrd="0" presId="urn:microsoft.com/office/officeart/2005/8/layout/hierarchy1"/>
    <dgm:cxn modelId="{46DEDDC7-A375-4F14-BA53-DC5E41D2BD59}" type="presParOf" srcId="{47F0FFCF-01D1-4A93-AEEF-843FEE80C25A}" destId="{477EF213-2D17-488E-8153-1695BAF6F57C}" srcOrd="3" destOrd="0" presId="urn:microsoft.com/office/officeart/2005/8/layout/hierarchy1"/>
    <dgm:cxn modelId="{34DE5C5F-A57F-4C89-8D02-586A96F215A7}" type="presParOf" srcId="{477EF213-2D17-488E-8153-1695BAF6F57C}" destId="{F66DAFB3-BF49-4CF4-858D-632624BD21E1}" srcOrd="0" destOrd="0" presId="urn:microsoft.com/office/officeart/2005/8/layout/hierarchy1"/>
    <dgm:cxn modelId="{76D29415-6088-4027-B0F7-E17B1F378663}" type="presParOf" srcId="{F66DAFB3-BF49-4CF4-858D-632624BD21E1}" destId="{AB31746E-B0C9-49EF-BFDA-7083AEAAE5B7}" srcOrd="0" destOrd="0" presId="urn:microsoft.com/office/officeart/2005/8/layout/hierarchy1"/>
    <dgm:cxn modelId="{0BD7C8FC-C5B3-45B1-91D2-E0C164316FBF}" type="presParOf" srcId="{F66DAFB3-BF49-4CF4-858D-632624BD21E1}" destId="{3CCC68DC-1C3D-4D54-845E-AC53B3225F98}" srcOrd="1" destOrd="0" presId="urn:microsoft.com/office/officeart/2005/8/layout/hierarchy1"/>
    <dgm:cxn modelId="{2A8D5754-5A8C-40EC-924B-1BC8A7B8C1DC}" type="presParOf" srcId="{477EF213-2D17-488E-8153-1695BAF6F57C}" destId="{C9138CBF-1222-4DDA-B8C0-3CEC7C30306F}" srcOrd="1" destOrd="0" presId="urn:microsoft.com/office/officeart/2005/8/layout/hierarchy1"/>
    <dgm:cxn modelId="{D21DE874-9332-41C5-AC4A-085C5CAC8B99}" type="presParOf" srcId="{C9138CBF-1222-4DDA-B8C0-3CEC7C30306F}" destId="{2C3E64BD-095C-48CD-A3C2-F26862C142AC}" srcOrd="0" destOrd="0" presId="urn:microsoft.com/office/officeart/2005/8/layout/hierarchy1"/>
    <dgm:cxn modelId="{4E5F278E-DB2F-4F19-BDD0-D799A4A9B612}" type="presParOf" srcId="{C9138CBF-1222-4DDA-B8C0-3CEC7C30306F}" destId="{15A04347-7236-4716-B43C-038496DA2219}" srcOrd="1" destOrd="0" presId="urn:microsoft.com/office/officeart/2005/8/layout/hierarchy1"/>
    <dgm:cxn modelId="{1D7453E1-7437-4044-9B93-0DBDB07A1329}" type="presParOf" srcId="{15A04347-7236-4716-B43C-038496DA2219}" destId="{E1CFE5CE-2C80-44E3-8904-CBAF3960EFB1}" srcOrd="0" destOrd="0" presId="urn:microsoft.com/office/officeart/2005/8/layout/hierarchy1"/>
    <dgm:cxn modelId="{0391C433-7DB6-43F5-AB0A-DBF972E8E4AC}" type="presParOf" srcId="{E1CFE5CE-2C80-44E3-8904-CBAF3960EFB1}" destId="{F7F8800C-ED57-4FEA-A236-689EB63D3F93}" srcOrd="0" destOrd="0" presId="urn:microsoft.com/office/officeart/2005/8/layout/hierarchy1"/>
    <dgm:cxn modelId="{61535C84-9969-49FB-9843-34FA57A1C8A9}" type="presParOf" srcId="{E1CFE5CE-2C80-44E3-8904-CBAF3960EFB1}" destId="{389A0E0F-1260-45C5-87F0-F931EE3FD0B9}" srcOrd="1" destOrd="0" presId="urn:microsoft.com/office/officeart/2005/8/layout/hierarchy1"/>
    <dgm:cxn modelId="{6A5866A0-E4D8-40ED-9395-CEDE2524C994}" type="presParOf" srcId="{15A04347-7236-4716-B43C-038496DA2219}" destId="{4836A04D-A6B3-49E2-9F0B-496CC3B53C22}" srcOrd="1" destOrd="0" presId="urn:microsoft.com/office/officeart/2005/8/layout/hierarchy1"/>
    <dgm:cxn modelId="{3008DD82-AFCD-4FC3-9026-50F3EAAC873B}" type="presParOf" srcId="{C9138CBF-1222-4DDA-B8C0-3CEC7C30306F}" destId="{68FAFD1B-E827-4F0B-895B-5ACFA37FAEF8}" srcOrd="2" destOrd="0" presId="urn:microsoft.com/office/officeart/2005/8/layout/hierarchy1"/>
    <dgm:cxn modelId="{7862A579-701D-48C0-9A27-AFA8F0F59379}" type="presParOf" srcId="{C9138CBF-1222-4DDA-B8C0-3CEC7C30306F}" destId="{7432D17F-CAD8-4BC8-972D-3D8980308E93}" srcOrd="3" destOrd="0" presId="urn:microsoft.com/office/officeart/2005/8/layout/hierarchy1"/>
    <dgm:cxn modelId="{06534023-5573-42B5-9A4A-82F0872A6B44}" type="presParOf" srcId="{7432D17F-CAD8-4BC8-972D-3D8980308E93}" destId="{F5A5BDD9-5388-4D34-86FF-3C0280822C08}" srcOrd="0" destOrd="0" presId="urn:microsoft.com/office/officeart/2005/8/layout/hierarchy1"/>
    <dgm:cxn modelId="{E35DFA60-A313-4D38-AACE-38BDEF0D31B5}" type="presParOf" srcId="{F5A5BDD9-5388-4D34-86FF-3C0280822C08}" destId="{53F2B4C7-94F3-41AE-BF73-C047F9E1BE99}" srcOrd="0" destOrd="0" presId="urn:microsoft.com/office/officeart/2005/8/layout/hierarchy1"/>
    <dgm:cxn modelId="{A1D249E8-5EA7-41A8-AC48-C54CD5B3A94C}" type="presParOf" srcId="{F5A5BDD9-5388-4D34-86FF-3C0280822C08}" destId="{12C64705-E3C7-4871-985E-30A0B6E37B54}" srcOrd="1" destOrd="0" presId="urn:microsoft.com/office/officeart/2005/8/layout/hierarchy1"/>
    <dgm:cxn modelId="{07CAF7A3-4128-404A-99FC-0355DB255B74}" type="presParOf" srcId="{7432D17F-CAD8-4BC8-972D-3D8980308E93}" destId="{F2047001-AF44-455C-B819-85FCF2D190EA}" srcOrd="1" destOrd="0" presId="urn:microsoft.com/office/officeart/2005/8/layout/hierarchy1"/>
    <dgm:cxn modelId="{B5525FDD-0B7B-4185-BE65-00CFB1EDE12B}" type="presParOf" srcId="{C9138CBF-1222-4DDA-B8C0-3CEC7C30306F}" destId="{C00A5DE6-5325-4384-B073-8620A574DF24}" srcOrd="4" destOrd="0" presId="urn:microsoft.com/office/officeart/2005/8/layout/hierarchy1"/>
    <dgm:cxn modelId="{14D9B1A3-3491-44A7-B642-6BD1FC21F826}" type="presParOf" srcId="{C9138CBF-1222-4DDA-B8C0-3CEC7C30306F}" destId="{83CE21D1-5E80-4C5C-B56E-A38FECA6E3B2}" srcOrd="5" destOrd="0" presId="urn:microsoft.com/office/officeart/2005/8/layout/hierarchy1"/>
    <dgm:cxn modelId="{BECBE4C6-DC50-4FD5-B675-CD3FE726E2E7}" type="presParOf" srcId="{83CE21D1-5E80-4C5C-B56E-A38FECA6E3B2}" destId="{4D376A2D-2B19-4EE9-B1AB-E7DC5ABC0186}" srcOrd="0" destOrd="0" presId="urn:microsoft.com/office/officeart/2005/8/layout/hierarchy1"/>
    <dgm:cxn modelId="{C322109A-91A4-44E5-B40E-04FD74FDC666}" type="presParOf" srcId="{4D376A2D-2B19-4EE9-B1AB-E7DC5ABC0186}" destId="{F04863A0-0CDA-48C8-B97F-2A113C14744D}" srcOrd="0" destOrd="0" presId="urn:microsoft.com/office/officeart/2005/8/layout/hierarchy1"/>
    <dgm:cxn modelId="{A2D43F1D-B64A-458B-95FE-4E9E8926BBD4}" type="presParOf" srcId="{4D376A2D-2B19-4EE9-B1AB-E7DC5ABC0186}" destId="{8201F6C9-5B0B-4DFB-A260-358821BD271F}" srcOrd="1" destOrd="0" presId="urn:microsoft.com/office/officeart/2005/8/layout/hierarchy1"/>
    <dgm:cxn modelId="{2AE70476-CBE4-42BF-A7EB-46BC149BF0CA}" type="presParOf" srcId="{83CE21D1-5E80-4C5C-B56E-A38FECA6E3B2}" destId="{543E0219-FB59-4F15-BB4A-94F91CE031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02836-E41F-4092-B248-9ABC7B1B15A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31E7502-2BA7-49A1-990D-4179CAE9CF09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F5C6B276-4802-4FEA-8B3E-37055E14363A}" type="parTrans" cxnId="{4FE259D1-1ED8-41B0-8213-56028E43BD54}">
      <dgm:prSet/>
      <dgm:spPr/>
      <dgm:t>
        <a:bodyPr/>
        <a:lstStyle/>
        <a:p>
          <a:endParaRPr lang="pt-BR"/>
        </a:p>
      </dgm:t>
    </dgm:pt>
    <dgm:pt modelId="{CDB76553-0E5A-4E04-A8F8-836D0FA17AA1}" type="sibTrans" cxnId="{4FE259D1-1ED8-41B0-8213-56028E43BD54}">
      <dgm:prSet/>
      <dgm:spPr/>
      <dgm:t>
        <a:bodyPr/>
        <a:lstStyle/>
        <a:p>
          <a:endParaRPr lang="pt-BR"/>
        </a:p>
      </dgm:t>
    </dgm:pt>
    <dgm:pt modelId="{B8E6BCFE-4091-40EA-969B-850406714C6A}">
      <dgm:prSet phldrT="[Texto]"/>
      <dgm:spPr/>
      <dgm:t>
        <a:bodyPr/>
        <a:lstStyle/>
        <a:p>
          <a:r>
            <a:rPr lang="pt-BR" dirty="0" smtClean="0"/>
            <a:t>Produção</a:t>
          </a:r>
          <a:endParaRPr lang="pt-BR" dirty="0"/>
        </a:p>
      </dgm:t>
    </dgm:pt>
    <dgm:pt modelId="{26FDD2F5-F10C-4B38-9776-16D85FF5FE0D}" type="parTrans" cxnId="{2450325D-D6C7-449F-B083-D8EB8E2EB7A4}">
      <dgm:prSet/>
      <dgm:spPr/>
      <dgm:t>
        <a:bodyPr/>
        <a:lstStyle/>
        <a:p>
          <a:endParaRPr lang="pt-BR"/>
        </a:p>
      </dgm:t>
    </dgm:pt>
    <dgm:pt modelId="{9B65D06C-3802-4380-974D-492D9647E87E}" type="sibTrans" cxnId="{2450325D-D6C7-449F-B083-D8EB8E2EB7A4}">
      <dgm:prSet/>
      <dgm:spPr/>
      <dgm:t>
        <a:bodyPr/>
        <a:lstStyle/>
        <a:p>
          <a:endParaRPr lang="pt-BR"/>
        </a:p>
      </dgm:t>
    </dgm:pt>
    <dgm:pt modelId="{D9404173-E590-4C90-89BE-C60B32809E2D}">
      <dgm:prSet phldrT="[Texto]"/>
      <dgm:spPr/>
      <dgm:t>
        <a:bodyPr/>
        <a:lstStyle/>
        <a:p>
          <a:r>
            <a:rPr lang="pt-BR" dirty="0" smtClean="0"/>
            <a:t>Gerenciamento</a:t>
          </a:r>
          <a:endParaRPr lang="pt-BR" dirty="0"/>
        </a:p>
      </dgm:t>
    </dgm:pt>
    <dgm:pt modelId="{9B2E96E4-EFE3-4AB8-9E3D-A85765C06791}" type="parTrans" cxnId="{D071C4E0-0F8B-447E-8F37-BA0DB32A4975}">
      <dgm:prSet/>
      <dgm:spPr/>
      <dgm:t>
        <a:bodyPr/>
        <a:lstStyle/>
        <a:p>
          <a:endParaRPr lang="pt-BR"/>
        </a:p>
      </dgm:t>
    </dgm:pt>
    <dgm:pt modelId="{493DEA9D-7763-4F62-AAD9-04390CAD33E3}" type="sibTrans" cxnId="{D071C4E0-0F8B-447E-8F37-BA0DB32A4975}">
      <dgm:prSet/>
      <dgm:spPr/>
      <dgm:t>
        <a:bodyPr/>
        <a:lstStyle/>
        <a:p>
          <a:endParaRPr lang="pt-BR"/>
        </a:p>
      </dgm:t>
    </dgm:pt>
    <dgm:pt modelId="{F724E4D5-8171-4FE4-93C4-05360A8AB082}">
      <dgm:prSet phldrT="[Texto]"/>
      <dgm:spPr/>
      <dgm:t>
        <a:bodyPr/>
        <a:lstStyle/>
        <a:p>
          <a:r>
            <a:rPr lang="pt-BR" dirty="0" smtClean="0"/>
            <a:t>Elaboração</a:t>
          </a:r>
          <a:endParaRPr lang="pt-BR" dirty="0"/>
        </a:p>
      </dgm:t>
    </dgm:pt>
    <dgm:pt modelId="{0264A32D-36FE-424B-9AEA-11AE466DE536}" type="parTrans" cxnId="{B4D67E12-ED69-4108-836D-029991A8E71C}">
      <dgm:prSet/>
      <dgm:spPr/>
      <dgm:t>
        <a:bodyPr/>
        <a:lstStyle/>
        <a:p>
          <a:endParaRPr lang="pt-BR"/>
        </a:p>
      </dgm:t>
    </dgm:pt>
    <dgm:pt modelId="{0470F64C-424C-465F-B1DF-D66A6C3809D0}" type="sibTrans" cxnId="{B4D67E12-ED69-4108-836D-029991A8E71C}">
      <dgm:prSet/>
      <dgm:spPr/>
      <dgm:t>
        <a:bodyPr/>
        <a:lstStyle/>
        <a:p>
          <a:endParaRPr lang="pt-BR"/>
        </a:p>
      </dgm:t>
    </dgm:pt>
    <dgm:pt modelId="{758B495C-0FD2-4B81-8B3E-78DBFB7147A5}">
      <dgm:prSet/>
      <dgm:spPr/>
      <dgm:t>
        <a:bodyPr/>
        <a:lstStyle/>
        <a:p>
          <a:r>
            <a:rPr lang="pt-BR" dirty="0" smtClean="0"/>
            <a:t>Modelagem de Processos</a:t>
          </a:r>
        </a:p>
      </dgm:t>
    </dgm:pt>
    <dgm:pt modelId="{16E34693-491C-4062-8E23-E5700D4137C5}" type="parTrans" cxnId="{1C842B1D-FE4E-4856-8357-B375B661F93B}">
      <dgm:prSet/>
      <dgm:spPr/>
      <dgm:t>
        <a:bodyPr/>
        <a:lstStyle/>
        <a:p>
          <a:endParaRPr lang="pt-BR"/>
        </a:p>
      </dgm:t>
    </dgm:pt>
    <dgm:pt modelId="{A6622310-6333-47BF-BA97-D1426AFFD6D1}" type="sibTrans" cxnId="{1C842B1D-FE4E-4856-8357-B375B661F93B}">
      <dgm:prSet/>
      <dgm:spPr/>
      <dgm:t>
        <a:bodyPr/>
        <a:lstStyle/>
        <a:p>
          <a:endParaRPr lang="pt-BR"/>
        </a:p>
      </dgm:t>
    </dgm:pt>
    <dgm:pt modelId="{89E7565F-EC42-4BA5-AF39-4ED2D385B9A4}">
      <dgm:prSet/>
      <dgm:spPr/>
      <dgm:t>
        <a:bodyPr/>
        <a:lstStyle/>
        <a:p>
          <a:r>
            <a:rPr lang="pt-BR" dirty="0" smtClean="0"/>
            <a:t>Construção</a:t>
          </a:r>
          <a:endParaRPr lang="pt-BR" dirty="0"/>
        </a:p>
      </dgm:t>
    </dgm:pt>
    <dgm:pt modelId="{A06758E0-A1DA-4AC5-A206-BE2B9F4DA91F}" type="parTrans" cxnId="{B608E029-50B0-487D-BA8E-91926E141D5B}">
      <dgm:prSet/>
      <dgm:spPr/>
      <dgm:t>
        <a:bodyPr/>
        <a:lstStyle/>
        <a:p>
          <a:endParaRPr lang="pt-BR"/>
        </a:p>
      </dgm:t>
    </dgm:pt>
    <dgm:pt modelId="{04431E68-5CCA-4208-983C-E4D2F14D429C}" type="sibTrans" cxnId="{B608E029-50B0-487D-BA8E-91926E141D5B}">
      <dgm:prSet/>
      <dgm:spPr/>
      <dgm:t>
        <a:bodyPr/>
        <a:lstStyle/>
        <a:p>
          <a:endParaRPr lang="pt-BR"/>
        </a:p>
      </dgm:t>
    </dgm:pt>
    <dgm:pt modelId="{7A4F6BC9-726F-4238-94F8-FBA69532E695}">
      <dgm:prSet/>
      <dgm:spPr/>
      <dgm:t>
        <a:bodyPr/>
        <a:lstStyle/>
        <a:p>
          <a:r>
            <a:rPr lang="pt-BR" dirty="0" smtClean="0"/>
            <a:t>Atas e Termos</a:t>
          </a:r>
          <a:endParaRPr lang="pt-BR" dirty="0"/>
        </a:p>
      </dgm:t>
    </dgm:pt>
    <dgm:pt modelId="{C48D549C-C215-465F-B030-E7086E128FC2}" type="parTrans" cxnId="{33809F3F-8003-4ABB-96BA-BD79386567AE}">
      <dgm:prSet/>
      <dgm:spPr/>
      <dgm:t>
        <a:bodyPr/>
        <a:lstStyle/>
        <a:p>
          <a:endParaRPr lang="pt-BR"/>
        </a:p>
      </dgm:t>
    </dgm:pt>
    <dgm:pt modelId="{1460D8AA-10A4-4226-9D70-509CFFBB3CD9}" type="sibTrans" cxnId="{33809F3F-8003-4ABB-96BA-BD79386567AE}">
      <dgm:prSet/>
      <dgm:spPr/>
      <dgm:t>
        <a:bodyPr/>
        <a:lstStyle/>
        <a:p>
          <a:endParaRPr lang="pt-BR"/>
        </a:p>
      </dgm:t>
    </dgm:pt>
    <dgm:pt modelId="{4C5705FB-A0CA-4E5B-8BB8-9F750BEFA7EF}">
      <dgm:prSet/>
      <dgm:spPr/>
      <dgm:t>
        <a:bodyPr/>
        <a:lstStyle/>
        <a:p>
          <a:r>
            <a:rPr lang="pt-BR" dirty="0" smtClean="0"/>
            <a:t>Cronogramas</a:t>
          </a:r>
          <a:endParaRPr lang="pt-BR" dirty="0"/>
        </a:p>
      </dgm:t>
    </dgm:pt>
    <dgm:pt modelId="{900D3A1B-07CE-420B-8D50-CE7FB077EA42}" type="parTrans" cxnId="{FE36F31A-EE22-46F6-9570-4E55ECE2FCE6}">
      <dgm:prSet/>
      <dgm:spPr/>
      <dgm:t>
        <a:bodyPr/>
        <a:lstStyle/>
        <a:p>
          <a:endParaRPr lang="pt-BR"/>
        </a:p>
      </dgm:t>
    </dgm:pt>
    <dgm:pt modelId="{D6697B18-87D4-477F-9035-7B3CE8034D57}" type="sibTrans" cxnId="{FE36F31A-EE22-46F6-9570-4E55ECE2FCE6}">
      <dgm:prSet/>
      <dgm:spPr/>
      <dgm:t>
        <a:bodyPr/>
        <a:lstStyle/>
        <a:p>
          <a:endParaRPr lang="pt-BR"/>
        </a:p>
      </dgm:t>
    </dgm:pt>
    <dgm:pt modelId="{83849036-3183-409A-90C4-36D9F540FC6B}">
      <dgm:prSet/>
      <dgm:spPr/>
      <dgm:t>
        <a:bodyPr/>
        <a:lstStyle/>
        <a:p>
          <a:r>
            <a:rPr lang="pt-BR" dirty="0" smtClean="0"/>
            <a:t>Requisitos</a:t>
          </a:r>
          <a:endParaRPr lang="pt-BR" dirty="0"/>
        </a:p>
      </dgm:t>
    </dgm:pt>
    <dgm:pt modelId="{B3BAAA19-1741-4A19-AC94-F066CEE44544}" type="parTrans" cxnId="{0694E951-B72D-4A54-AB5F-78D0ACF63D16}">
      <dgm:prSet/>
      <dgm:spPr/>
      <dgm:t>
        <a:bodyPr/>
        <a:lstStyle/>
        <a:p>
          <a:endParaRPr lang="pt-BR"/>
        </a:p>
      </dgm:t>
    </dgm:pt>
    <dgm:pt modelId="{B5F044C6-5234-4FD4-B4B4-291E92843BEB}" type="sibTrans" cxnId="{0694E951-B72D-4A54-AB5F-78D0ACF63D16}">
      <dgm:prSet/>
      <dgm:spPr/>
      <dgm:t>
        <a:bodyPr/>
        <a:lstStyle/>
        <a:p>
          <a:endParaRPr lang="pt-BR"/>
        </a:p>
      </dgm:t>
    </dgm:pt>
    <dgm:pt modelId="{AD5D1653-939F-425B-9477-D362D226CA9E}">
      <dgm:prSet/>
      <dgm:spPr/>
      <dgm:t>
        <a:bodyPr/>
        <a:lstStyle/>
        <a:p>
          <a:r>
            <a:rPr lang="pt-BR" dirty="0" smtClean="0"/>
            <a:t>Modelo de Dados</a:t>
          </a:r>
          <a:endParaRPr lang="pt-BR" dirty="0"/>
        </a:p>
      </dgm:t>
    </dgm:pt>
    <dgm:pt modelId="{8822F7DD-8180-424D-AB10-CC82FEBCBF8D}" type="parTrans" cxnId="{9E9EE9E9-24F2-4C19-B8FA-F76BB11417C9}">
      <dgm:prSet/>
      <dgm:spPr/>
      <dgm:t>
        <a:bodyPr/>
        <a:lstStyle/>
        <a:p>
          <a:endParaRPr lang="pt-BR"/>
        </a:p>
      </dgm:t>
    </dgm:pt>
    <dgm:pt modelId="{0A9DC8EA-A5BB-4568-B497-0F3B45831A25}" type="sibTrans" cxnId="{9E9EE9E9-24F2-4C19-B8FA-F76BB11417C9}">
      <dgm:prSet/>
      <dgm:spPr/>
      <dgm:t>
        <a:bodyPr/>
        <a:lstStyle/>
        <a:p>
          <a:endParaRPr lang="pt-BR"/>
        </a:p>
      </dgm:t>
    </dgm:pt>
    <dgm:pt modelId="{0D38FD8D-24A9-42B4-BB07-177C25688BF7}">
      <dgm:prSet/>
      <dgm:spPr/>
      <dgm:t>
        <a:bodyPr/>
        <a:lstStyle/>
        <a:p>
          <a:r>
            <a:rPr lang="pt-BR" dirty="0" smtClean="0"/>
            <a:t>Artefatos</a:t>
          </a:r>
          <a:endParaRPr lang="pt-BR" dirty="0"/>
        </a:p>
      </dgm:t>
    </dgm:pt>
    <dgm:pt modelId="{84E2FC59-69AD-4DA6-8F60-C8288F510B2C}" type="parTrans" cxnId="{AFF8C401-F18F-4F21-9F39-AB7297DDEB4C}">
      <dgm:prSet/>
      <dgm:spPr/>
      <dgm:t>
        <a:bodyPr/>
        <a:lstStyle/>
        <a:p>
          <a:endParaRPr lang="pt-BR"/>
        </a:p>
      </dgm:t>
    </dgm:pt>
    <dgm:pt modelId="{936BD628-F17B-42D5-9BB5-4EFA557835D0}" type="sibTrans" cxnId="{AFF8C401-F18F-4F21-9F39-AB7297DDEB4C}">
      <dgm:prSet/>
      <dgm:spPr/>
      <dgm:t>
        <a:bodyPr/>
        <a:lstStyle/>
        <a:p>
          <a:endParaRPr lang="pt-BR"/>
        </a:p>
      </dgm:t>
    </dgm:pt>
    <dgm:pt modelId="{FE4F2176-3779-4A31-85F9-168FD38DEB19}">
      <dgm:prSet/>
      <dgm:spPr/>
      <dgm:t>
        <a:bodyPr/>
        <a:lstStyle/>
        <a:p>
          <a:r>
            <a:rPr lang="pt-BR" dirty="0" smtClean="0"/>
            <a:t>Casos de uso</a:t>
          </a:r>
          <a:endParaRPr lang="pt-BR" dirty="0"/>
        </a:p>
      </dgm:t>
    </dgm:pt>
    <dgm:pt modelId="{9AA61EE2-A6E5-4E18-9A0E-BB3885E17CEB}" type="parTrans" cxnId="{B76AAA48-670C-41FF-B3D2-E41AAA2B13DA}">
      <dgm:prSet/>
      <dgm:spPr/>
      <dgm:t>
        <a:bodyPr/>
        <a:lstStyle/>
        <a:p>
          <a:endParaRPr lang="pt-BR"/>
        </a:p>
      </dgm:t>
    </dgm:pt>
    <dgm:pt modelId="{8FA53CBF-4D3F-427E-B4BE-AA863D10743B}" type="sibTrans" cxnId="{B76AAA48-670C-41FF-B3D2-E41AAA2B13DA}">
      <dgm:prSet/>
      <dgm:spPr/>
      <dgm:t>
        <a:bodyPr/>
        <a:lstStyle/>
        <a:p>
          <a:endParaRPr lang="pt-BR"/>
        </a:p>
      </dgm:t>
    </dgm:pt>
    <dgm:pt modelId="{C51E06B2-2433-4694-9510-37FD829A4313}">
      <dgm:prSet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E2A416C1-9CE4-4229-8124-DA0C03045FCA}" type="parTrans" cxnId="{B0B74FC3-C3B2-476E-B668-34F265CB0483}">
      <dgm:prSet/>
      <dgm:spPr/>
      <dgm:t>
        <a:bodyPr/>
        <a:lstStyle/>
        <a:p>
          <a:endParaRPr lang="pt-BR"/>
        </a:p>
      </dgm:t>
    </dgm:pt>
    <dgm:pt modelId="{08F72262-85FF-464F-A3A0-AE7F9ADF47FB}" type="sibTrans" cxnId="{B0B74FC3-C3B2-476E-B668-34F265CB0483}">
      <dgm:prSet/>
      <dgm:spPr/>
      <dgm:t>
        <a:bodyPr/>
        <a:lstStyle/>
        <a:p>
          <a:endParaRPr lang="pt-BR"/>
        </a:p>
      </dgm:t>
    </dgm:pt>
    <dgm:pt modelId="{EBDEF079-CD0D-4286-8803-190DBA74F83D}">
      <dgm:prSet/>
      <dgm:spPr/>
      <dgm:t>
        <a:bodyPr/>
        <a:lstStyle/>
        <a:p>
          <a:r>
            <a:rPr lang="pt-BR" dirty="0" smtClean="0"/>
            <a:t>Modelos elicitados</a:t>
          </a:r>
          <a:endParaRPr lang="pt-BR" dirty="0"/>
        </a:p>
      </dgm:t>
    </dgm:pt>
    <dgm:pt modelId="{D32405A8-66E7-4312-A1F8-93122ED4839B}" type="parTrans" cxnId="{6BE6CC74-A426-42A4-85F4-15B7CF4D9866}">
      <dgm:prSet/>
      <dgm:spPr/>
      <dgm:t>
        <a:bodyPr/>
        <a:lstStyle/>
        <a:p>
          <a:endParaRPr lang="pt-BR"/>
        </a:p>
      </dgm:t>
    </dgm:pt>
    <dgm:pt modelId="{2893A715-7E81-4163-922F-B4AE65F6E635}" type="sibTrans" cxnId="{6BE6CC74-A426-42A4-85F4-15B7CF4D9866}">
      <dgm:prSet/>
      <dgm:spPr/>
      <dgm:t>
        <a:bodyPr/>
        <a:lstStyle/>
        <a:p>
          <a:endParaRPr lang="pt-BR"/>
        </a:p>
      </dgm:t>
    </dgm:pt>
    <dgm:pt modelId="{4D0EC8C3-53D5-4776-8FA4-1C9540ACA7BB}">
      <dgm:prSet/>
      <dgm:spPr/>
      <dgm:t>
        <a:bodyPr/>
        <a:lstStyle/>
        <a:p>
          <a:r>
            <a:rPr lang="pt-BR" dirty="0" smtClean="0"/>
            <a:t>Modelos validados</a:t>
          </a:r>
        </a:p>
      </dgm:t>
    </dgm:pt>
    <dgm:pt modelId="{02A0DB68-1D64-4B5C-A88D-888B50C558E0}" type="parTrans" cxnId="{86F4D677-F35A-46A2-AFA9-2AB3B3108A43}">
      <dgm:prSet/>
      <dgm:spPr/>
      <dgm:t>
        <a:bodyPr/>
        <a:lstStyle/>
        <a:p>
          <a:endParaRPr lang="pt-BR"/>
        </a:p>
      </dgm:t>
    </dgm:pt>
    <dgm:pt modelId="{D93EE5DB-A08F-4BCA-B79E-6A703EAC704E}" type="sibTrans" cxnId="{86F4D677-F35A-46A2-AFA9-2AB3B3108A43}">
      <dgm:prSet/>
      <dgm:spPr/>
      <dgm:t>
        <a:bodyPr/>
        <a:lstStyle/>
        <a:p>
          <a:endParaRPr lang="pt-BR"/>
        </a:p>
      </dgm:t>
    </dgm:pt>
    <dgm:pt modelId="{15EC17CE-41EA-4800-A5FF-27D2DCF7BBAD}">
      <dgm:prSet/>
      <dgm:spPr/>
      <dgm:t>
        <a:bodyPr/>
        <a:lstStyle/>
        <a:p>
          <a:r>
            <a:rPr lang="pt-BR" dirty="0" smtClean="0"/>
            <a:t>Documentos de Modelagem</a:t>
          </a:r>
          <a:endParaRPr lang="pt-BR" dirty="0"/>
        </a:p>
      </dgm:t>
    </dgm:pt>
    <dgm:pt modelId="{87782532-0E16-4FF0-AB5C-82B977BC56B4}" type="parTrans" cxnId="{28100C11-207B-4BBE-A3C9-98B1E2BB249E}">
      <dgm:prSet/>
      <dgm:spPr/>
      <dgm:t>
        <a:bodyPr/>
        <a:lstStyle/>
        <a:p>
          <a:endParaRPr lang="pt-BR"/>
        </a:p>
      </dgm:t>
    </dgm:pt>
    <dgm:pt modelId="{53C5A6CB-92EA-4467-8F2D-B266EF8B04DC}" type="sibTrans" cxnId="{28100C11-207B-4BBE-A3C9-98B1E2BB249E}">
      <dgm:prSet/>
      <dgm:spPr/>
      <dgm:t>
        <a:bodyPr/>
        <a:lstStyle/>
        <a:p>
          <a:endParaRPr lang="pt-BR"/>
        </a:p>
      </dgm:t>
    </dgm:pt>
    <dgm:pt modelId="{C7FA6120-DD06-4550-939F-F94ADBE5F4D5}">
      <dgm:prSet/>
      <dgm:spPr/>
      <dgm:t>
        <a:bodyPr/>
        <a:lstStyle/>
        <a:p>
          <a:r>
            <a:rPr lang="pt-BR" dirty="0" smtClean="0"/>
            <a:t>Referências</a:t>
          </a:r>
          <a:endParaRPr lang="pt-BR" dirty="0"/>
        </a:p>
      </dgm:t>
    </dgm:pt>
    <dgm:pt modelId="{5CA3E8BD-081C-4CB7-BE5D-96B5071FD2D3}" type="parTrans" cxnId="{CDA18B12-7167-4F44-A8D8-BC219107F378}">
      <dgm:prSet/>
      <dgm:spPr/>
      <dgm:t>
        <a:bodyPr/>
        <a:lstStyle/>
        <a:p>
          <a:endParaRPr lang="pt-BR"/>
        </a:p>
      </dgm:t>
    </dgm:pt>
    <dgm:pt modelId="{654D054B-4277-4F80-97B5-99EA16AC6696}" type="sibTrans" cxnId="{CDA18B12-7167-4F44-A8D8-BC219107F378}">
      <dgm:prSet/>
      <dgm:spPr/>
      <dgm:t>
        <a:bodyPr/>
        <a:lstStyle/>
        <a:p>
          <a:endParaRPr lang="pt-BR"/>
        </a:p>
      </dgm:t>
    </dgm:pt>
    <dgm:pt modelId="{DDA745D6-9E9D-493B-9FB9-39DA4952528E}">
      <dgm:prSet/>
      <dgm:spPr/>
      <dgm:t>
        <a:bodyPr/>
        <a:lstStyle/>
        <a:p>
          <a:r>
            <a:rPr lang="pt-BR" dirty="0" smtClean="0"/>
            <a:t>Codificação</a:t>
          </a:r>
          <a:endParaRPr lang="pt-BR" dirty="0"/>
        </a:p>
      </dgm:t>
    </dgm:pt>
    <dgm:pt modelId="{EADB51A6-7C64-48C5-B828-E7E4FD5611AA}" type="parTrans" cxnId="{E1EBDD6D-2838-4A5F-816F-4576B7C182BD}">
      <dgm:prSet/>
      <dgm:spPr/>
      <dgm:t>
        <a:bodyPr/>
        <a:lstStyle/>
        <a:p>
          <a:endParaRPr lang="pt-BR"/>
        </a:p>
      </dgm:t>
    </dgm:pt>
    <dgm:pt modelId="{6CE32991-2552-4715-9C88-2DE9D0567490}" type="sibTrans" cxnId="{E1EBDD6D-2838-4A5F-816F-4576B7C182BD}">
      <dgm:prSet/>
      <dgm:spPr/>
      <dgm:t>
        <a:bodyPr/>
        <a:lstStyle/>
        <a:p>
          <a:endParaRPr lang="pt-BR"/>
        </a:p>
      </dgm:t>
    </dgm:pt>
    <dgm:pt modelId="{CB4DA0EE-F8D4-40D2-8F9D-ED018E3861B7}" type="pres">
      <dgm:prSet presAssocID="{A6402836-E41F-4092-B248-9ABC7B1B15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7306D99-C532-476B-9586-ABD64EA6CFC7}" type="pres">
      <dgm:prSet presAssocID="{D31E7502-2BA7-49A1-990D-4179CAE9CF09}" presName="hierRoot1" presStyleCnt="0"/>
      <dgm:spPr/>
    </dgm:pt>
    <dgm:pt modelId="{0F699850-5535-445B-B6B1-768ED420D7C6}" type="pres">
      <dgm:prSet presAssocID="{D31E7502-2BA7-49A1-990D-4179CAE9CF09}" presName="composite" presStyleCnt="0"/>
      <dgm:spPr/>
    </dgm:pt>
    <dgm:pt modelId="{C34852EF-CE7D-4D43-8F61-D50F4EF77490}" type="pres">
      <dgm:prSet presAssocID="{D31E7502-2BA7-49A1-990D-4179CAE9CF09}" presName="background" presStyleLbl="node0" presStyleIdx="0" presStyleCnt="1"/>
      <dgm:spPr/>
    </dgm:pt>
    <dgm:pt modelId="{C9AA8E5B-5647-47C5-8F8B-E43A12670F25}" type="pres">
      <dgm:prSet presAssocID="{D31E7502-2BA7-49A1-990D-4179CAE9CF0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FFCF-01D1-4A93-AEEF-843FEE80C25A}" type="pres">
      <dgm:prSet presAssocID="{D31E7502-2BA7-49A1-990D-4179CAE9CF09}" presName="hierChild2" presStyleCnt="0"/>
      <dgm:spPr/>
    </dgm:pt>
    <dgm:pt modelId="{4C022B82-1C9B-49A2-BEF6-5AD2229C2242}" type="pres">
      <dgm:prSet presAssocID="{26FDD2F5-F10C-4B38-9776-16D85FF5FE0D}" presName="Name10" presStyleLbl="parChTrans1D2" presStyleIdx="0" presStyleCnt="1"/>
      <dgm:spPr/>
      <dgm:t>
        <a:bodyPr/>
        <a:lstStyle/>
        <a:p>
          <a:endParaRPr lang="pt-BR"/>
        </a:p>
      </dgm:t>
    </dgm:pt>
    <dgm:pt modelId="{2CF65729-0DC2-407F-96A8-7A9341282CA9}" type="pres">
      <dgm:prSet presAssocID="{B8E6BCFE-4091-40EA-969B-850406714C6A}" presName="hierRoot2" presStyleCnt="0"/>
      <dgm:spPr/>
    </dgm:pt>
    <dgm:pt modelId="{FD1B3029-B072-4B31-95E5-5908E7760A6B}" type="pres">
      <dgm:prSet presAssocID="{B8E6BCFE-4091-40EA-969B-850406714C6A}" presName="composite2" presStyleCnt="0"/>
      <dgm:spPr/>
    </dgm:pt>
    <dgm:pt modelId="{5AED5877-B9DF-4715-AE1C-EDB5F69ECC90}" type="pres">
      <dgm:prSet presAssocID="{B8E6BCFE-4091-40EA-969B-850406714C6A}" presName="background2" presStyleLbl="node2" presStyleIdx="0" presStyleCnt="1"/>
      <dgm:spPr/>
    </dgm:pt>
    <dgm:pt modelId="{67A591CB-B1A8-4480-A12A-3757B546C095}" type="pres">
      <dgm:prSet presAssocID="{B8E6BCFE-4091-40EA-969B-850406714C6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8B8A9D-90A4-4C19-9282-3F7B3153B3BE}" type="pres">
      <dgm:prSet presAssocID="{B8E6BCFE-4091-40EA-969B-850406714C6A}" presName="hierChild3" presStyleCnt="0"/>
      <dgm:spPr/>
    </dgm:pt>
    <dgm:pt modelId="{AAAE9948-AD48-416F-B653-A3C509789067}" type="pres">
      <dgm:prSet presAssocID="{9B2E96E4-EFE3-4AB8-9E3D-A85765C06791}" presName="Name17" presStyleLbl="parChTrans1D3" presStyleIdx="0" presStyleCnt="3"/>
      <dgm:spPr/>
      <dgm:t>
        <a:bodyPr/>
        <a:lstStyle/>
        <a:p>
          <a:endParaRPr lang="pt-BR"/>
        </a:p>
      </dgm:t>
    </dgm:pt>
    <dgm:pt modelId="{11C33D65-6670-403C-91D7-8099391480BE}" type="pres">
      <dgm:prSet presAssocID="{D9404173-E590-4C90-89BE-C60B32809E2D}" presName="hierRoot3" presStyleCnt="0"/>
      <dgm:spPr/>
    </dgm:pt>
    <dgm:pt modelId="{202CA3AD-FE4E-41CB-A8C4-7EE3C72D91BA}" type="pres">
      <dgm:prSet presAssocID="{D9404173-E590-4C90-89BE-C60B32809E2D}" presName="composite3" presStyleCnt="0"/>
      <dgm:spPr/>
    </dgm:pt>
    <dgm:pt modelId="{9A1C609F-B380-4E18-BCDC-477DA19CBCBC}" type="pres">
      <dgm:prSet presAssocID="{D9404173-E590-4C90-89BE-C60B32809E2D}" presName="background3" presStyleLbl="node3" presStyleIdx="0" presStyleCnt="3"/>
      <dgm:spPr/>
    </dgm:pt>
    <dgm:pt modelId="{120683BC-AF51-43DF-ABC7-27CDF71FF48B}" type="pres">
      <dgm:prSet presAssocID="{D9404173-E590-4C90-89BE-C60B32809E2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41687F-E5DF-41A5-9449-FF88905C6C5D}" type="pres">
      <dgm:prSet presAssocID="{D9404173-E590-4C90-89BE-C60B32809E2D}" presName="hierChild4" presStyleCnt="0"/>
      <dgm:spPr/>
    </dgm:pt>
    <dgm:pt modelId="{71788935-62C3-4589-9E8F-7F4DC0C1F026}" type="pres">
      <dgm:prSet presAssocID="{C48D549C-C215-465F-B030-E7086E128FC2}" presName="Name23" presStyleLbl="parChTrans1D4" presStyleIdx="0" presStyleCnt="13"/>
      <dgm:spPr/>
      <dgm:t>
        <a:bodyPr/>
        <a:lstStyle/>
        <a:p>
          <a:endParaRPr lang="pt-BR"/>
        </a:p>
      </dgm:t>
    </dgm:pt>
    <dgm:pt modelId="{2027E291-0A0E-474E-8055-AC3B1EA9D41D}" type="pres">
      <dgm:prSet presAssocID="{7A4F6BC9-726F-4238-94F8-FBA69532E695}" presName="hierRoot4" presStyleCnt="0"/>
      <dgm:spPr/>
    </dgm:pt>
    <dgm:pt modelId="{7F34552B-9D93-47CE-892D-6E2B6CC5229E}" type="pres">
      <dgm:prSet presAssocID="{7A4F6BC9-726F-4238-94F8-FBA69532E695}" presName="composite4" presStyleCnt="0"/>
      <dgm:spPr/>
    </dgm:pt>
    <dgm:pt modelId="{4350979D-04F2-4AD5-8B92-96E0CF81F0BD}" type="pres">
      <dgm:prSet presAssocID="{7A4F6BC9-726F-4238-94F8-FBA69532E695}" presName="background4" presStyleLbl="node4" presStyleIdx="0" presStyleCnt="13"/>
      <dgm:spPr/>
    </dgm:pt>
    <dgm:pt modelId="{0095F466-94FE-4739-A495-B19D367DCFE7}" type="pres">
      <dgm:prSet presAssocID="{7A4F6BC9-726F-4238-94F8-FBA69532E695}" presName="text4" presStyleLbl="fgAcc4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7F0682-96EF-4326-851C-ACF5C95CC6DA}" type="pres">
      <dgm:prSet presAssocID="{7A4F6BC9-726F-4238-94F8-FBA69532E695}" presName="hierChild5" presStyleCnt="0"/>
      <dgm:spPr/>
    </dgm:pt>
    <dgm:pt modelId="{8AA513F5-40E1-4388-83C9-8F1F3DCFD422}" type="pres">
      <dgm:prSet presAssocID="{900D3A1B-07CE-420B-8D50-CE7FB077EA42}" presName="Name23" presStyleLbl="parChTrans1D4" presStyleIdx="1" presStyleCnt="13"/>
      <dgm:spPr/>
      <dgm:t>
        <a:bodyPr/>
        <a:lstStyle/>
        <a:p>
          <a:endParaRPr lang="pt-BR"/>
        </a:p>
      </dgm:t>
    </dgm:pt>
    <dgm:pt modelId="{17E5FB44-A0EF-4124-8E98-DC30EB9142C6}" type="pres">
      <dgm:prSet presAssocID="{4C5705FB-A0CA-4E5B-8BB8-9F750BEFA7EF}" presName="hierRoot4" presStyleCnt="0"/>
      <dgm:spPr/>
    </dgm:pt>
    <dgm:pt modelId="{777636DA-124A-4165-8E45-E80A7416783A}" type="pres">
      <dgm:prSet presAssocID="{4C5705FB-A0CA-4E5B-8BB8-9F750BEFA7EF}" presName="composite4" presStyleCnt="0"/>
      <dgm:spPr/>
    </dgm:pt>
    <dgm:pt modelId="{5DC1B469-E76B-4DC6-8160-EA4C7BF333B5}" type="pres">
      <dgm:prSet presAssocID="{4C5705FB-A0CA-4E5B-8BB8-9F750BEFA7EF}" presName="background4" presStyleLbl="node4" presStyleIdx="1" presStyleCnt="13"/>
      <dgm:spPr/>
    </dgm:pt>
    <dgm:pt modelId="{F62E4AB1-ECA0-40EA-AF91-0C56FFEE9370}" type="pres">
      <dgm:prSet presAssocID="{4C5705FB-A0CA-4E5B-8BB8-9F750BEFA7EF}" presName="text4" presStyleLbl="fgAcc4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80D508-0306-4B2E-9763-6E883B524F58}" type="pres">
      <dgm:prSet presAssocID="{4C5705FB-A0CA-4E5B-8BB8-9F750BEFA7EF}" presName="hierChild5" presStyleCnt="0"/>
      <dgm:spPr/>
    </dgm:pt>
    <dgm:pt modelId="{33BCAC89-5020-435E-B2C1-5BCAC56C3E9B}" type="pres">
      <dgm:prSet presAssocID="{0264A32D-36FE-424B-9AEA-11AE466DE536}" presName="Name17" presStyleLbl="parChTrans1D3" presStyleIdx="1" presStyleCnt="3"/>
      <dgm:spPr/>
      <dgm:t>
        <a:bodyPr/>
        <a:lstStyle/>
        <a:p>
          <a:endParaRPr lang="pt-BR"/>
        </a:p>
      </dgm:t>
    </dgm:pt>
    <dgm:pt modelId="{0C675DA2-729A-4F66-A4A3-355BA393BB6E}" type="pres">
      <dgm:prSet presAssocID="{F724E4D5-8171-4FE4-93C4-05360A8AB082}" presName="hierRoot3" presStyleCnt="0"/>
      <dgm:spPr/>
    </dgm:pt>
    <dgm:pt modelId="{B867947B-89CA-4E82-805E-98B1E41C0831}" type="pres">
      <dgm:prSet presAssocID="{F724E4D5-8171-4FE4-93C4-05360A8AB082}" presName="composite3" presStyleCnt="0"/>
      <dgm:spPr/>
    </dgm:pt>
    <dgm:pt modelId="{7294F734-2BEC-4D7C-B0A6-FA90A228C6C5}" type="pres">
      <dgm:prSet presAssocID="{F724E4D5-8171-4FE4-93C4-05360A8AB082}" presName="background3" presStyleLbl="node3" presStyleIdx="1" presStyleCnt="3"/>
      <dgm:spPr/>
    </dgm:pt>
    <dgm:pt modelId="{03B2DCB5-5667-4DD0-8F4F-5D21F33E556B}" type="pres">
      <dgm:prSet presAssocID="{F724E4D5-8171-4FE4-93C4-05360A8AB08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70506A-53FD-475F-9371-352BCE7B659F}" type="pres">
      <dgm:prSet presAssocID="{F724E4D5-8171-4FE4-93C4-05360A8AB082}" presName="hierChild4" presStyleCnt="0"/>
      <dgm:spPr/>
    </dgm:pt>
    <dgm:pt modelId="{95562848-DED4-4A7A-B8B8-8D1EC10F03A1}" type="pres">
      <dgm:prSet presAssocID="{16E34693-491C-4062-8E23-E5700D4137C5}" presName="Name23" presStyleLbl="parChTrans1D4" presStyleIdx="2" presStyleCnt="13"/>
      <dgm:spPr/>
      <dgm:t>
        <a:bodyPr/>
        <a:lstStyle/>
        <a:p>
          <a:endParaRPr lang="pt-BR"/>
        </a:p>
      </dgm:t>
    </dgm:pt>
    <dgm:pt modelId="{E69820F6-50F6-4C2E-A733-AC31EBE965DB}" type="pres">
      <dgm:prSet presAssocID="{758B495C-0FD2-4B81-8B3E-78DBFB7147A5}" presName="hierRoot4" presStyleCnt="0"/>
      <dgm:spPr/>
    </dgm:pt>
    <dgm:pt modelId="{1A231FB9-1E59-4049-853F-9F3D62A9F7DA}" type="pres">
      <dgm:prSet presAssocID="{758B495C-0FD2-4B81-8B3E-78DBFB7147A5}" presName="composite4" presStyleCnt="0"/>
      <dgm:spPr/>
    </dgm:pt>
    <dgm:pt modelId="{723E3EBD-7FAC-4306-B8D3-5CAE84E78D7C}" type="pres">
      <dgm:prSet presAssocID="{758B495C-0FD2-4B81-8B3E-78DBFB7147A5}" presName="background4" presStyleLbl="node4" presStyleIdx="2" presStyleCnt="13"/>
      <dgm:spPr/>
    </dgm:pt>
    <dgm:pt modelId="{03A23FA0-E396-4CF7-86A1-CCF9FCEFBB6E}" type="pres">
      <dgm:prSet presAssocID="{758B495C-0FD2-4B81-8B3E-78DBFB7147A5}" presName="text4" presStyleLbl="fgAcc4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38532E-CCEE-4CC8-B5B1-E12288D2958D}" type="pres">
      <dgm:prSet presAssocID="{758B495C-0FD2-4B81-8B3E-78DBFB7147A5}" presName="hierChild5" presStyleCnt="0"/>
      <dgm:spPr/>
    </dgm:pt>
    <dgm:pt modelId="{6AA46AAA-6806-4125-87EF-A9F491023034}" type="pres">
      <dgm:prSet presAssocID="{D32405A8-66E7-4312-A1F8-93122ED4839B}" presName="Name23" presStyleLbl="parChTrans1D4" presStyleIdx="3" presStyleCnt="13"/>
      <dgm:spPr/>
      <dgm:t>
        <a:bodyPr/>
        <a:lstStyle/>
        <a:p>
          <a:endParaRPr lang="pt-BR"/>
        </a:p>
      </dgm:t>
    </dgm:pt>
    <dgm:pt modelId="{226C0149-CC3C-4146-8AE0-0FC62D05CFB7}" type="pres">
      <dgm:prSet presAssocID="{EBDEF079-CD0D-4286-8803-190DBA74F83D}" presName="hierRoot4" presStyleCnt="0"/>
      <dgm:spPr/>
    </dgm:pt>
    <dgm:pt modelId="{E5FADEEB-F02A-43BF-92B9-5C175511CE88}" type="pres">
      <dgm:prSet presAssocID="{EBDEF079-CD0D-4286-8803-190DBA74F83D}" presName="composite4" presStyleCnt="0"/>
      <dgm:spPr/>
    </dgm:pt>
    <dgm:pt modelId="{E2DA7D08-F410-4578-B4D7-78A4BFE4030F}" type="pres">
      <dgm:prSet presAssocID="{EBDEF079-CD0D-4286-8803-190DBA74F83D}" presName="background4" presStyleLbl="node4" presStyleIdx="3" presStyleCnt="13"/>
      <dgm:spPr/>
    </dgm:pt>
    <dgm:pt modelId="{BB79B654-75EA-4DA9-B03B-11935FB350F3}" type="pres">
      <dgm:prSet presAssocID="{EBDEF079-CD0D-4286-8803-190DBA74F83D}" presName="text4" presStyleLbl="fgAcc4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17670D-410B-4A0B-B671-69E01CC0355A}" type="pres">
      <dgm:prSet presAssocID="{EBDEF079-CD0D-4286-8803-190DBA74F83D}" presName="hierChild5" presStyleCnt="0"/>
      <dgm:spPr/>
    </dgm:pt>
    <dgm:pt modelId="{0DA62894-F25A-43A4-A2C3-D50B4E4C9E45}" type="pres">
      <dgm:prSet presAssocID="{02A0DB68-1D64-4B5C-A88D-888B50C558E0}" presName="Name23" presStyleLbl="parChTrans1D4" presStyleIdx="4" presStyleCnt="13"/>
      <dgm:spPr/>
      <dgm:t>
        <a:bodyPr/>
        <a:lstStyle/>
        <a:p>
          <a:endParaRPr lang="pt-BR"/>
        </a:p>
      </dgm:t>
    </dgm:pt>
    <dgm:pt modelId="{F1F45F09-A31B-4ACB-BF70-4F0F4E92AEDE}" type="pres">
      <dgm:prSet presAssocID="{4D0EC8C3-53D5-4776-8FA4-1C9540ACA7BB}" presName="hierRoot4" presStyleCnt="0"/>
      <dgm:spPr/>
    </dgm:pt>
    <dgm:pt modelId="{02058358-01E9-4B46-9D1B-7F012CF5946C}" type="pres">
      <dgm:prSet presAssocID="{4D0EC8C3-53D5-4776-8FA4-1C9540ACA7BB}" presName="composite4" presStyleCnt="0"/>
      <dgm:spPr/>
    </dgm:pt>
    <dgm:pt modelId="{AE98B084-D4E8-4D18-9177-877E4AD37E58}" type="pres">
      <dgm:prSet presAssocID="{4D0EC8C3-53D5-4776-8FA4-1C9540ACA7BB}" presName="background4" presStyleLbl="node4" presStyleIdx="4" presStyleCnt="13"/>
      <dgm:spPr/>
    </dgm:pt>
    <dgm:pt modelId="{58904640-23E9-4469-B948-3512BAA25DAB}" type="pres">
      <dgm:prSet presAssocID="{4D0EC8C3-53D5-4776-8FA4-1C9540ACA7BB}" presName="text4" presStyleLbl="fgAcc4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B599E6-1775-4C2E-89D3-615C591367F5}" type="pres">
      <dgm:prSet presAssocID="{4D0EC8C3-53D5-4776-8FA4-1C9540ACA7BB}" presName="hierChild5" presStyleCnt="0"/>
      <dgm:spPr/>
    </dgm:pt>
    <dgm:pt modelId="{49123991-9550-45E1-9875-7B77C98ED462}" type="pres">
      <dgm:prSet presAssocID="{87782532-0E16-4FF0-AB5C-82B977BC56B4}" presName="Name23" presStyleLbl="parChTrans1D4" presStyleIdx="5" presStyleCnt="13"/>
      <dgm:spPr/>
      <dgm:t>
        <a:bodyPr/>
        <a:lstStyle/>
        <a:p>
          <a:endParaRPr lang="pt-BR"/>
        </a:p>
      </dgm:t>
    </dgm:pt>
    <dgm:pt modelId="{BFC19D1A-87D1-4C7C-B973-EF11F710A93F}" type="pres">
      <dgm:prSet presAssocID="{15EC17CE-41EA-4800-A5FF-27D2DCF7BBAD}" presName="hierRoot4" presStyleCnt="0"/>
      <dgm:spPr/>
    </dgm:pt>
    <dgm:pt modelId="{AF34C87A-34C8-4DC1-A918-D7081C9CA491}" type="pres">
      <dgm:prSet presAssocID="{15EC17CE-41EA-4800-A5FF-27D2DCF7BBAD}" presName="composite4" presStyleCnt="0"/>
      <dgm:spPr/>
    </dgm:pt>
    <dgm:pt modelId="{4638FF49-4241-48B6-9057-AB03BDD69F17}" type="pres">
      <dgm:prSet presAssocID="{15EC17CE-41EA-4800-A5FF-27D2DCF7BBAD}" presName="background4" presStyleLbl="node4" presStyleIdx="5" presStyleCnt="13"/>
      <dgm:spPr/>
    </dgm:pt>
    <dgm:pt modelId="{7540B800-1A89-4EA6-A563-B94C99433A4C}" type="pres">
      <dgm:prSet presAssocID="{15EC17CE-41EA-4800-A5FF-27D2DCF7BBAD}" presName="text4" presStyleLbl="fgAcc4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F0A418-D40A-4E54-A871-C5900DA35ACE}" type="pres">
      <dgm:prSet presAssocID="{15EC17CE-41EA-4800-A5FF-27D2DCF7BBAD}" presName="hierChild5" presStyleCnt="0"/>
      <dgm:spPr/>
    </dgm:pt>
    <dgm:pt modelId="{352F8864-4C03-4575-A9C4-8B0F6C9CCCFD}" type="pres">
      <dgm:prSet presAssocID="{5CA3E8BD-081C-4CB7-BE5D-96B5071FD2D3}" presName="Name23" presStyleLbl="parChTrans1D4" presStyleIdx="6" presStyleCnt="13"/>
      <dgm:spPr/>
      <dgm:t>
        <a:bodyPr/>
        <a:lstStyle/>
        <a:p>
          <a:endParaRPr lang="pt-BR"/>
        </a:p>
      </dgm:t>
    </dgm:pt>
    <dgm:pt modelId="{56B2EA1D-6636-4418-88F0-528127DD4108}" type="pres">
      <dgm:prSet presAssocID="{C7FA6120-DD06-4550-939F-F94ADBE5F4D5}" presName="hierRoot4" presStyleCnt="0"/>
      <dgm:spPr/>
    </dgm:pt>
    <dgm:pt modelId="{1E555017-7590-4AC6-8A78-D0D01FA7067E}" type="pres">
      <dgm:prSet presAssocID="{C7FA6120-DD06-4550-939F-F94ADBE5F4D5}" presName="composite4" presStyleCnt="0"/>
      <dgm:spPr/>
    </dgm:pt>
    <dgm:pt modelId="{4635DB1D-A340-43AC-830E-EBB65CA7C24D}" type="pres">
      <dgm:prSet presAssocID="{C7FA6120-DD06-4550-939F-F94ADBE5F4D5}" presName="background4" presStyleLbl="node4" presStyleIdx="6" presStyleCnt="13"/>
      <dgm:spPr/>
    </dgm:pt>
    <dgm:pt modelId="{FAF3CA10-23AE-4BA0-8593-97B3700324D3}" type="pres">
      <dgm:prSet presAssocID="{C7FA6120-DD06-4550-939F-F94ADBE5F4D5}" presName="text4" presStyleLbl="fgAcc4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657364-5D54-476E-8FD9-459BE0F51F25}" type="pres">
      <dgm:prSet presAssocID="{C7FA6120-DD06-4550-939F-F94ADBE5F4D5}" presName="hierChild5" presStyleCnt="0"/>
      <dgm:spPr/>
    </dgm:pt>
    <dgm:pt modelId="{9DD5D7EF-0ADC-4B2E-B892-2A1C3F500AD1}" type="pres">
      <dgm:prSet presAssocID="{B3BAAA19-1741-4A19-AC94-F066CEE44544}" presName="Name23" presStyleLbl="parChTrans1D4" presStyleIdx="7" presStyleCnt="13"/>
      <dgm:spPr/>
      <dgm:t>
        <a:bodyPr/>
        <a:lstStyle/>
        <a:p>
          <a:endParaRPr lang="pt-BR"/>
        </a:p>
      </dgm:t>
    </dgm:pt>
    <dgm:pt modelId="{4D82C73C-2995-4D29-B57C-11006A919386}" type="pres">
      <dgm:prSet presAssocID="{83849036-3183-409A-90C4-36D9F540FC6B}" presName="hierRoot4" presStyleCnt="0"/>
      <dgm:spPr/>
    </dgm:pt>
    <dgm:pt modelId="{ACDD2A94-03E9-4E85-90B2-D698194AD424}" type="pres">
      <dgm:prSet presAssocID="{83849036-3183-409A-90C4-36D9F540FC6B}" presName="composite4" presStyleCnt="0"/>
      <dgm:spPr/>
    </dgm:pt>
    <dgm:pt modelId="{857A80CD-1AE7-4A23-A29D-FEDE028559A5}" type="pres">
      <dgm:prSet presAssocID="{83849036-3183-409A-90C4-36D9F540FC6B}" presName="background4" presStyleLbl="node4" presStyleIdx="7" presStyleCnt="13"/>
      <dgm:spPr/>
    </dgm:pt>
    <dgm:pt modelId="{E0E1E2F8-D984-4036-9CDF-4374434D6FD4}" type="pres">
      <dgm:prSet presAssocID="{83849036-3183-409A-90C4-36D9F540FC6B}" presName="text4" presStyleLbl="fgAcc4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D80AFAD-ABBF-4747-8E8A-5E00B556F37A}" type="pres">
      <dgm:prSet presAssocID="{83849036-3183-409A-90C4-36D9F540FC6B}" presName="hierChild5" presStyleCnt="0"/>
      <dgm:spPr/>
    </dgm:pt>
    <dgm:pt modelId="{1146C852-52D5-4D4D-865F-00FAD5797D0A}" type="pres">
      <dgm:prSet presAssocID="{84E2FC59-69AD-4DA6-8F60-C8288F510B2C}" presName="Name23" presStyleLbl="parChTrans1D4" presStyleIdx="8" presStyleCnt="13"/>
      <dgm:spPr/>
      <dgm:t>
        <a:bodyPr/>
        <a:lstStyle/>
        <a:p>
          <a:endParaRPr lang="pt-BR"/>
        </a:p>
      </dgm:t>
    </dgm:pt>
    <dgm:pt modelId="{A380671F-609C-437A-9486-8C4B74FEFB55}" type="pres">
      <dgm:prSet presAssocID="{0D38FD8D-24A9-42B4-BB07-177C25688BF7}" presName="hierRoot4" presStyleCnt="0"/>
      <dgm:spPr/>
    </dgm:pt>
    <dgm:pt modelId="{FABD2A26-438A-4CD9-A653-EDA360C8324F}" type="pres">
      <dgm:prSet presAssocID="{0D38FD8D-24A9-42B4-BB07-177C25688BF7}" presName="composite4" presStyleCnt="0"/>
      <dgm:spPr/>
    </dgm:pt>
    <dgm:pt modelId="{E4384828-A8C3-4095-93FC-0D51EA852E7F}" type="pres">
      <dgm:prSet presAssocID="{0D38FD8D-24A9-42B4-BB07-177C25688BF7}" presName="background4" presStyleLbl="node4" presStyleIdx="8" presStyleCnt="13"/>
      <dgm:spPr/>
    </dgm:pt>
    <dgm:pt modelId="{C1795675-5A35-496D-A537-2DB98EFE3FB5}" type="pres">
      <dgm:prSet presAssocID="{0D38FD8D-24A9-42B4-BB07-177C25688BF7}" presName="text4" presStyleLbl="fgAcc4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9E435F-5148-4CF0-8F74-A32B33B6BD8C}" type="pres">
      <dgm:prSet presAssocID="{0D38FD8D-24A9-42B4-BB07-177C25688BF7}" presName="hierChild5" presStyleCnt="0"/>
      <dgm:spPr/>
    </dgm:pt>
    <dgm:pt modelId="{6FF5E114-F672-47DD-81A8-FBA7644B884D}" type="pres">
      <dgm:prSet presAssocID="{9AA61EE2-A6E5-4E18-9A0E-BB3885E17CEB}" presName="Name23" presStyleLbl="parChTrans1D4" presStyleIdx="9" presStyleCnt="13"/>
      <dgm:spPr/>
      <dgm:t>
        <a:bodyPr/>
        <a:lstStyle/>
        <a:p>
          <a:endParaRPr lang="pt-BR"/>
        </a:p>
      </dgm:t>
    </dgm:pt>
    <dgm:pt modelId="{B05FF393-D106-48E1-A067-9214D8E1EBAC}" type="pres">
      <dgm:prSet presAssocID="{FE4F2176-3779-4A31-85F9-168FD38DEB19}" presName="hierRoot4" presStyleCnt="0"/>
      <dgm:spPr/>
    </dgm:pt>
    <dgm:pt modelId="{78E07CC5-447C-4A7F-8D20-D0D924A3EB5E}" type="pres">
      <dgm:prSet presAssocID="{FE4F2176-3779-4A31-85F9-168FD38DEB19}" presName="composite4" presStyleCnt="0"/>
      <dgm:spPr/>
    </dgm:pt>
    <dgm:pt modelId="{3E8582E5-44B6-4CA1-BB05-31079F6062A8}" type="pres">
      <dgm:prSet presAssocID="{FE4F2176-3779-4A31-85F9-168FD38DEB19}" presName="background4" presStyleLbl="node4" presStyleIdx="9" presStyleCnt="13"/>
      <dgm:spPr/>
    </dgm:pt>
    <dgm:pt modelId="{D1273056-0270-4D51-888E-0E279D223ACD}" type="pres">
      <dgm:prSet presAssocID="{FE4F2176-3779-4A31-85F9-168FD38DEB19}" presName="text4" presStyleLbl="fgAcc4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EFB093-77B5-470C-B0B9-CC5146C87037}" type="pres">
      <dgm:prSet presAssocID="{FE4F2176-3779-4A31-85F9-168FD38DEB19}" presName="hierChild5" presStyleCnt="0"/>
      <dgm:spPr/>
    </dgm:pt>
    <dgm:pt modelId="{B8E02739-9D73-4226-AF20-1F49DCC71373}" type="pres">
      <dgm:prSet presAssocID="{E2A416C1-9CE4-4229-8124-DA0C03045FCA}" presName="Name23" presStyleLbl="parChTrans1D4" presStyleIdx="10" presStyleCnt="13"/>
      <dgm:spPr/>
      <dgm:t>
        <a:bodyPr/>
        <a:lstStyle/>
        <a:p>
          <a:endParaRPr lang="pt-BR"/>
        </a:p>
      </dgm:t>
    </dgm:pt>
    <dgm:pt modelId="{50C956ED-C12F-4C21-96D7-977F2A0B65C3}" type="pres">
      <dgm:prSet presAssocID="{C51E06B2-2433-4694-9510-37FD829A4313}" presName="hierRoot4" presStyleCnt="0"/>
      <dgm:spPr/>
    </dgm:pt>
    <dgm:pt modelId="{E4CCFBED-C5A7-46D1-A18E-C2871519C672}" type="pres">
      <dgm:prSet presAssocID="{C51E06B2-2433-4694-9510-37FD829A4313}" presName="composite4" presStyleCnt="0"/>
      <dgm:spPr/>
    </dgm:pt>
    <dgm:pt modelId="{C143048B-46BD-48D4-ABD6-A2A13DFA2C85}" type="pres">
      <dgm:prSet presAssocID="{C51E06B2-2433-4694-9510-37FD829A4313}" presName="background4" presStyleLbl="node4" presStyleIdx="10" presStyleCnt="13"/>
      <dgm:spPr/>
    </dgm:pt>
    <dgm:pt modelId="{5AE3972A-E0E1-4272-A9E1-C83A268C9429}" type="pres">
      <dgm:prSet presAssocID="{C51E06B2-2433-4694-9510-37FD829A4313}" presName="text4" presStyleLbl="fgAcc4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A135B9-01DF-455D-A047-25F76A7215E0}" type="pres">
      <dgm:prSet presAssocID="{C51E06B2-2433-4694-9510-37FD829A4313}" presName="hierChild5" presStyleCnt="0"/>
      <dgm:spPr/>
    </dgm:pt>
    <dgm:pt modelId="{9C3E1C00-C5C5-4176-A3D5-8923EE9322D8}" type="pres">
      <dgm:prSet presAssocID="{A06758E0-A1DA-4AC5-A206-BE2B9F4DA91F}" presName="Name17" presStyleLbl="parChTrans1D3" presStyleIdx="2" presStyleCnt="3"/>
      <dgm:spPr/>
      <dgm:t>
        <a:bodyPr/>
        <a:lstStyle/>
        <a:p>
          <a:endParaRPr lang="pt-BR"/>
        </a:p>
      </dgm:t>
    </dgm:pt>
    <dgm:pt modelId="{9F53A8EF-7DC8-40BE-8BDE-588AAAD740AB}" type="pres">
      <dgm:prSet presAssocID="{89E7565F-EC42-4BA5-AF39-4ED2D385B9A4}" presName="hierRoot3" presStyleCnt="0"/>
      <dgm:spPr/>
    </dgm:pt>
    <dgm:pt modelId="{FAA9B148-9225-42A8-86EB-3FEB804C5237}" type="pres">
      <dgm:prSet presAssocID="{89E7565F-EC42-4BA5-AF39-4ED2D385B9A4}" presName="composite3" presStyleCnt="0"/>
      <dgm:spPr/>
    </dgm:pt>
    <dgm:pt modelId="{9A1D4886-86D7-4BB5-A11F-A0F723AAFD21}" type="pres">
      <dgm:prSet presAssocID="{89E7565F-EC42-4BA5-AF39-4ED2D385B9A4}" presName="background3" presStyleLbl="node3" presStyleIdx="2" presStyleCnt="3"/>
      <dgm:spPr/>
    </dgm:pt>
    <dgm:pt modelId="{172FAFE3-26FA-4634-B817-B4F9A02A2F1D}" type="pres">
      <dgm:prSet presAssocID="{89E7565F-EC42-4BA5-AF39-4ED2D385B9A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0572A3-2BA7-4192-B52C-80504E128364}" type="pres">
      <dgm:prSet presAssocID="{89E7565F-EC42-4BA5-AF39-4ED2D385B9A4}" presName="hierChild4" presStyleCnt="0"/>
      <dgm:spPr/>
    </dgm:pt>
    <dgm:pt modelId="{A6375509-23B2-40CC-AFD9-18376696BF1A}" type="pres">
      <dgm:prSet presAssocID="{8822F7DD-8180-424D-AB10-CC82FEBCBF8D}" presName="Name23" presStyleLbl="parChTrans1D4" presStyleIdx="11" presStyleCnt="13"/>
      <dgm:spPr/>
      <dgm:t>
        <a:bodyPr/>
        <a:lstStyle/>
        <a:p>
          <a:endParaRPr lang="pt-BR"/>
        </a:p>
      </dgm:t>
    </dgm:pt>
    <dgm:pt modelId="{63EC5E9D-E7F8-4810-BCDC-AE583913E565}" type="pres">
      <dgm:prSet presAssocID="{AD5D1653-939F-425B-9477-D362D226CA9E}" presName="hierRoot4" presStyleCnt="0"/>
      <dgm:spPr/>
    </dgm:pt>
    <dgm:pt modelId="{612022F8-ADDA-400C-834E-A1F237D9629B}" type="pres">
      <dgm:prSet presAssocID="{AD5D1653-939F-425B-9477-D362D226CA9E}" presName="composite4" presStyleCnt="0"/>
      <dgm:spPr/>
    </dgm:pt>
    <dgm:pt modelId="{E1A7544C-4585-436A-B898-2749D44815CF}" type="pres">
      <dgm:prSet presAssocID="{AD5D1653-939F-425B-9477-D362D226CA9E}" presName="background4" presStyleLbl="node4" presStyleIdx="11" presStyleCnt="13"/>
      <dgm:spPr/>
    </dgm:pt>
    <dgm:pt modelId="{10E5CBF9-DDB4-4179-A8E9-1D85E5FAA009}" type="pres">
      <dgm:prSet presAssocID="{AD5D1653-939F-425B-9477-D362D226CA9E}" presName="text4" presStyleLbl="fgAcc4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99DD79-8650-492B-B9BB-EB02F00AD575}" type="pres">
      <dgm:prSet presAssocID="{AD5D1653-939F-425B-9477-D362D226CA9E}" presName="hierChild5" presStyleCnt="0"/>
      <dgm:spPr/>
    </dgm:pt>
    <dgm:pt modelId="{9703AE1D-ECE7-4A16-924A-22743593004A}" type="pres">
      <dgm:prSet presAssocID="{EADB51A6-7C64-48C5-B828-E7E4FD5611AA}" presName="Name23" presStyleLbl="parChTrans1D4" presStyleIdx="12" presStyleCnt="13"/>
      <dgm:spPr/>
      <dgm:t>
        <a:bodyPr/>
        <a:lstStyle/>
        <a:p>
          <a:endParaRPr lang="pt-BR"/>
        </a:p>
      </dgm:t>
    </dgm:pt>
    <dgm:pt modelId="{BA544378-49A9-4439-BE86-55F3AE53505F}" type="pres">
      <dgm:prSet presAssocID="{DDA745D6-9E9D-493B-9FB9-39DA4952528E}" presName="hierRoot4" presStyleCnt="0"/>
      <dgm:spPr/>
    </dgm:pt>
    <dgm:pt modelId="{F5C1B3A6-D028-46CE-A8A6-77E8659D955E}" type="pres">
      <dgm:prSet presAssocID="{DDA745D6-9E9D-493B-9FB9-39DA4952528E}" presName="composite4" presStyleCnt="0"/>
      <dgm:spPr/>
    </dgm:pt>
    <dgm:pt modelId="{EFA74A34-2E21-4D62-8A68-EA73BE05943E}" type="pres">
      <dgm:prSet presAssocID="{DDA745D6-9E9D-493B-9FB9-39DA4952528E}" presName="background4" presStyleLbl="node4" presStyleIdx="12" presStyleCnt="13"/>
      <dgm:spPr/>
    </dgm:pt>
    <dgm:pt modelId="{75D0AE56-06AD-48CE-8C75-BC58DBF79B2A}" type="pres">
      <dgm:prSet presAssocID="{DDA745D6-9E9D-493B-9FB9-39DA4952528E}" presName="text4" presStyleLbl="fgAcc4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713371-1109-4A1D-B978-DE661F0255B0}" type="pres">
      <dgm:prSet presAssocID="{DDA745D6-9E9D-493B-9FB9-39DA4952528E}" presName="hierChild5" presStyleCnt="0"/>
      <dgm:spPr/>
    </dgm:pt>
  </dgm:ptLst>
  <dgm:cxnLst>
    <dgm:cxn modelId="{87DFF366-1769-45B9-B0CA-08C1067C5A7D}" type="presOf" srcId="{EBDEF079-CD0D-4286-8803-190DBA74F83D}" destId="{BB79B654-75EA-4DA9-B03B-11935FB350F3}" srcOrd="0" destOrd="0" presId="urn:microsoft.com/office/officeart/2005/8/layout/hierarchy1"/>
    <dgm:cxn modelId="{B76AAA48-670C-41FF-B3D2-E41AAA2B13DA}" srcId="{83849036-3183-409A-90C4-36D9F540FC6B}" destId="{FE4F2176-3779-4A31-85F9-168FD38DEB19}" srcOrd="1" destOrd="0" parTransId="{9AA61EE2-A6E5-4E18-9A0E-BB3885E17CEB}" sibTransId="{8FA53CBF-4D3F-427E-B4BE-AA863D10743B}"/>
    <dgm:cxn modelId="{648295C6-DFD1-423F-8EF4-A3A86A3BA750}" type="presOf" srcId="{8822F7DD-8180-424D-AB10-CC82FEBCBF8D}" destId="{A6375509-23B2-40CC-AFD9-18376696BF1A}" srcOrd="0" destOrd="0" presId="urn:microsoft.com/office/officeart/2005/8/layout/hierarchy1"/>
    <dgm:cxn modelId="{0FA8D15A-6E92-4C17-8A12-F3BB44817A19}" type="presOf" srcId="{9B2E96E4-EFE3-4AB8-9E3D-A85765C06791}" destId="{AAAE9948-AD48-416F-B653-A3C509789067}" srcOrd="0" destOrd="0" presId="urn:microsoft.com/office/officeart/2005/8/layout/hierarchy1"/>
    <dgm:cxn modelId="{B0B74FC3-C3B2-476E-B668-34F265CB0483}" srcId="{83849036-3183-409A-90C4-36D9F540FC6B}" destId="{C51E06B2-2433-4694-9510-37FD829A4313}" srcOrd="2" destOrd="0" parTransId="{E2A416C1-9CE4-4229-8124-DA0C03045FCA}" sibTransId="{08F72262-85FF-464F-A3A0-AE7F9ADF47FB}"/>
    <dgm:cxn modelId="{4ECC5D2B-9C7B-4623-8116-629CC72DB6D9}" type="presOf" srcId="{0264A32D-36FE-424B-9AEA-11AE466DE536}" destId="{33BCAC89-5020-435E-B2C1-5BCAC56C3E9B}" srcOrd="0" destOrd="0" presId="urn:microsoft.com/office/officeart/2005/8/layout/hierarchy1"/>
    <dgm:cxn modelId="{28100C11-207B-4BBE-A3C9-98B1E2BB249E}" srcId="{758B495C-0FD2-4B81-8B3E-78DBFB7147A5}" destId="{15EC17CE-41EA-4800-A5FF-27D2DCF7BBAD}" srcOrd="2" destOrd="0" parTransId="{87782532-0E16-4FF0-AB5C-82B977BC56B4}" sibTransId="{53C5A6CB-92EA-4467-8F2D-B266EF8B04DC}"/>
    <dgm:cxn modelId="{E1EBDD6D-2838-4A5F-816F-4576B7C182BD}" srcId="{89E7565F-EC42-4BA5-AF39-4ED2D385B9A4}" destId="{DDA745D6-9E9D-493B-9FB9-39DA4952528E}" srcOrd="1" destOrd="0" parTransId="{EADB51A6-7C64-48C5-B828-E7E4FD5611AA}" sibTransId="{6CE32991-2552-4715-9C88-2DE9D0567490}"/>
    <dgm:cxn modelId="{581CE193-245E-43C1-84E8-6A829D988879}" type="presOf" srcId="{02A0DB68-1D64-4B5C-A88D-888B50C558E0}" destId="{0DA62894-F25A-43A4-A2C3-D50B4E4C9E45}" srcOrd="0" destOrd="0" presId="urn:microsoft.com/office/officeart/2005/8/layout/hierarchy1"/>
    <dgm:cxn modelId="{CDA18B12-7167-4F44-A8D8-BC219107F378}" srcId="{758B495C-0FD2-4B81-8B3E-78DBFB7147A5}" destId="{C7FA6120-DD06-4550-939F-F94ADBE5F4D5}" srcOrd="3" destOrd="0" parTransId="{5CA3E8BD-081C-4CB7-BE5D-96B5071FD2D3}" sibTransId="{654D054B-4277-4F80-97B5-99EA16AC6696}"/>
    <dgm:cxn modelId="{B608E029-50B0-487D-BA8E-91926E141D5B}" srcId="{B8E6BCFE-4091-40EA-969B-850406714C6A}" destId="{89E7565F-EC42-4BA5-AF39-4ED2D385B9A4}" srcOrd="2" destOrd="0" parTransId="{A06758E0-A1DA-4AC5-A206-BE2B9F4DA91F}" sibTransId="{04431E68-5CCA-4208-983C-E4D2F14D429C}"/>
    <dgm:cxn modelId="{BD3BB2C4-607A-4C45-8DAC-E07EA8BF5B75}" type="presOf" srcId="{C51E06B2-2433-4694-9510-37FD829A4313}" destId="{5AE3972A-E0E1-4272-A9E1-C83A268C9429}" srcOrd="0" destOrd="0" presId="urn:microsoft.com/office/officeart/2005/8/layout/hierarchy1"/>
    <dgm:cxn modelId="{2F1DF19F-CC5D-4CA6-9D6D-DBA909C05A53}" type="presOf" srcId="{26FDD2F5-F10C-4B38-9776-16D85FF5FE0D}" destId="{4C022B82-1C9B-49A2-BEF6-5AD2229C2242}" srcOrd="0" destOrd="0" presId="urn:microsoft.com/office/officeart/2005/8/layout/hierarchy1"/>
    <dgm:cxn modelId="{86F4D677-F35A-46A2-AFA9-2AB3B3108A43}" srcId="{758B495C-0FD2-4B81-8B3E-78DBFB7147A5}" destId="{4D0EC8C3-53D5-4776-8FA4-1C9540ACA7BB}" srcOrd="1" destOrd="0" parTransId="{02A0DB68-1D64-4B5C-A88D-888B50C558E0}" sibTransId="{D93EE5DB-A08F-4BCA-B79E-6A703EAC704E}"/>
    <dgm:cxn modelId="{9E9EE9E9-24F2-4C19-B8FA-F76BB11417C9}" srcId="{89E7565F-EC42-4BA5-AF39-4ED2D385B9A4}" destId="{AD5D1653-939F-425B-9477-D362D226CA9E}" srcOrd="0" destOrd="0" parTransId="{8822F7DD-8180-424D-AB10-CC82FEBCBF8D}" sibTransId="{0A9DC8EA-A5BB-4568-B497-0F3B45831A25}"/>
    <dgm:cxn modelId="{6BE6CC74-A426-42A4-85F4-15B7CF4D9866}" srcId="{758B495C-0FD2-4B81-8B3E-78DBFB7147A5}" destId="{EBDEF079-CD0D-4286-8803-190DBA74F83D}" srcOrd="0" destOrd="0" parTransId="{D32405A8-66E7-4312-A1F8-93122ED4839B}" sibTransId="{2893A715-7E81-4163-922F-B4AE65F6E635}"/>
    <dgm:cxn modelId="{B4D67E12-ED69-4108-836D-029991A8E71C}" srcId="{B8E6BCFE-4091-40EA-969B-850406714C6A}" destId="{F724E4D5-8171-4FE4-93C4-05360A8AB082}" srcOrd="1" destOrd="0" parTransId="{0264A32D-36FE-424B-9AEA-11AE466DE536}" sibTransId="{0470F64C-424C-465F-B1DF-D66A6C3809D0}"/>
    <dgm:cxn modelId="{38AAE217-FBC8-4A95-B851-3E0AF40EA024}" type="presOf" srcId="{16E34693-491C-4062-8E23-E5700D4137C5}" destId="{95562848-DED4-4A7A-B8B8-8D1EC10F03A1}" srcOrd="0" destOrd="0" presId="urn:microsoft.com/office/officeart/2005/8/layout/hierarchy1"/>
    <dgm:cxn modelId="{9C60C8F3-AE94-47A7-B270-989FEB4063A0}" type="presOf" srcId="{4D0EC8C3-53D5-4776-8FA4-1C9540ACA7BB}" destId="{58904640-23E9-4469-B948-3512BAA25DAB}" srcOrd="0" destOrd="0" presId="urn:microsoft.com/office/officeart/2005/8/layout/hierarchy1"/>
    <dgm:cxn modelId="{32D9FD7E-6D45-44D1-AD53-582B1D9E60B6}" type="presOf" srcId="{83849036-3183-409A-90C4-36D9F540FC6B}" destId="{E0E1E2F8-D984-4036-9CDF-4374434D6FD4}" srcOrd="0" destOrd="0" presId="urn:microsoft.com/office/officeart/2005/8/layout/hierarchy1"/>
    <dgm:cxn modelId="{8EC7C06A-5965-450E-873C-7429363BB624}" type="presOf" srcId="{F724E4D5-8171-4FE4-93C4-05360A8AB082}" destId="{03B2DCB5-5667-4DD0-8F4F-5D21F33E556B}" srcOrd="0" destOrd="0" presId="urn:microsoft.com/office/officeart/2005/8/layout/hierarchy1"/>
    <dgm:cxn modelId="{86E9BC39-779B-4433-895D-FD6272DC4E9A}" type="presOf" srcId="{0D38FD8D-24A9-42B4-BB07-177C25688BF7}" destId="{C1795675-5A35-496D-A537-2DB98EFE3FB5}" srcOrd="0" destOrd="0" presId="urn:microsoft.com/office/officeart/2005/8/layout/hierarchy1"/>
    <dgm:cxn modelId="{DD1BE6AC-4B67-4C62-B533-06C566D2BD17}" type="presOf" srcId="{D31E7502-2BA7-49A1-990D-4179CAE9CF09}" destId="{C9AA8E5B-5647-47C5-8F8B-E43A12670F25}" srcOrd="0" destOrd="0" presId="urn:microsoft.com/office/officeart/2005/8/layout/hierarchy1"/>
    <dgm:cxn modelId="{FAA9B448-C05D-4122-94EB-7D55B0FA9759}" type="presOf" srcId="{758B495C-0FD2-4B81-8B3E-78DBFB7147A5}" destId="{03A23FA0-E396-4CF7-86A1-CCF9FCEFBB6E}" srcOrd="0" destOrd="0" presId="urn:microsoft.com/office/officeart/2005/8/layout/hierarchy1"/>
    <dgm:cxn modelId="{1C842B1D-FE4E-4856-8357-B375B661F93B}" srcId="{F724E4D5-8171-4FE4-93C4-05360A8AB082}" destId="{758B495C-0FD2-4B81-8B3E-78DBFB7147A5}" srcOrd="0" destOrd="0" parTransId="{16E34693-491C-4062-8E23-E5700D4137C5}" sibTransId="{A6622310-6333-47BF-BA97-D1426AFFD6D1}"/>
    <dgm:cxn modelId="{C0CC27F9-8308-4889-9D64-B801B283B383}" type="presOf" srcId="{B3BAAA19-1741-4A19-AC94-F066CEE44544}" destId="{9DD5D7EF-0ADC-4B2E-B892-2A1C3F500AD1}" srcOrd="0" destOrd="0" presId="urn:microsoft.com/office/officeart/2005/8/layout/hierarchy1"/>
    <dgm:cxn modelId="{B0B9B0F9-B897-4D05-BCEA-D698C3981D61}" type="presOf" srcId="{D9404173-E590-4C90-89BE-C60B32809E2D}" destId="{120683BC-AF51-43DF-ABC7-27CDF71FF48B}" srcOrd="0" destOrd="0" presId="urn:microsoft.com/office/officeart/2005/8/layout/hierarchy1"/>
    <dgm:cxn modelId="{6F993733-DB7E-448B-8C9B-5D9280EF9847}" type="presOf" srcId="{C7FA6120-DD06-4550-939F-F94ADBE5F4D5}" destId="{FAF3CA10-23AE-4BA0-8593-97B3700324D3}" srcOrd="0" destOrd="0" presId="urn:microsoft.com/office/officeart/2005/8/layout/hierarchy1"/>
    <dgm:cxn modelId="{201D2AAA-AB81-4121-8EAA-7E1C26FFBB06}" type="presOf" srcId="{84E2FC59-69AD-4DA6-8F60-C8288F510B2C}" destId="{1146C852-52D5-4D4D-865F-00FAD5797D0A}" srcOrd="0" destOrd="0" presId="urn:microsoft.com/office/officeart/2005/8/layout/hierarchy1"/>
    <dgm:cxn modelId="{7F5F95FF-4B38-4E83-858C-3001C697C547}" type="presOf" srcId="{C48D549C-C215-465F-B030-E7086E128FC2}" destId="{71788935-62C3-4589-9E8F-7F4DC0C1F026}" srcOrd="0" destOrd="0" presId="urn:microsoft.com/office/officeart/2005/8/layout/hierarchy1"/>
    <dgm:cxn modelId="{0694E951-B72D-4A54-AB5F-78D0ACF63D16}" srcId="{F724E4D5-8171-4FE4-93C4-05360A8AB082}" destId="{83849036-3183-409A-90C4-36D9F540FC6B}" srcOrd="1" destOrd="0" parTransId="{B3BAAA19-1741-4A19-AC94-F066CEE44544}" sibTransId="{B5F044C6-5234-4FD4-B4B4-291E92843BEB}"/>
    <dgm:cxn modelId="{7511FFCB-F28A-4ACF-80C8-0B5DD8A79FCC}" type="presOf" srcId="{4C5705FB-A0CA-4E5B-8BB8-9F750BEFA7EF}" destId="{F62E4AB1-ECA0-40EA-AF91-0C56FFEE9370}" srcOrd="0" destOrd="0" presId="urn:microsoft.com/office/officeart/2005/8/layout/hierarchy1"/>
    <dgm:cxn modelId="{FE36F31A-EE22-46F6-9570-4E55ECE2FCE6}" srcId="{D9404173-E590-4C90-89BE-C60B32809E2D}" destId="{4C5705FB-A0CA-4E5B-8BB8-9F750BEFA7EF}" srcOrd="1" destOrd="0" parTransId="{900D3A1B-07CE-420B-8D50-CE7FB077EA42}" sibTransId="{D6697B18-87D4-477F-9035-7B3CE8034D57}"/>
    <dgm:cxn modelId="{D39E3A2B-5D4D-4D5A-BC4B-D710E0395125}" type="presOf" srcId="{EADB51A6-7C64-48C5-B828-E7E4FD5611AA}" destId="{9703AE1D-ECE7-4A16-924A-22743593004A}" srcOrd="0" destOrd="0" presId="urn:microsoft.com/office/officeart/2005/8/layout/hierarchy1"/>
    <dgm:cxn modelId="{5F258AD1-CBF5-43B3-BD9E-3EF1E064ED03}" type="presOf" srcId="{87782532-0E16-4FF0-AB5C-82B977BC56B4}" destId="{49123991-9550-45E1-9875-7B77C98ED462}" srcOrd="0" destOrd="0" presId="urn:microsoft.com/office/officeart/2005/8/layout/hierarchy1"/>
    <dgm:cxn modelId="{562D0176-0B08-4506-9C07-5930B3EB973D}" type="presOf" srcId="{FE4F2176-3779-4A31-85F9-168FD38DEB19}" destId="{D1273056-0270-4D51-888E-0E279D223ACD}" srcOrd="0" destOrd="0" presId="urn:microsoft.com/office/officeart/2005/8/layout/hierarchy1"/>
    <dgm:cxn modelId="{D071C4E0-0F8B-447E-8F37-BA0DB32A4975}" srcId="{B8E6BCFE-4091-40EA-969B-850406714C6A}" destId="{D9404173-E590-4C90-89BE-C60B32809E2D}" srcOrd="0" destOrd="0" parTransId="{9B2E96E4-EFE3-4AB8-9E3D-A85765C06791}" sibTransId="{493DEA9D-7763-4F62-AAD9-04390CAD33E3}"/>
    <dgm:cxn modelId="{F7886773-58C2-4F78-9281-EA905F1F42B6}" type="presOf" srcId="{A6402836-E41F-4092-B248-9ABC7B1B15A5}" destId="{CB4DA0EE-F8D4-40D2-8F9D-ED018E3861B7}" srcOrd="0" destOrd="0" presId="urn:microsoft.com/office/officeart/2005/8/layout/hierarchy1"/>
    <dgm:cxn modelId="{88F3DBAE-D960-4A7E-A11C-DA6063AD0910}" type="presOf" srcId="{DDA745D6-9E9D-493B-9FB9-39DA4952528E}" destId="{75D0AE56-06AD-48CE-8C75-BC58DBF79B2A}" srcOrd="0" destOrd="0" presId="urn:microsoft.com/office/officeart/2005/8/layout/hierarchy1"/>
    <dgm:cxn modelId="{33809F3F-8003-4ABB-96BA-BD79386567AE}" srcId="{D9404173-E590-4C90-89BE-C60B32809E2D}" destId="{7A4F6BC9-726F-4238-94F8-FBA69532E695}" srcOrd="0" destOrd="0" parTransId="{C48D549C-C215-465F-B030-E7086E128FC2}" sibTransId="{1460D8AA-10A4-4226-9D70-509CFFBB3CD9}"/>
    <dgm:cxn modelId="{3FB6FA43-A09D-4962-9B5D-2C103B0FCD38}" type="presOf" srcId="{89E7565F-EC42-4BA5-AF39-4ED2D385B9A4}" destId="{172FAFE3-26FA-4634-B817-B4F9A02A2F1D}" srcOrd="0" destOrd="0" presId="urn:microsoft.com/office/officeart/2005/8/layout/hierarchy1"/>
    <dgm:cxn modelId="{53553894-3B60-4C78-9B63-DD23FC8B0C4C}" type="presOf" srcId="{AD5D1653-939F-425B-9477-D362D226CA9E}" destId="{10E5CBF9-DDB4-4179-A8E9-1D85E5FAA009}" srcOrd="0" destOrd="0" presId="urn:microsoft.com/office/officeart/2005/8/layout/hierarchy1"/>
    <dgm:cxn modelId="{8281D10D-6F74-4D07-B67A-2AF893DED5D0}" type="presOf" srcId="{15EC17CE-41EA-4800-A5FF-27D2DCF7BBAD}" destId="{7540B800-1A89-4EA6-A563-B94C99433A4C}" srcOrd="0" destOrd="0" presId="urn:microsoft.com/office/officeart/2005/8/layout/hierarchy1"/>
    <dgm:cxn modelId="{A8E80B81-8854-4357-BA91-E9553A83D3E2}" type="presOf" srcId="{9AA61EE2-A6E5-4E18-9A0E-BB3885E17CEB}" destId="{6FF5E114-F672-47DD-81A8-FBA7644B884D}" srcOrd="0" destOrd="0" presId="urn:microsoft.com/office/officeart/2005/8/layout/hierarchy1"/>
    <dgm:cxn modelId="{FC3A5B90-AB8E-40A0-82AB-0AEBD8EC30A7}" type="presOf" srcId="{7A4F6BC9-726F-4238-94F8-FBA69532E695}" destId="{0095F466-94FE-4739-A495-B19D367DCFE7}" srcOrd="0" destOrd="0" presId="urn:microsoft.com/office/officeart/2005/8/layout/hierarchy1"/>
    <dgm:cxn modelId="{AFF8C401-F18F-4F21-9F39-AB7297DDEB4C}" srcId="{83849036-3183-409A-90C4-36D9F540FC6B}" destId="{0D38FD8D-24A9-42B4-BB07-177C25688BF7}" srcOrd="0" destOrd="0" parTransId="{84E2FC59-69AD-4DA6-8F60-C8288F510B2C}" sibTransId="{936BD628-F17B-42D5-9BB5-4EFA557835D0}"/>
    <dgm:cxn modelId="{57255ECE-B349-4B32-8D5F-CF8A2C5344BE}" type="presOf" srcId="{5CA3E8BD-081C-4CB7-BE5D-96B5071FD2D3}" destId="{352F8864-4C03-4575-A9C4-8B0F6C9CCCFD}" srcOrd="0" destOrd="0" presId="urn:microsoft.com/office/officeart/2005/8/layout/hierarchy1"/>
    <dgm:cxn modelId="{4FE259D1-1ED8-41B0-8213-56028E43BD54}" srcId="{A6402836-E41F-4092-B248-9ABC7B1B15A5}" destId="{D31E7502-2BA7-49A1-990D-4179CAE9CF09}" srcOrd="0" destOrd="0" parTransId="{F5C6B276-4802-4FEA-8B3E-37055E14363A}" sibTransId="{CDB76553-0E5A-4E04-A8F8-836D0FA17AA1}"/>
    <dgm:cxn modelId="{1E73E157-42C2-4C82-9478-7B58691F30BF}" type="presOf" srcId="{A06758E0-A1DA-4AC5-A206-BE2B9F4DA91F}" destId="{9C3E1C00-C5C5-4176-A3D5-8923EE9322D8}" srcOrd="0" destOrd="0" presId="urn:microsoft.com/office/officeart/2005/8/layout/hierarchy1"/>
    <dgm:cxn modelId="{1BF80094-CC9D-40B3-A222-C684B2A39307}" type="presOf" srcId="{B8E6BCFE-4091-40EA-969B-850406714C6A}" destId="{67A591CB-B1A8-4480-A12A-3757B546C095}" srcOrd="0" destOrd="0" presId="urn:microsoft.com/office/officeart/2005/8/layout/hierarchy1"/>
    <dgm:cxn modelId="{6FCD114F-ABF3-4B82-B232-A97C3F1DF3E8}" type="presOf" srcId="{E2A416C1-9CE4-4229-8124-DA0C03045FCA}" destId="{B8E02739-9D73-4226-AF20-1F49DCC71373}" srcOrd="0" destOrd="0" presId="urn:microsoft.com/office/officeart/2005/8/layout/hierarchy1"/>
    <dgm:cxn modelId="{5E17EA95-E2AF-44B1-9A33-82B73F186A30}" type="presOf" srcId="{900D3A1B-07CE-420B-8D50-CE7FB077EA42}" destId="{8AA513F5-40E1-4388-83C9-8F1F3DCFD422}" srcOrd="0" destOrd="0" presId="urn:microsoft.com/office/officeart/2005/8/layout/hierarchy1"/>
    <dgm:cxn modelId="{932A12B1-7EE8-4A4D-9A83-8AEEF0819768}" type="presOf" srcId="{D32405A8-66E7-4312-A1F8-93122ED4839B}" destId="{6AA46AAA-6806-4125-87EF-A9F491023034}" srcOrd="0" destOrd="0" presId="urn:microsoft.com/office/officeart/2005/8/layout/hierarchy1"/>
    <dgm:cxn modelId="{2450325D-D6C7-449F-B083-D8EB8E2EB7A4}" srcId="{D31E7502-2BA7-49A1-990D-4179CAE9CF09}" destId="{B8E6BCFE-4091-40EA-969B-850406714C6A}" srcOrd="0" destOrd="0" parTransId="{26FDD2F5-F10C-4B38-9776-16D85FF5FE0D}" sibTransId="{9B65D06C-3802-4380-974D-492D9647E87E}"/>
    <dgm:cxn modelId="{612CA65B-16CE-4CEB-9E10-5E79F152D21D}" type="presParOf" srcId="{CB4DA0EE-F8D4-40D2-8F9D-ED018E3861B7}" destId="{77306D99-C532-476B-9586-ABD64EA6CFC7}" srcOrd="0" destOrd="0" presId="urn:microsoft.com/office/officeart/2005/8/layout/hierarchy1"/>
    <dgm:cxn modelId="{34905165-27A2-401E-85B7-54ED7CB4A168}" type="presParOf" srcId="{77306D99-C532-476B-9586-ABD64EA6CFC7}" destId="{0F699850-5535-445B-B6B1-768ED420D7C6}" srcOrd="0" destOrd="0" presId="urn:microsoft.com/office/officeart/2005/8/layout/hierarchy1"/>
    <dgm:cxn modelId="{4EA05A05-5045-4D5F-A8B2-D9C0D67D9503}" type="presParOf" srcId="{0F699850-5535-445B-B6B1-768ED420D7C6}" destId="{C34852EF-CE7D-4D43-8F61-D50F4EF77490}" srcOrd="0" destOrd="0" presId="urn:microsoft.com/office/officeart/2005/8/layout/hierarchy1"/>
    <dgm:cxn modelId="{94585B3F-D40A-4C4A-9528-AF263A0EAECC}" type="presParOf" srcId="{0F699850-5535-445B-B6B1-768ED420D7C6}" destId="{C9AA8E5B-5647-47C5-8F8B-E43A12670F25}" srcOrd="1" destOrd="0" presId="urn:microsoft.com/office/officeart/2005/8/layout/hierarchy1"/>
    <dgm:cxn modelId="{EDC3ED07-ABD6-45DE-8964-133ED5F31B37}" type="presParOf" srcId="{77306D99-C532-476B-9586-ABD64EA6CFC7}" destId="{47F0FFCF-01D1-4A93-AEEF-843FEE80C25A}" srcOrd="1" destOrd="0" presId="urn:microsoft.com/office/officeart/2005/8/layout/hierarchy1"/>
    <dgm:cxn modelId="{E350395A-72EB-4445-903D-7F0741E27E07}" type="presParOf" srcId="{47F0FFCF-01D1-4A93-AEEF-843FEE80C25A}" destId="{4C022B82-1C9B-49A2-BEF6-5AD2229C2242}" srcOrd="0" destOrd="0" presId="urn:microsoft.com/office/officeart/2005/8/layout/hierarchy1"/>
    <dgm:cxn modelId="{ADC856B2-A547-484E-B065-FFD03BC8B4BC}" type="presParOf" srcId="{47F0FFCF-01D1-4A93-AEEF-843FEE80C25A}" destId="{2CF65729-0DC2-407F-96A8-7A9341282CA9}" srcOrd="1" destOrd="0" presId="urn:microsoft.com/office/officeart/2005/8/layout/hierarchy1"/>
    <dgm:cxn modelId="{EFE980EB-2F9B-4A18-A948-1A555FB8DF64}" type="presParOf" srcId="{2CF65729-0DC2-407F-96A8-7A9341282CA9}" destId="{FD1B3029-B072-4B31-95E5-5908E7760A6B}" srcOrd="0" destOrd="0" presId="urn:microsoft.com/office/officeart/2005/8/layout/hierarchy1"/>
    <dgm:cxn modelId="{A45596E9-5084-4DB2-ADAB-9407F11F8A12}" type="presParOf" srcId="{FD1B3029-B072-4B31-95E5-5908E7760A6B}" destId="{5AED5877-B9DF-4715-AE1C-EDB5F69ECC90}" srcOrd="0" destOrd="0" presId="urn:microsoft.com/office/officeart/2005/8/layout/hierarchy1"/>
    <dgm:cxn modelId="{5F042766-0FE5-4B5D-AB6B-95816EE873CB}" type="presParOf" srcId="{FD1B3029-B072-4B31-95E5-5908E7760A6B}" destId="{67A591CB-B1A8-4480-A12A-3757B546C095}" srcOrd="1" destOrd="0" presId="urn:microsoft.com/office/officeart/2005/8/layout/hierarchy1"/>
    <dgm:cxn modelId="{386DDF9B-3BD6-4020-B701-3700C946CEEF}" type="presParOf" srcId="{2CF65729-0DC2-407F-96A8-7A9341282CA9}" destId="{E08B8A9D-90A4-4C19-9282-3F7B3153B3BE}" srcOrd="1" destOrd="0" presId="urn:microsoft.com/office/officeart/2005/8/layout/hierarchy1"/>
    <dgm:cxn modelId="{465A539D-5B98-471D-AF44-DB72E13351BA}" type="presParOf" srcId="{E08B8A9D-90A4-4C19-9282-3F7B3153B3BE}" destId="{AAAE9948-AD48-416F-B653-A3C509789067}" srcOrd="0" destOrd="0" presId="urn:microsoft.com/office/officeart/2005/8/layout/hierarchy1"/>
    <dgm:cxn modelId="{D856B120-ED66-44D7-B46F-AA5CCF824262}" type="presParOf" srcId="{E08B8A9D-90A4-4C19-9282-3F7B3153B3BE}" destId="{11C33D65-6670-403C-91D7-8099391480BE}" srcOrd="1" destOrd="0" presId="urn:microsoft.com/office/officeart/2005/8/layout/hierarchy1"/>
    <dgm:cxn modelId="{6A780167-5B60-4DEA-9D01-29B67F589D1D}" type="presParOf" srcId="{11C33D65-6670-403C-91D7-8099391480BE}" destId="{202CA3AD-FE4E-41CB-A8C4-7EE3C72D91BA}" srcOrd="0" destOrd="0" presId="urn:microsoft.com/office/officeart/2005/8/layout/hierarchy1"/>
    <dgm:cxn modelId="{7156EFB7-3E73-4C11-970C-015227A6CB3A}" type="presParOf" srcId="{202CA3AD-FE4E-41CB-A8C4-7EE3C72D91BA}" destId="{9A1C609F-B380-4E18-BCDC-477DA19CBCBC}" srcOrd="0" destOrd="0" presId="urn:microsoft.com/office/officeart/2005/8/layout/hierarchy1"/>
    <dgm:cxn modelId="{D6590656-49DD-4736-A62A-013D83EF51CC}" type="presParOf" srcId="{202CA3AD-FE4E-41CB-A8C4-7EE3C72D91BA}" destId="{120683BC-AF51-43DF-ABC7-27CDF71FF48B}" srcOrd="1" destOrd="0" presId="urn:microsoft.com/office/officeart/2005/8/layout/hierarchy1"/>
    <dgm:cxn modelId="{3F78CE54-4D1F-4C16-BD18-9A1F0B55B65C}" type="presParOf" srcId="{11C33D65-6670-403C-91D7-8099391480BE}" destId="{1F41687F-E5DF-41A5-9449-FF88905C6C5D}" srcOrd="1" destOrd="0" presId="urn:microsoft.com/office/officeart/2005/8/layout/hierarchy1"/>
    <dgm:cxn modelId="{B0176E91-AC6D-4F92-8955-87F3183DDB49}" type="presParOf" srcId="{1F41687F-E5DF-41A5-9449-FF88905C6C5D}" destId="{71788935-62C3-4589-9E8F-7F4DC0C1F026}" srcOrd="0" destOrd="0" presId="urn:microsoft.com/office/officeart/2005/8/layout/hierarchy1"/>
    <dgm:cxn modelId="{8CF68935-2BF9-489B-B8E4-685E8F14EB6D}" type="presParOf" srcId="{1F41687F-E5DF-41A5-9449-FF88905C6C5D}" destId="{2027E291-0A0E-474E-8055-AC3B1EA9D41D}" srcOrd="1" destOrd="0" presId="urn:microsoft.com/office/officeart/2005/8/layout/hierarchy1"/>
    <dgm:cxn modelId="{342BEAFF-A9B6-4E77-90D1-B8640E4AA1AD}" type="presParOf" srcId="{2027E291-0A0E-474E-8055-AC3B1EA9D41D}" destId="{7F34552B-9D93-47CE-892D-6E2B6CC5229E}" srcOrd="0" destOrd="0" presId="urn:microsoft.com/office/officeart/2005/8/layout/hierarchy1"/>
    <dgm:cxn modelId="{D54E32E4-0A57-4079-8212-06BC1EDA2C06}" type="presParOf" srcId="{7F34552B-9D93-47CE-892D-6E2B6CC5229E}" destId="{4350979D-04F2-4AD5-8B92-96E0CF81F0BD}" srcOrd="0" destOrd="0" presId="urn:microsoft.com/office/officeart/2005/8/layout/hierarchy1"/>
    <dgm:cxn modelId="{E698358B-6FCE-4861-92DD-551B46E39BB7}" type="presParOf" srcId="{7F34552B-9D93-47CE-892D-6E2B6CC5229E}" destId="{0095F466-94FE-4739-A495-B19D367DCFE7}" srcOrd="1" destOrd="0" presId="urn:microsoft.com/office/officeart/2005/8/layout/hierarchy1"/>
    <dgm:cxn modelId="{A405C185-24A6-418D-8AC0-66DA88199E05}" type="presParOf" srcId="{2027E291-0A0E-474E-8055-AC3B1EA9D41D}" destId="{1A7F0682-96EF-4326-851C-ACF5C95CC6DA}" srcOrd="1" destOrd="0" presId="urn:microsoft.com/office/officeart/2005/8/layout/hierarchy1"/>
    <dgm:cxn modelId="{641F72DB-1A11-4CEE-909E-6432D9269A03}" type="presParOf" srcId="{1F41687F-E5DF-41A5-9449-FF88905C6C5D}" destId="{8AA513F5-40E1-4388-83C9-8F1F3DCFD422}" srcOrd="2" destOrd="0" presId="urn:microsoft.com/office/officeart/2005/8/layout/hierarchy1"/>
    <dgm:cxn modelId="{6A6B8C43-37A3-4D7C-A9D4-189587D1DEB4}" type="presParOf" srcId="{1F41687F-E5DF-41A5-9449-FF88905C6C5D}" destId="{17E5FB44-A0EF-4124-8E98-DC30EB9142C6}" srcOrd="3" destOrd="0" presId="urn:microsoft.com/office/officeart/2005/8/layout/hierarchy1"/>
    <dgm:cxn modelId="{9273B638-24C3-4EC7-A328-98DD1CDFC549}" type="presParOf" srcId="{17E5FB44-A0EF-4124-8E98-DC30EB9142C6}" destId="{777636DA-124A-4165-8E45-E80A7416783A}" srcOrd="0" destOrd="0" presId="urn:microsoft.com/office/officeart/2005/8/layout/hierarchy1"/>
    <dgm:cxn modelId="{EB3EF600-5FB3-488F-9078-B254D8F9517F}" type="presParOf" srcId="{777636DA-124A-4165-8E45-E80A7416783A}" destId="{5DC1B469-E76B-4DC6-8160-EA4C7BF333B5}" srcOrd="0" destOrd="0" presId="urn:microsoft.com/office/officeart/2005/8/layout/hierarchy1"/>
    <dgm:cxn modelId="{685A8C89-016C-4571-93F1-367E07BC58E6}" type="presParOf" srcId="{777636DA-124A-4165-8E45-E80A7416783A}" destId="{F62E4AB1-ECA0-40EA-AF91-0C56FFEE9370}" srcOrd="1" destOrd="0" presId="urn:microsoft.com/office/officeart/2005/8/layout/hierarchy1"/>
    <dgm:cxn modelId="{2BFA8BCE-E9A5-40AE-BEF9-27F1C8975559}" type="presParOf" srcId="{17E5FB44-A0EF-4124-8E98-DC30EB9142C6}" destId="{C480D508-0306-4B2E-9763-6E883B524F58}" srcOrd="1" destOrd="0" presId="urn:microsoft.com/office/officeart/2005/8/layout/hierarchy1"/>
    <dgm:cxn modelId="{EED93A53-BE7D-4F3F-95A3-D8F6C74A5227}" type="presParOf" srcId="{E08B8A9D-90A4-4C19-9282-3F7B3153B3BE}" destId="{33BCAC89-5020-435E-B2C1-5BCAC56C3E9B}" srcOrd="2" destOrd="0" presId="urn:microsoft.com/office/officeart/2005/8/layout/hierarchy1"/>
    <dgm:cxn modelId="{A87A718A-B21B-4172-BC1E-54643B462460}" type="presParOf" srcId="{E08B8A9D-90A4-4C19-9282-3F7B3153B3BE}" destId="{0C675DA2-729A-4F66-A4A3-355BA393BB6E}" srcOrd="3" destOrd="0" presId="urn:microsoft.com/office/officeart/2005/8/layout/hierarchy1"/>
    <dgm:cxn modelId="{038AA15A-8744-413B-9E73-2645B1AF976B}" type="presParOf" srcId="{0C675DA2-729A-4F66-A4A3-355BA393BB6E}" destId="{B867947B-89CA-4E82-805E-98B1E41C0831}" srcOrd="0" destOrd="0" presId="urn:microsoft.com/office/officeart/2005/8/layout/hierarchy1"/>
    <dgm:cxn modelId="{B3EE4909-6F72-4287-84DA-D4ABEC8EF2D9}" type="presParOf" srcId="{B867947B-89CA-4E82-805E-98B1E41C0831}" destId="{7294F734-2BEC-4D7C-B0A6-FA90A228C6C5}" srcOrd="0" destOrd="0" presId="urn:microsoft.com/office/officeart/2005/8/layout/hierarchy1"/>
    <dgm:cxn modelId="{44BF3A67-029B-4099-90AA-C291AF812C06}" type="presParOf" srcId="{B867947B-89CA-4E82-805E-98B1E41C0831}" destId="{03B2DCB5-5667-4DD0-8F4F-5D21F33E556B}" srcOrd="1" destOrd="0" presId="urn:microsoft.com/office/officeart/2005/8/layout/hierarchy1"/>
    <dgm:cxn modelId="{24F21090-2404-4B38-98FF-5299F167E22A}" type="presParOf" srcId="{0C675DA2-729A-4F66-A4A3-355BA393BB6E}" destId="{FF70506A-53FD-475F-9371-352BCE7B659F}" srcOrd="1" destOrd="0" presId="urn:microsoft.com/office/officeart/2005/8/layout/hierarchy1"/>
    <dgm:cxn modelId="{57374F0C-25E9-4475-BBCB-778DE5D059E5}" type="presParOf" srcId="{FF70506A-53FD-475F-9371-352BCE7B659F}" destId="{95562848-DED4-4A7A-B8B8-8D1EC10F03A1}" srcOrd="0" destOrd="0" presId="urn:microsoft.com/office/officeart/2005/8/layout/hierarchy1"/>
    <dgm:cxn modelId="{180B9310-CCE2-4829-A2D1-EB43D7D2933A}" type="presParOf" srcId="{FF70506A-53FD-475F-9371-352BCE7B659F}" destId="{E69820F6-50F6-4C2E-A733-AC31EBE965DB}" srcOrd="1" destOrd="0" presId="urn:microsoft.com/office/officeart/2005/8/layout/hierarchy1"/>
    <dgm:cxn modelId="{841237BB-4182-41A6-98A1-2BA6A150E42E}" type="presParOf" srcId="{E69820F6-50F6-4C2E-A733-AC31EBE965DB}" destId="{1A231FB9-1E59-4049-853F-9F3D62A9F7DA}" srcOrd="0" destOrd="0" presId="urn:microsoft.com/office/officeart/2005/8/layout/hierarchy1"/>
    <dgm:cxn modelId="{24C6E114-70AA-4CBB-9BCD-787C9D7D32DA}" type="presParOf" srcId="{1A231FB9-1E59-4049-853F-9F3D62A9F7DA}" destId="{723E3EBD-7FAC-4306-B8D3-5CAE84E78D7C}" srcOrd="0" destOrd="0" presId="urn:microsoft.com/office/officeart/2005/8/layout/hierarchy1"/>
    <dgm:cxn modelId="{5FD9AFD9-9E47-4A9C-BBBC-FDC87A622052}" type="presParOf" srcId="{1A231FB9-1E59-4049-853F-9F3D62A9F7DA}" destId="{03A23FA0-E396-4CF7-86A1-CCF9FCEFBB6E}" srcOrd="1" destOrd="0" presId="urn:microsoft.com/office/officeart/2005/8/layout/hierarchy1"/>
    <dgm:cxn modelId="{37C438A1-3773-4C3A-843A-929B630E29B9}" type="presParOf" srcId="{E69820F6-50F6-4C2E-A733-AC31EBE965DB}" destId="{8B38532E-CCEE-4CC8-B5B1-E12288D2958D}" srcOrd="1" destOrd="0" presId="urn:microsoft.com/office/officeart/2005/8/layout/hierarchy1"/>
    <dgm:cxn modelId="{5F64952B-2AAE-4971-A649-587B736B914F}" type="presParOf" srcId="{8B38532E-CCEE-4CC8-B5B1-E12288D2958D}" destId="{6AA46AAA-6806-4125-87EF-A9F491023034}" srcOrd="0" destOrd="0" presId="urn:microsoft.com/office/officeart/2005/8/layout/hierarchy1"/>
    <dgm:cxn modelId="{CFC974B5-4C47-442E-8FF2-F50BA7471904}" type="presParOf" srcId="{8B38532E-CCEE-4CC8-B5B1-E12288D2958D}" destId="{226C0149-CC3C-4146-8AE0-0FC62D05CFB7}" srcOrd="1" destOrd="0" presId="urn:microsoft.com/office/officeart/2005/8/layout/hierarchy1"/>
    <dgm:cxn modelId="{D7FDE7BA-6FD9-4E0F-A252-27CF4C825BE2}" type="presParOf" srcId="{226C0149-CC3C-4146-8AE0-0FC62D05CFB7}" destId="{E5FADEEB-F02A-43BF-92B9-5C175511CE88}" srcOrd="0" destOrd="0" presId="urn:microsoft.com/office/officeart/2005/8/layout/hierarchy1"/>
    <dgm:cxn modelId="{9D4D4670-A993-4C63-959E-9942BA5D071D}" type="presParOf" srcId="{E5FADEEB-F02A-43BF-92B9-5C175511CE88}" destId="{E2DA7D08-F410-4578-B4D7-78A4BFE4030F}" srcOrd="0" destOrd="0" presId="urn:microsoft.com/office/officeart/2005/8/layout/hierarchy1"/>
    <dgm:cxn modelId="{47364F5F-2DAD-40D4-A402-4D46DAF01956}" type="presParOf" srcId="{E5FADEEB-F02A-43BF-92B9-5C175511CE88}" destId="{BB79B654-75EA-4DA9-B03B-11935FB350F3}" srcOrd="1" destOrd="0" presId="urn:microsoft.com/office/officeart/2005/8/layout/hierarchy1"/>
    <dgm:cxn modelId="{FB0D4816-145B-4270-B329-82466CEE9310}" type="presParOf" srcId="{226C0149-CC3C-4146-8AE0-0FC62D05CFB7}" destId="{7A17670D-410B-4A0B-B671-69E01CC0355A}" srcOrd="1" destOrd="0" presId="urn:microsoft.com/office/officeart/2005/8/layout/hierarchy1"/>
    <dgm:cxn modelId="{DF911CB3-C27A-4AA1-BD00-639674117E28}" type="presParOf" srcId="{8B38532E-CCEE-4CC8-B5B1-E12288D2958D}" destId="{0DA62894-F25A-43A4-A2C3-D50B4E4C9E45}" srcOrd="2" destOrd="0" presId="urn:microsoft.com/office/officeart/2005/8/layout/hierarchy1"/>
    <dgm:cxn modelId="{C924F841-53A6-4B1A-95E9-E69CE7D45B01}" type="presParOf" srcId="{8B38532E-CCEE-4CC8-B5B1-E12288D2958D}" destId="{F1F45F09-A31B-4ACB-BF70-4F0F4E92AEDE}" srcOrd="3" destOrd="0" presId="urn:microsoft.com/office/officeart/2005/8/layout/hierarchy1"/>
    <dgm:cxn modelId="{DA1B7FEF-7CF8-4E9A-A6E1-F4AAE4DC6980}" type="presParOf" srcId="{F1F45F09-A31B-4ACB-BF70-4F0F4E92AEDE}" destId="{02058358-01E9-4B46-9D1B-7F012CF5946C}" srcOrd="0" destOrd="0" presId="urn:microsoft.com/office/officeart/2005/8/layout/hierarchy1"/>
    <dgm:cxn modelId="{2AC20F59-FD8D-485D-A7D9-C7A9B9C7BB34}" type="presParOf" srcId="{02058358-01E9-4B46-9D1B-7F012CF5946C}" destId="{AE98B084-D4E8-4D18-9177-877E4AD37E58}" srcOrd="0" destOrd="0" presId="urn:microsoft.com/office/officeart/2005/8/layout/hierarchy1"/>
    <dgm:cxn modelId="{57CFB50D-FA2B-4D8D-806B-254459A72BF5}" type="presParOf" srcId="{02058358-01E9-4B46-9D1B-7F012CF5946C}" destId="{58904640-23E9-4469-B948-3512BAA25DAB}" srcOrd="1" destOrd="0" presId="urn:microsoft.com/office/officeart/2005/8/layout/hierarchy1"/>
    <dgm:cxn modelId="{8B55A8BD-0FB4-4B2F-B700-161113291CD8}" type="presParOf" srcId="{F1F45F09-A31B-4ACB-BF70-4F0F4E92AEDE}" destId="{3CB599E6-1775-4C2E-89D3-615C591367F5}" srcOrd="1" destOrd="0" presId="urn:microsoft.com/office/officeart/2005/8/layout/hierarchy1"/>
    <dgm:cxn modelId="{A97E3E86-1564-40F0-BE12-9BF38480E304}" type="presParOf" srcId="{8B38532E-CCEE-4CC8-B5B1-E12288D2958D}" destId="{49123991-9550-45E1-9875-7B77C98ED462}" srcOrd="4" destOrd="0" presId="urn:microsoft.com/office/officeart/2005/8/layout/hierarchy1"/>
    <dgm:cxn modelId="{780FA6E6-97B5-4E72-AF63-BEA1A3637B40}" type="presParOf" srcId="{8B38532E-CCEE-4CC8-B5B1-E12288D2958D}" destId="{BFC19D1A-87D1-4C7C-B973-EF11F710A93F}" srcOrd="5" destOrd="0" presId="urn:microsoft.com/office/officeart/2005/8/layout/hierarchy1"/>
    <dgm:cxn modelId="{78B8BE70-3FE3-44E3-B9BF-96CC44C7E1C1}" type="presParOf" srcId="{BFC19D1A-87D1-4C7C-B973-EF11F710A93F}" destId="{AF34C87A-34C8-4DC1-A918-D7081C9CA491}" srcOrd="0" destOrd="0" presId="urn:microsoft.com/office/officeart/2005/8/layout/hierarchy1"/>
    <dgm:cxn modelId="{EBF044E5-6BD0-4D65-9B79-0F953180A557}" type="presParOf" srcId="{AF34C87A-34C8-4DC1-A918-D7081C9CA491}" destId="{4638FF49-4241-48B6-9057-AB03BDD69F17}" srcOrd="0" destOrd="0" presId="urn:microsoft.com/office/officeart/2005/8/layout/hierarchy1"/>
    <dgm:cxn modelId="{689C84EB-FD0E-4F7A-A698-B2D4113FF400}" type="presParOf" srcId="{AF34C87A-34C8-4DC1-A918-D7081C9CA491}" destId="{7540B800-1A89-4EA6-A563-B94C99433A4C}" srcOrd="1" destOrd="0" presId="urn:microsoft.com/office/officeart/2005/8/layout/hierarchy1"/>
    <dgm:cxn modelId="{2F59181E-B4B0-4DFD-AF53-1763BAC2AFA2}" type="presParOf" srcId="{BFC19D1A-87D1-4C7C-B973-EF11F710A93F}" destId="{47F0A418-D40A-4E54-A871-C5900DA35ACE}" srcOrd="1" destOrd="0" presId="urn:microsoft.com/office/officeart/2005/8/layout/hierarchy1"/>
    <dgm:cxn modelId="{895BB9AF-852D-4B59-A5F7-D1B3D51A5C95}" type="presParOf" srcId="{8B38532E-CCEE-4CC8-B5B1-E12288D2958D}" destId="{352F8864-4C03-4575-A9C4-8B0F6C9CCCFD}" srcOrd="6" destOrd="0" presId="urn:microsoft.com/office/officeart/2005/8/layout/hierarchy1"/>
    <dgm:cxn modelId="{BA4117B1-95E3-4878-9A22-F90CECE2BE95}" type="presParOf" srcId="{8B38532E-CCEE-4CC8-B5B1-E12288D2958D}" destId="{56B2EA1D-6636-4418-88F0-528127DD4108}" srcOrd="7" destOrd="0" presId="urn:microsoft.com/office/officeart/2005/8/layout/hierarchy1"/>
    <dgm:cxn modelId="{87FC89F0-8FB7-41C5-8C91-75E915AE3626}" type="presParOf" srcId="{56B2EA1D-6636-4418-88F0-528127DD4108}" destId="{1E555017-7590-4AC6-8A78-D0D01FA7067E}" srcOrd="0" destOrd="0" presId="urn:microsoft.com/office/officeart/2005/8/layout/hierarchy1"/>
    <dgm:cxn modelId="{EF165BDA-1BBA-4301-9CC6-9F8A6675E36F}" type="presParOf" srcId="{1E555017-7590-4AC6-8A78-D0D01FA7067E}" destId="{4635DB1D-A340-43AC-830E-EBB65CA7C24D}" srcOrd="0" destOrd="0" presId="urn:microsoft.com/office/officeart/2005/8/layout/hierarchy1"/>
    <dgm:cxn modelId="{F0440751-E1D9-4FBF-AE19-7B467B97C68E}" type="presParOf" srcId="{1E555017-7590-4AC6-8A78-D0D01FA7067E}" destId="{FAF3CA10-23AE-4BA0-8593-97B3700324D3}" srcOrd="1" destOrd="0" presId="urn:microsoft.com/office/officeart/2005/8/layout/hierarchy1"/>
    <dgm:cxn modelId="{0EF1760F-EE7F-41F1-99E8-92DBBA2FAA7B}" type="presParOf" srcId="{56B2EA1D-6636-4418-88F0-528127DD4108}" destId="{12657364-5D54-476E-8FD9-459BE0F51F25}" srcOrd="1" destOrd="0" presId="urn:microsoft.com/office/officeart/2005/8/layout/hierarchy1"/>
    <dgm:cxn modelId="{BCE61405-7955-4CE1-BBD2-9567E15A9596}" type="presParOf" srcId="{FF70506A-53FD-475F-9371-352BCE7B659F}" destId="{9DD5D7EF-0ADC-4B2E-B892-2A1C3F500AD1}" srcOrd="2" destOrd="0" presId="urn:microsoft.com/office/officeart/2005/8/layout/hierarchy1"/>
    <dgm:cxn modelId="{B7081030-4392-48E4-BE35-E0D7E56417DF}" type="presParOf" srcId="{FF70506A-53FD-475F-9371-352BCE7B659F}" destId="{4D82C73C-2995-4D29-B57C-11006A919386}" srcOrd="3" destOrd="0" presId="urn:microsoft.com/office/officeart/2005/8/layout/hierarchy1"/>
    <dgm:cxn modelId="{7CECDE47-F235-4FDC-9F02-18F7FCAE2FAC}" type="presParOf" srcId="{4D82C73C-2995-4D29-B57C-11006A919386}" destId="{ACDD2A94-03E9-4E85-90B2-D698194AD424}" srcOrd="0" destOrd="0" presId="urn:microsoft.com/office/officeart/2005/8/layout/hierarchy1"/>
    <dgm:cxn modelId="{869B9CF6-3C7D-4CC2-A416-49D2E44C4041}" type="presParOf" srcId="{ACDD2A94-03E9-4E85-90B2-D698194AD424}" destId="{857A80CD-1AE7-4A23-A29D-FEDE028559A5}" srcOrd="0" destOrd="0" presId="urn:microsoft.com/office/officeart/2005/8/layout/hierarchy1"/>
    <dgm:cxn modelId="{F2F8766C-27F8-4EBC-8D07-7E7274A77CA7}" type="presParOf" srcId="{ACDD2A94-03E9-4E85-90B2-D698194AD424}" destId="{E0E1E2F8-D984-4036-9CDF-4374434D6FD4}" srcOrd="1" destOrd="0" presId="urn:microsoft.com/office/officeart/2005/8/layout/hierarchy1"/>
    <dgm:cxn modelId="{874837FD-C9CA-4508-B824-EFC0076CD182}" type="presParOf" srcId="{4D82C73C-2995-4D29-B57C-11006A919386}" destId="{DD80AFAD-ABBF-4747-8E8A-5E00B556F37A}" srcOrd="1" destOrd="0" presId="urn:microsoft.com/office/officeart/2005/8/layout/hierarchy1"/>
    <dgm:cxn modelId="{B568FDA2-8DF6-4345-9BAD-DC8479723AE8}" type="presParOf" srcId="{DD80AFAD-ABBF-4747-8E8A-5E00B556F37A}" destId="{1146C852-52D5-4D4D-865F-00FAD5797D0A}" srcOrd="0" destOrd="0" presId="urn:microsoft.com/office/officeart/2005/8/layout/hierarchy1"/>
    <dgm:cxn modelId="{EA739286-9A4D-46C7-8DFC-2238D6EA1A64}" type="presParOf" srcId="{DD80AFAD-ABBF-4747-8E8A-5E00B556F37A}" destId="{A380671F-609C-437A-9486-8C4B74FEFB55}" srcOrd="1" destOrd="0" presId="urn:microsoft.com/office/officeart/2005/8/layout/hierarchy1"/>
    <dgm:cxn modelId="{22912C9F-4CBA-451E-9563-933E219F6748}" type="presParOf" srcId="{A380671F-609C-437A-9486-8C4B74FEFB55}" destId="{FABD2A26-438A-4CD9-A653-EDA360C8324F}" srcOrd="0" destOrd="0" presId="urn:microsoft.com/office/officeart/2005/8/layout/hierarchy1"/>
    <dgm:cxn modelId="{BE665B79-D4EF-44CD-9E53-DB645FF9BB7E}" type="presParOf" srcId="{FABD2A26-438A-4CD9-A653-EDA360C8324F}" destId="{E4384828-A8C3-4095-93FC-0D51EA852E7F}" srcOrd="0" destOrd="0" presId="urn:microsoft.com/office/officeart/2005/8/layout/hierarchy1"/>
    <dgm:cxn modelId="{CB99D91E-8CD6-4F91-B225-EB1F569188A2}" type="presParOf" srcId="{FABD2A26-438A-4CD9-A653-EDA360C8324F}" destId="{C1795675-5A35-496D-A537-2DB98EFE3FB5}" srcOrd="1" destOrd="0" presId="urn:microsoft.com/office/officeart/2005/8/layout/hierarchy1"/>
    <dgm:cxn modelId="{5FD912CD-4321-4EC2-800D-A54878524494}" type="presParOf" srcId="{A380671F-609C-437A-9486-8C4B74FEFB55}" destId="{149E435F-5148-4CF0-8F74-A32B33B6BD8C}" srcOrd="1" destOrd="0" presId="urn:microsoft.com/office/officeart/2005/8/layout/hierarchy1"/>
    <dgm:cxn modelId="{AAC6A52E-3FAD-453B-91CF-16913C2C88B9}" type="presParOf" srcId="{DD80AFAD-ABBF-4747-8E8A-5E00B556F37A}" destId="{6FF5E114-F672-47DD-81A8-FBA7644B884D}" srcOrd="2" destOrd="0" presId="urn:microsoft.com/office/officeart/2005/8/layout/hierarchy1"/>
    <dgm:cxn modelId="{CED3B480-F492-4665-ABF5-E1387A3D05A3}" type="presParOf" srcId="{DD80AFAD-ABBF-4747-8E8A-5E00B556F37A}" destId="{B05FF393-D106-48E1-A067-9214D8E1EBAC}" srcOrd="3" destOrd="0" presId="urn:microsoft.com/office/officeart/2005/8/layout/hierarchy1"/>
    <dgm:cxn modelId="{A113A308-5B03-4840-8785-F442B17BBB6B}" type="presParOf" srcId="{B05FF393-D106-48E1-A067-9214D8E1EBAC}" destId="{78E07CC5-447C-4A7F-8D20-D0D924A3EB5E}" srcOrd="0" destOrd="0" presId="urn:microsoft.com/office/officeart/2005/8/layout/hierarchy1"/>
    <dgm:cxn modelId="{2C3B95F9-CF18-4E09-A3AD-7C23037E9A3F}" type="presParOf" srcId="{78E07CC5-447C-4A7F-8D20-D0D924A3EB5E}" destId="{3E8582E5-44B6-4CA1-BB05-31079F6062A8}" srcOrd="0" destOrd="0" presId="urn:microsoft.com/office/officeart/2005/8/layout/hierarchy1"/>
    <dgm:cxn modelId="{4CF0106D-5AD0-413E-88C7-46223B20EF0C}" type="presParOf" srcId="{78E07CC5-447C-4A7F-8D20-D0D924A3EB5E}" destId="{D1273056-0270-4D51-888E-0E279D223ACD}" srcOrd="1" destOrd="0" presId="urn:microsoft.com/office/officeart/2005/8/layout/hierarchy1"/>
    <dgm:cxn modelId="{858442F6-1B5E-4F7C-8F81-5DC1833CE666}" type="presParOf" srcId="{B05FF393-D106-48E1-A067-9214D8E1EBAC}" destId="{BAEFB093-77B5-470C-B0B9-CC5146C87037}" srcOrd="1" destOrd="0" presId="urn:microsoft.com/office/officeart/2005/8/layout/hierarchy1"/>
    <dgm:cxn modelId="{072F25C0-C438-4982-85B6-B835EE051D28}" type="presParOf" srcId="{DD80AFAD-ABBF-4747-8E8A-5E00B556F37A}" destId="{B8E02739-9D73-4226-AF20-1F49DCC71373}" srcOrd="4" destOrd="0" presId="urn:microsoft.com/office/officeart/2005/8/layout/hierarchy1"/>
    <dgm:cxn modelId="{E893536A-E386-4DA8-96FC-6353B22A96A6}" type="presParOf" srcId="{DD80AFAD-ABBF-4747-8E8A-5E00B556F37A}" destId="{50C956ED-C12F-4C21-96D7-977F2A0B65C3}" srcOrd="5" destOrd="0" presId="urn:microsoft.com/office/officeart/2005/8/layout/hierarchy1"/>
    <dgm:cxn modelId="{AC067FB8-6330-450E-934B-A37E062F7B33}" type="presParOf" srcId="{50C956ED-C12F-4C21-96D7-977F2A0B65C3}" destId="{E4CCFBED-C5A7-46D1-A18E-C2871519C672}" srcOrd="0" destOrd="0" presId="urn:microsoft.com/office/officeart/2005/8/layout/hierarchy1"/>
    <dgm:cxn modelId="{337FAFB2-69DC-4B92-B93E-E006E492E6EF}" type="presParOf" srcId="{E4CCFBED-C5A7-46D1-A18E-C2871519C672}" destId="{C143048B-46BD-48D4-ABD6-A2A13DFA2C85}" srcOrd="0" destOrd="0" presId="urn:microsoft.com/office/officeart/2005/8/layout/hierarchy1"/>
    <dgm:cxn modelId="{3315CC24-60D0-405B-B1F4-B5822CEFA448}" type="presParOf" srcId="{E4CCFBED-C5A7-46D1-A18E-C2871519C672}" destId="{5AE3972A-E0E1-4272-A9E1-C83A268C9429}" srcOrd="1" destOrd="0" presId="urn:microsoft.com/office/officeart/2005/8/layout/hierarchy1"/>
    <dgm:cxn modelId="{8100A280-062D-4098-AC53-E1E3948100AC}" type="presParOf" srcId="{50C956ED-C12F-4C21-96D7-977F2A0B65C3}" destId="{C0A135B9-01DF-455D-A047-25F76A7215E0}" srcOrd="1" destOrd="0" presId="urn:microsoft.com/office/officeart/2005/8/layout/hierarchy1"/>
    <dgm:cxn modelId="{F0C140E8-48CB-4479-95C9-D6C72BA4DC57}" type="presParOf" srcId="{E08B8A9D-90A4-4C19-9282-3F7B3153B3BE}" destId="{9C3E1C00-C5C5-4176-A3D5-8923EE9322D8}" srcOrd="4" destOrd="0" presId="urn:microsoft.com/office/officeart/2005/8/layout/hierarchy1"/>
    <dgm:cxn modelId="{8CD43CF6-90DF-4A92-8183-0CBFE95C43FA}" type="presParOf" srcId="{E08B8A9D-90A4-4C19-9282-3F7B3153B3BE}" destId="{9F53A8EF-7DC8-40BE-8BDE-588AAAD740AB}" srcOrd="5" destOrd="0" presId="urn:microsoft.com/office/officeart/2005/8/layout/hierarchy1"/>
    <dgm:cxn modelId="{4F8DB8C1-1A0F-472A-AC43-168A7DDE129F}" type="presParOf" srcId="{9F53A8EF-7DC8-40BE-8BDE-588AAAD740AB}" destId="{FAA9B148-9225-42A8-86EB-3FEB804C5237}" srcOrd="0" destOrd="0" presId="urn:microsoft.com/office/officeart/2005/8/layout/hierarchy1"/>
    <dgm:cxn modelId="{1C97D76B-C4E5-449A-8726-6B555ABCC319}" type="presParOf" srcId="{FAA9B148-9225-42A8-86EB-3FEB804C5237}" destId="{9A1D4886-86D7-4BB5-A11F-A0F723AAFD21}" srcOrd="0" destOrd="0" presId="urn:microsoft.com/office/officeart/2005/8/layout/hierarchy1"/>
    <dgm:cxn modelId="{F3B09C0F-0C95-4281-9240-93C38D02B478}" type="presParOf" srcId="{FAA9B148-9225-42A8-86EB-3FEB804C5237}" destId="{172FAFE3-26FA-4634-B817-B4F9A02A2F1D}" srcOrd="1" destOrd="0" presId="urn:microsoft.com/office/officeart/2005/8/layout/hierarchy1"/>
    <dgm:cxn modelId="{24A59A4C-7599-4B09-9523-2E5DC9648DFA}" type="presParOf" srcId="{9F53A8EF-7DC8-40BE-8BDE-588AAAD740AB}" destId="{1D0572A3-2BA7-4192-B52C-80504E128364}" srcOrd="1" destOrd="0" presId="urn:microsoft.com/office/officeart/2005/8/layout/hierarchy1"/>
    <dgm:cxn modelId="{B031ED26-555A-472B-82B1-BD802B82DD61}" type="presParOf" srcId="{1D0572A3-2BA7-4192-B52C-80504E128364}" destId="{A6375509-23B2-40CC-AFD9-18376696BF1A}" srcOrd="0" destOrd="0" presId="urn:microsoft.com/office/officeart/2005/8/layout/hierarchy1"/>
    <dgm:cxn modelId="{1D08362F-79D9-420F-8DCB-E7EA3A68BA7E}" type="presParOf" srcId="{1D0572A3-2BA7-4192-B52C-80504E128364}" destId="{63EC5E9D-E7F8-4810-BCDC-AE583913E565}" srcOrd="1" destOrd="0" presId="urn:microsoft.com/office/officeart/2005/8/layout/hierarchy1"/>
    <dgm:cxn modelId="{47E0D7E9-C57B-46D9-8A27-4B40F77D799A}" type="presParOf" srcId="{63EC5E9D-E7F8-4810-BCDC-AE583913E565}" destId="{612022F8-ADDA-400C-834E-A1F237D9629B}" srcOrd="0" destOrd="0" presId="urn:microsoft.com/office/officeart/2005/8/layout/hierarchy1"/>
    <dgm:cxn modelId="{3AEBEC49-580D-47EC-B92D-4C48DEBCFE39}" type="presParOf" srcId="{612022F8-ADDA-400C-834E-A1F237D9629B}" destId="{E1A7544C-4585-436A-B898-2749D44815CF}" srcOrd="0" destOrd="0" presId="urn:microsoft.com/office/officeart/2005/8/layout/hierarchy1"/>
    <dgm:cxn modelId="{97CAA49B-297E-48DA-AD5D-DE1013B6DF7E}" type="presParOf" srcId="{612022F8-ADDA-400C-834E-A1F237D9629B}" destId="{10E5CBF9-DDB4-4179-A8E9-1D85E5FAA009}" srcOrd="1" destOrd="0" presId="urn:microsoft.com/office/officeart/2005/8/layout/hierarchy1"/>
    <dgm:cxn modelId="{57587351-0092-498E-93CA-BB301558D4F8}" type="presParOf" srcId="{63EC5E9D-E7F8-4810-BCDC-AE583913E565}" destId="{BC99DD79-8650-492B-B9BB-EB02F00AD575}" srcOrd="1" destOrd="0" presId="urn:microsoft.com/office/officeart/2005/8/layout/hierarchy1"/>
    <dgm:cxn modelId="{95ED3897-AFF5-430D-B2FC-C963C96C8126}" type="presParOf" srcId="{1D0572A3-2BA7-4192-B52C-80504E128364}" destId="{9703AE1D-ECE7-4A16-924A-22743593004A}" srcOrd="2" destOrd="0" presId="urn:microsoft.com/office/officeart/2005/8/layout/hierarchy1"/>
    <dgm:cxn modelId="{D93E249A-6EE2-4382-8BF3-AEACA3C98333}" type="presParOf" srcId="{1D0572A3-2BA7-4192-B52C-80504E128364}" destId="{BA544378-49A9-4439-BE86-55F3AE53505F}" srcOrd="3" destOrd="0" presId="urn:microsoft.com/office/officeart/2005/8/layout/hierarchy1"/>
    <dgm:cxn modelId="{AFE78B56-FC00-4EB1-B7A9-8842B5A48A65}" type="presParOf" srcId="{BA544378-49A9-4439-BE86-55F3AE53505F}" destId="{F5C1B3A6-D028-46CE-A8A6-77E8659D955E}" srcOrd="0" destOrd="0" presId="urn:microsoft.com/office/officeart/2005/8/layout/hierarchy1"/>
    <dgm:cxn modelId="{BD0BED42-4445-4D41-9105-1E2DF8A33C57}" type="presParOf" srcId="{F5C1B3A6-D028-46CE-A8A6-77E8659D955E}" destId="{EFA74A34-2E21-4D62-8A68-EA73BE05943E}" srcOrd="0" destOrd="0" presId="urn:microsoft.com/office/officeart/2005/8/layout/hierarchy1"/>
    <dgm:cxn modelId="{8A64338E-526D-4BCD-98CE-BF19C3E07063}" type="presParOf" srcId="{F5C1B3A6-D028-46CE-A8A6-77E8659D955E}" destId="{75D0AE56-06AD-48CE-8C75-BC58DBF79B2A}" srcOrd="1" destOrd="0" presId="urn:microsoft.com/office/officeart/2005/8/layout/hierarchy1"/>
    <dgm:cxn modelId="{A6E07A21-DAC8-4390-A83F-99C0B2EA05A4}" type="presParOf" srcId="{BA544378-49A9-4439-BE86-55F3AE53505F}" destId="{AB713371-1109-4A1D-B978-DE661F0255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5DE6-5325-4384-B073-8620A574DF24}">
      <dsp:nvSpPr>
        <dsp:cNvPr id="0" name=""/>
        <dsp:cNvSpPr/>
      </dsp:nvSpPr>
      <dsp:spPr>
        <a:xfrm>
          <a:off x="7204189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1123609" y="182203"/>
              </a:lnTo>
              <a:lnTo>
                <a:pt x="1123609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FD1B-E827-4F0B-895B-5ACFA37FAEF8}">
      <dsp:nvSpPr>
        <dsp:cNvPr id="0" name=""/>
        <dsp:cNvSpPr/>
      </dsp:nvSpPr>
      <dsp:spPr>
        <a:xfrm>
          <a:off x="7158469" y="2699523"/>
          <a:ext cx="91440" cy="267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E64BD-095C-48CD-A3C2-F26862C142AC}">
      <dsp:nvSpPr>
        <dsp:cNvPr id="0" name=""/>
        <dsp:cNvSpPr/>
      </dsp:nvSpPr>
      <dsp:spPr>
        <a:xfrm>
          <a:off x="6080580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1123609" y="0"/>
              </a:moveTo>
              <a:lnTo>
                <a:pt x="1123609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3B147-BAA2-4DE6-9AB0-55E77584991A}">
      <dsp:nvSpPr>
        <dsp:cNvPr id="0" name=""/>
        <dsp:cNvSpPr/>
      </dsp:nvSpPr>
      <dsp:spPr>
        <a:xfrm>
          <a:off x="4956971" y="1848389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2247218" y="182203"/>
              </a:lnTo>
              <a:lnTo>
                <a:pt x="2247218" y="2673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5EB17-AE29-4E4E-A584-8C53DB362C94}">
      <dsp:nvSpPr>
        <dsp:cNvPr id="0" name=""/>
        <dsp:cNvSpPr/>
      </dsp:nvSpPr>
      <dsp:spPr>
        <a:xfrm>
          <a:off x="2709753" y="2699523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2247218" y="182203"/>
              </a:lnTo>
              <a:lnTo>
                <a:pt x="2247218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2E5B4-4823-4111-9B5D-69C5F25C11DD}">
      <dsp:nvSpPr>
        <dsp:cNvPr id="0" name=""/>
        <dsp:cNvSpPr/>
      </dsp:nvSpPr>
      <dsp:spPr>
        <a:xfrm>
          <a:off x="2709753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03"/>
              </a:lnTo>
              <a:lnTo>
                <a:pt x="1123609" y="182203"/>
              </a:lnTo>
              <a:lnTo>
                <a:pt x="1123609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894EC-4D84-47F4-9915-8AA884D5AC87}">
      <dsp:nvSpPr>
        <dsp:cNvPr id="0" name=""/>
        <dsp:cNvSpPr/>
      </dsp:nvSpPr>
      <dsp:spPr>
        <a:xfrm>
          <a:off x="2664033" y="2699523"/>
          <a:ext cx="91440" cy="267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FF26A-7D3F-44CD-97C8-170559E5FF9F}">
      <dsp:nvSpPr>
        <dsp:cNvPr id="0" name=""/>
        <dsp:cNvSpPr/>
      </dsp:nvSpPr>
      <dsp:spPr>
        <a:xfrm>
          <a:off x="1586144" y="2699523"/>
          <a:ext cx="1123609" cy="267367"/>
        </a:xfrm>
        <a:custGeom>
          <a:avLst/>
          <a:gdLst/>
          <a:ahLst/>
          <a:cxnLst/>
          <a:rect l="0" t="0" r="0" b="0"/>
          <a:pathLst>
            <a:path>
              <a:moveTo>
                <a:pt x="1123609" y="0"/>
              </a:moveTo>
              <a:lnTo>
                <a:pt x="1123609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DF9AF-B86D-4A21-BB79-6C5F6EED9F9E}">
      <dsp:nvSpPr>
        <dsp:cNvPr id="0" name=""/>
        <dsp:cNvSpPr/>
      </dsp:nvSpPr>
      <dsp:spPr>
        <a:xfrm>
          <a:off x="462534" y="2699523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2247218" y="0"/>
              </a:moveTo>
              <a:lnTo>
                <a:pt x="2247218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121FD-0B04-4CA5-833A-E6A2ABF15FE3}">
      <dsp:nvSpPr>
        <dsp:cNvPr id="0" name=""/>
        <dsp:cNvSpPr/>
      </dsp:nvSpPr>
      <dsp:spPr>
        <a:xfrm>
          <a:off x="2709753" y="1848389"/>
          <a:ext cx="2247218" cy="267367"/>
        </a:xfrm>
        <a:custGeom>
          <a:avLst/>
          <a:gdLst/>
          <a:ahLst/>
          <a:cxnLst/>
          <a:rect l="0" t="0" r="0" b="0"/>
          <a:pathLst>
            <a:path>
              <a:moveTo>
                <a:pt x="2247218" y="0"/>
              </a:moveTo>
              <a:lnTo>
                <a:pt x="2247218" y="182203"/>
              </a:lnTo>
              <a:lnTo>
                <a:pt x="0" y="182203"/>
              </a:lnTo>
              <a:lnTo>
                <a:pt x="0" y="26736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52EF-CE7D-4D43-8F61-D50F4EF77490}">
      <dsp:nvSpPr>
        <dsp:cNvPr id="0" name=""/>
        <dsp:cNvSpPr/>
      </dsp:nvSpPr>
      <dsp:spPr>
        <a:xfrm>
          <a:off x="4497313" y="1264623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8E5B-5647-47C5-8F8B-E43A12670F25}">
      <dsp:nvSpPr>
        <dsp:cNvPr id="0" name=""/>
        <dsp:cNvSpPr/>
      </dsp:nvSpPr>
      <dsp:spPr>
        <a:xfrm>
          <a:off x="4599459" y="1361662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Projeto</a:t>
          </a:r>
          <a:endParaRPr lang="pt-BR" sz="1300" kern="1200" dirty="0"/>
        </a:p>
      </dsp:txBody>
      <dsp:txXfrm>
        <a:off x="4616557" y="1378760"/>
        <a:ext cx="885120" cy="549570"/>
      </dsp:txXfrm>
    </dsp:sp>
    <dsp:sp modelId="{2609A3D0-CBAC-43EC-8E1F-822613C344C0}">
      <dsp:nvSpPr>
        <dsp:cNvPr id="0" name=""/>
        <dsp:cNvSpPr/>
      </dsp:nvSpPr>
      <dsp:spPr>
        <a:xfrm>
          <a:off x="2250094" y="2115757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FBBBC-C4EC-4C69-8104-456EFC1AD59A}">
      <dsp:nvSpPr>
        <dsp:cNvPr id="0" name=""/>
        <dsp:cNvSpPr/>
      </dsp:nvSpPr>
      <dsp:spPr>
        <a:xfrm>
          <a:off x="2352241" y="2212796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Requisitos</a:t>
          </a:r>
          <a:endParaRPr lang="pt-BR" sz="1300" kern="1200" dirty="0"/>
        </a:p>
      </dsp:txBody>
      <dsp:txXfrm>
        <a:off x="2369339" y="2229894"/>
        <a:ext cx="885120" cy="549570"/>
      </dsp:txXfrm>
    </dsp:sp>
    <dsp:sp modelId="{3225F7F8-61EC-4E2C-9E00-E5DB3632A019}">
      <dsp:nvSpPr>
        <dsp:cNvPr id="0" name=""/>
        <dsp:cNvSpPr/>
      </dsp:nvSpPr>
      <dsp:spPr>
        <a:xfrm>
          <a:off x="2876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A738-F897-45B8-968D-EFEF2FE540F5}">
      <dsp:nvSpPr>
        <dsp:cNvPr id="0" name=""/>
        <dsp:cNvSpPr/>
      </dsp:nvSpPr>
      <dsp:spPr>
        <a:xfrm>
          <a:off x="105022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Artefatos</a:t>
          </a:r>
          <a:endParaRPr lang="pt-BR" sz="1300" kern="1200" dirty="0"/>
        </a:p>
      </dsp:txBody>
      <dsp:txXfrm>
        <a:off x="122120" y="3081028"/>
        <a:ext cx="885120" cy="549570"/>
      </dsp:txXfrm>
    </dsp:sp>
    <dsp:sp modelId="{2B3F5532-5EF9-4130-8AFE-49CE20120D6F}">
      <dsp:nvSpPr>
        <dsp:cNvPr id="0" name=""/>
        <dsp:cNvSpPr/>
      </dsp:nvSpPr>
      <dsp:spPr>
        <a:xfrm>
          <a:off x="1126485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8C641-F368-4C94-BB44-BB7CD8CF2C3F}">
      <dsp:nvSpPr>
        <dsp:cNvPr id="0" name=""/>
        <dsp:cNvSpPr/>
      </dsp:nvSpPr>
      <dsp:spPr>
        <a:xfrm>
          <a:off x="1228632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Casos de uso</a:t>
          </a:r>
          <a:endParaRPr lang="pt-BR" sz="1300" kern="1200" dirty="0"/>
        </a:p>
      </dsp:txBody>
      <dsp:txXfrm>
        <a:off x="1245730" y="3081028"/>
        <a:ext cx="885120" cy="549570"/>
      </dsp:txXfrm>
    </dsp:sp>
    <dsp:sp modelId="{564D3BEB-5C63-439C-83C5-E7F3A2B0085D}">
      <dsp:nvSpPr>
        <dsp:cNvPr id="0" name=""/>
        <dsp:cNvSpPr/>
      </dsp:nvSpPr>
      <dsp:spPr>
        <a:xfrm>
          <a:off x="2250094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8E85-8E30-43FD-919B-A128A4BEAC80}">
      <dsp:nvSpPr>
        <dsp:cNvPr id="0" name=""/>
        <dsp:cNvSpPr/>
      </dsp:nvSpPr>
      <dsp:spPr>
        <a:xfrm>
          <a:off x="2352241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Modelos Adicionais</a:t>
          </a:r>
          <a:endParaRPr lang="pt-BR" sz="1300" kern="1200" dirty="0"/>
        </a:p>
      </dsp:txBody>
      <dsp:txXfrm>
        <a:off x="2369339" y="3081028"/>
        <a:ext cx="885120" cy="549570"/>
      </dsp:txXfrm>
    </dsp:sp>
    <dsp:sp modelId="{7DAB9885-CF96-4FBE-B41D-289559798AEF}">
      <dsp:nvSpPr>
        <dsp:cNvPr id="0" name=""/>
        <dsp:cNvSpPr/>
      </dsp:nvSpPr>
      <dsp:spPr>
        <a:xfrm>
          <a:off x="3373704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60ED8-A1E0-43D8-A459-FFED63A65AC6}">
      <dsp:nvSpPr>
        <dsp:cNvPr id="0" name=""/>
        <dsp:cNvSpPr/>
      </dsp:nvSpPr>
      <dsp:spPr>
        <a:xfrm>
          <a:off x="3475850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Inspeção</a:t>
          </a:r>
          <a:endParaRPr lang="pt-BR" sz="1300" kern="1200" dirty="0"/>
        </a:p>
      </dsp:txBody>
      <dsp:txXfrm>
        <a:off x="3492948" y="3081028"/>
        <a:ext cx="885120" cy="549570"/>
      </dsp:txXfrm>
    </dsp:sp>
    <dsp:sp modelId="{6F89DF71-3637-4E5F-85AA-BECE57B3FB1E}">
      <dsp:nvSpPr>
        <dsp:cNvPr id="0" name=""/>
        <dsp:cNvSpPr/>
      </dsp:nvSpPr>
      <dsp:spPr>
        <a:xfrm>
          <a:off x="4497313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8D2EB-E45B-450A-B1C4-275A000BD00C}">
      <dsp:nvSpPr>
        <dsp:cNvPr id="0" name=""/>
        <dsp:cNvSpPr/>
      </dsp:nvSpPr>
      <dsp:spPr>
        <a:xfrm>
          <a:off x="4599459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Testes Funcionais</a:t>
          </a:r>
          <a:endParaRPr lang="pt-BR" sz="1300" kern="1200" dirty="0"/>
        </a:p>
      </dsp:txBody>
      <dsp:txXfrm>
        <a:off x="4616557" y="3081028"/>
        <a:ext cx="885120" cy="549570"/>
      </dsp:txXfrm>
    </dsp:sp>
    <dsp:sp modelId="{AB31746E-B0C9-49EF-BFDA-7083AEAAE5B7}">
      <dsp:nvSpPr>
        <dsp:cNvPr id="0" name=""/>
        <dsp:cNvSpPr/>
      </dsp:nvSpPr>
      <dsp:spPr>
        <a:xfrm>
          <a:off x="6744531" y="2115757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C68DC-1C3D-4D54-845E-AC53B3225F98}">
      <dsp:nvSpPr>
        <dsp:cNvPr id="0" name=""/>
        <dsp:cNvSpPr/>
      </dsp:nvSpPr>
      <dsp:spPr>
        <a:xfrm>
          <a:off x="6846677" y="2212796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Construção</a:t>
          </a:r>
          <a:endParaRPr lang="pt-BR" sz="1300" kern="1200" dirty="0"/>
        </a:p>
      </dsp:txBody>
      <dsp:txXfrm>
        <a:off x="6863775" y="2229894"/>
        <a:ext cx="885120" cy="549570"/>
      </dsp:txXfrm>
    </dsp:sp>
    <dsp:sp modelId="{F7F8800C-ED57-4FEA-A236-689EB63D3F93}">
      <dsp:nvSpPr>
        <dsp:cNvPr id="0" name=""/>
        <dsp:cNvSpPr/>
      </dsp:nvSpPr>
      <dsp:spPr>
        <a:xfrm>
          <a:off x="5620922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A0E0F-1260-45C5-87F0-F931EE3FD0B9}">
      <dsp:nvSpPr>
        <dsp:cNvPr id="0" name=""/>
        <dsp:cNvSpPr/>
      </dsp:nvSpPr>
      <dsp:spPr>
        <a:xfrm>
          <a:off x="5723068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Modelo de Dados</a:t>
          </a:r>
          <a:endParaRPr lang="pt-BR" sz="1300" kern="1200" dirty="0"/>
        </a:p>
      </dsp:txBody>
      <dsp:txXfrm>
        <a:off x="5740166" y="3081028"/>
        <a:ext cx="885120" cy="549570"/>
      </dsp:txXfrm>
    </dsp:sp>
    <dsp:sp modelId="{53F2B4C7-94F3-41AE-BF73-C047F9E1BE99}">
      <dsp:nvSpPr>
        <dsp:cNvPr id="0" name=""/>
        <dsp:cNvSpPr/>
      </dsp:nvSpPr>
      <dsp:spPr>
        <a:xfrm>
          <a:off x="6744531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64705-E3C7-4871-985E-30A0B6E37B54}">
      <dsp:nvSpPr>
        <dsp:cNvPr id="0" name=""/>
        <dsp:cNvSpPr/>
      </dsp:nvSpPr>
      <dsp:spPr>
        <a:xfrm>
          <a:off x="6846677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Codificação</a:t>
          </a:r>
          <a:endParaRPr lang="pt-BR" sz="1300" kern="1200" dirty="0"/>
        </a:p>
      </dsp:txBody>
      <dsp:txXfrm>
        <a:off x="6863775" y="3081028"/>
        <a:ext cx="885120" cy="549570"/>
      </dsp:txXfrm>
    </dsp:sp>
    <dsp:sp modelId="{F04863A0-0CDA-48C8-B97F-2A113C14744D}">
      <dsp:nvSpPr>
        <dsp:cNvPr id="0" name=""/>
        <dsp:cNvSpPr/>
      </dsp:nvSpPr>
      <dsp:spPr>
        <a:xfrm>
          <a:off x="7868140" y="2966891"/>
          <a:ext cx="919316" cy="583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1F6C9-5B0B-4DFB-A260-358821BD271F}">
      <dsp:nvSpPr>
        <dsp:cNvPr id="0" name=""/>
        <dsp:cNvSpPr/>
      </dsp:nvSpPr>
      <dsp:spPr>
        <a:xfrm>
          <a:off x="7970286" y="3063930"/>
          <a:ext cx="919316" cy="5837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Testes</a:t>
          </a:r>
          <a:endParaRPr lang="pt-BR" sz="1300" kern="1200" dirty="0"/>
        </a:p>
      </dsp:txBody>
      <dsp:txXfrm>
        <a:off x="7987384" y="3081028"/>
        <a:ext cx="885120" cy="549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3AE1D-ECE7-4A16-924A-22743593004A}">
      <dsp:nvSpPr>
        <dsp:cNvPr id="0" name=""/>
        <dsp:cNvSpPr/>
      </dsp:nvSpPr>
      <dsp:spPr>
        <a:xfrm>
          <a:off x="4407633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75509-23B2-40CC-AFD9-18376696BF1A}">
      <dsp:nvSpPr>
        <dsp:cNvPr id="0" name=""/>
        <dsp:cNvSpPr/>
      </dsp:nvSpPr>
      <dsp:spPr>
        <a:xfrm>
          <a:off x="4110304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1C00-C5C5-4176-A3D5-8923EE9322D8}">
      <dsp:nvSpPr>
        <dsp:cNvPr id="0" name=""/>
        <dsp:cNvSpPr/>
      </dsp:nvSpPr>
      <dsp:spPr>
        <a:xfrm>
          <a:off x="2474994" y="974487"/>
          <a:ext cx="193263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1932639" y="96429"/>
              </a:lnTo>
              <a:lnTo>
                <a:pt x="193263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2739-9D73-4226-AF20-1F49DCC71373}">
      <dsp:nvSpPr>
        <dsp:cNvPr id="0" name=""/>
        <dsp:cNvSpPr/>
      </dsp:nvSpPr>
      <dsp:spPr>
        <a:xfrm>
          <a:off x="3515646" y="1875395"/>
          <a:ext cx="594658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594658" y="96429"/>
              </a:lnTo>
              <a:lnTo>
                <a:pt x="594658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5E114-F672-47DD-81A8-FBA7644B884D}">
      <dsp:nvSpPr>
        <dsp:cNvPr id="0" name=""/>
        <dsp:cNvSpPr/>
      </dsp:nvSpPr>
      <dsp:spPr>
        <a:xfrm>
          <a:off x="3469926" y="1875395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6C852-52D5-4D4D-865F-00FAD5797D0A}">
      <dsp:nvSpPr>
        <dsp:cNvPr id="0" name=""/>
        <dsp:cNvSpPr/>
      </dsp:nvSpPr>
      <dsp:spPr>
        <a:xfrm>
          <a:off x="2920987" y="1875395"/>
          <a:ext cx="594658" cy="141501"/>
        </a:xfrm>
        <a:custGeom>
          <a:avLst/>
          <a:gdLst/>
          <a:ahLst/>
          <a:cxnLst/>
          <a:rect l="0" t="0" r="0" b="0"/>
          <a:pathLst>
            <a:path>
              <a:moveTo>
                <a:pt x="594658" y="0"/>
              </a:moveTo>
              <a:lnTo>
                <a:pt x="594658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5D7EF-0ADC-4B2E-B892-2A1C3F500AD1}">
      <dsp:nvSpPr>
        <dsp:cNvPr id="0" name=""/>
        <dsp:cNvSpPr/>
      </dsp:nvSpPr>
      <dsp:spPr>
        <a:xfrm>
          <a:off x="2474994" y="1424941"/>
          <a:ext cx="1040652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1040652" y="96429"/>
              </a:lnTo>
              <a:lnTo>
                <a:pt x="1040652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F8864-4C03-4575-A9C4-8B0F6C9CCCFD}">
      <dsp:nvSpPr>
        <dsp:cNvPr id="0" name=""/>
        <dsp:cNvSpPr/>
      </dsp:nvSpPr>
      <dsp:spPr>
        <a:xfrm>
          <a:off x="1434342" y="1875395"/>
          <a:ext cx="891987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891987" y="96429"/>
              </a:lnTo>
              <a:lnTo>
                <a:pt x="891987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23991-9550-45E1-9875-7B77C98ED462}">
      <dsp:nvSpPr>
        <dsp:cNvPr id="0" name=""/>
        <dsp:cNvSpPr/>
      </dsp:nvSpPr>
      <dsp:spPr>
        <a:xfrm>
          <a:off x="1434342" y="1875395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62894-F25A-43A4-A2C3-D50B4E4C9E45}">
      <dsp:nvSpPr>
        <dsp:cNvPr id="0" name=""/>
        <dsp:cNvSpPr/>
      </dsp:nvSpPr>
      <dsp:spPr>
        <a:xfrm>
          <a:off x="1137012" y="1875395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46AAA-6806-4125-87EF-A9F491023034}">
      <dsp:nvSpPr>
        <dsp:cNvPr id="0" name=""/>
        <dsp:cNvSpPr/>
      </dsp:nvSpPr>
      <dsp:spPr>
        <a:xfrm>
          <a:off x="542354" y="1875395"/>
          <a:ext cx="891987" cy="141501"/>
        </a:xfrm>
        <a:custGeom>
          <a:avLst/>
          <a:gdLst/>
          <a:ahLst/>
          <a:cxnLst/>
          <a:rect l="0" t="0" r="0" b="0"/>
          <a:pathLst>
            <a:path>
              <a:moveTo>
                <a:pt x="891987" y="0"/>
              </a:moveTo>
              <a:lnTo>
                <a:pt x="891987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62848-DED4-4A7A-B8B8-8D1EC10F03A1}">
      <dsp:nvSpPr>
        <dsp:cNvPr id="0" name=""/>
        <dsp:cNvSpPr/>
      </dsp:nvSpPr>
      <dsp:spPr>
        <a:xfrm>
          <a:off x="1434342" y="1424941"/>
          <a:ext cx="1040652" cy="141501"/>
        </a:xfrm>
        <a:custGeom>
          <a:avLst/>
          <a:gdLst/>
          <a:ahLst/>
          <a:cxnLst/>
          <a:rect l="0" t="0" r="0" b="0"/>
          <a:pathLst>
            <a:path>
              <a:moveTo>
                <a:pt x="1040652" y="0"/>
              </a:moveTo>
              <a:lnTo>
                <a:pt x="1040652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CAC89-5020-435E-B2C1-5BCAC56C3E9B}">
      <dsp:nvSpPr>
        <dsp:cNvPr id="0" name=""/>
        <dsp:cNvSpPr/>
      </dsp:nvSpPr>
      <dsp:spPr>
        <a:xfrm>
          <a:off x="2429274" y="974487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513F5-40E1-4388-83C9-8F1F3DCFD422}">
      <dsp:nvSpPr>
        <dsp:cNvPr id="0" name=""/>
        <dsp:cNvSpPr/>
      </dsp:nvSpPr>
      <dsp:spPr>
        <a:xfrm>
          <a:off x="542354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29"/>
              </a:lnTo>
              <a:lnTo>
                <a:pt x="297329" y="96429"/>
              </a:lnTo>
              <a:lnTo>
                <a:pt x="297329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88935-62C3-4589-9E8F-7F4DC0C1F026}">
      <dsp:nvSpPr>
        <dsp:cNvPr id="0" name=""/>
        <dsp:cNvSpPr/>
      </dsp:nvSpPr>
      <dsp:spPr>
        <a:xfrm>
          <a:off x="245025" y="1424941"/>
          <a:ext cx="297329" cy="141501"/>
        </a:xfrm>
        <a:custGeom>
          <a:avLst/>
          <a:gdLst/>
          <a:ahLst/>
          <a:cxnLst/>
          <a:rect l="0" t="0" r="0" b="0"/>
          <a:pathLst>
            <a:path>
              <a:moveTo>
                <a:pt x="297329" y="0"/>
              </a:moveTo>
              <a:lnTo>
                <a:pt x="29732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9948-AD48-416F-B653-A3C509789067}">
      <dsp:nvSpPr>
        <dsp:cNvPr id="0" name=""/>
        <dsp:cNvSpPr/>
      </dsp:nvSpPr>
      <dsp:spPr>
        <a:xfrm>
          <a:off x="542354" y="974487"/>
          <a:ext cx="1932639" cy="141501"/>
        </a:xfrm>
        <a:custGeom>
          <a:avLst/>
          <a:gdLst/>
          <a:ahLst/>
          <a:cxnLst/>
          <a:rect l="0" t="0" r="0" b="0"/>
          <a:pathLst>
            <a:path>
              <a:moveTo>
                <a:pt x="1932639" y="0"/>
              </a:moveTo>
              <a:lnTo>
                <a:pt x="1932639" y="96429"/>
              </a:lnTo>
              <a:lnTo>
                <a:pt x="0" y="96429"/>
              </a:lnTo>
              <a:lnTo>
                <a:pt x="0" y="14150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22B82-1C9B-49A2-BEF6-5AD2229C2242}">
      <dsp:nvSpPr>
        <dsp:cNvPr id="0" name=""/>
        <dsp:cNvSpPr/>
      </dsp:nvSpPr>
      <dsp:spPr>
        <a:xfrm>
          <a:off x="2429274" y="524034"/>
          <a:ext cx="91440" cy="1415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50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52EF-CE7D-4D43-8F61-D50F4EF77490}">
      <dsp:nvSpPr>
        <dsp:cNvPr id="0" name=""/>
        <dsp:cNvSpPr/>
      </dsp:nvSpPr>
      <dsp:spPr>
        <a:xfrm>
          <a:off x="2231724" y="215082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A8E5B-5647-47C5-8F8B-E43A12670F25}">
      <dsp:nvSpPr>
        <dsp:cNvPr id="0" name=""/>
        <dsp:cNvSpPr/>
      </dsp:nvSpPr>
      <dsp:spPr>
        <a:xfrm>
          <a:off x="2285784" y="266439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Projeto</a:t>
          </a:r>
          <a:endParaRPr lang="pt-BR" sz="500" kern="1200" dirty="0"/>
        </a:p>
      </dsp:txBody>
      <dsp:txXfrm>
        <a:off x="2294833" y="275488"/>
        <a:ext cx="468440" cy="290854"/>
      </dsp:txXfrm>
    </dsp:sp>
    <dsp:sp modelId="{5AED5877-B9DF-4715-AE1C-EDB5F69ECC90}">
      <dsp:nvSpPr>
        <dsp:cNvPr id="0" name=""/>
        <dsp:cNvSpPr/>
      </dsp:nvSpPr>
      <dsp:spPr>
        <a:xfrm>
          <a:off x="2231724" y="665535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91CB-B1A8-4480-A12A-3757B546C095}">
      <dsp:nvSpPr>
        <dsp:cNvPr id="0" name=""/>
        <dsp:cNvSpPr/>
      </dsp:nvSpPr>
      <dsp:spPr>
        <a:xfrm>
          <a:off x="2285784" y="716892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Produção</a:t>
          </a:r>
          <a:endParaRPr lang="pt-BR" sz="500" kern="1200" dirty="0"/>
        </a:p>
      </dsp:txBody>
      <dsp:txXfrm>
        <a:off x="2294833" y="725941"/>
        <a:ext cx="468440" cy="290854"/>
      </dsp:txXfrm>
    </dsp:sp>
    <dsp:sp modelId="{9A1C609F-B380-4E18-BCDC-477DA19CBCBC}">
      <dsp:nvSpPr>
        <dsp:cNvPr id="0" name=""/>
        <dsp:cNvSpPr/>
      </dsp:nvSpPr>
      <dsp:spPr>
        <a:xfrm>
          <a:off x="299085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83BC-AF51-43DF-ABC7-27CDF71FF48B}">
      <dsp:nvSpPr>
        <dsp:cNvPr id="0" name=""/>
        <dsp:cNvSpPr/>
      </dsp:nvSpPr>
      <dsp:spPr>
        <a:xfrm>
          <a:off x="353145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Gerenciamento</a:t>
          </a:r>
          <a:endParaRPr lang="pt-BR" sz="500" kern="1200" dirty="0"/>
        </a:p>
      </dsp:txBody>
      <dsp:txXfrm>
        <a:off x="362194" y="1176395"/>
        <a:ext cx="468440" cy="290854"/>
      </dsp:txXfrm>
    </dsp:sp>
    <dsp:sp modelId="{4350979D-04F2-4AD5-8B92-96E0CF81F0BD}">
      <dsp:nvSpPr>
        <dsp:cNvPr id="0" name=""/>
        <dsp:cNvSpPr/>
      </dsp:nvSpPr>
      <dsp:spPr>
        <a:xfrm>
          <a:off x="1756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5F466-94FE-4739-A495-B19D367DCFE7}">
      <dsp:nvSpPr>
        <dsp:cNvPr id="0" name=""/>
        <dsp:cNvSpPr/>
      </dsp:nvSpPr>
      <dsp:spPr>
        <a:xfrm>
          <a:off x="55816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Atas e Termos</a:t>
          </a:r>
          <a:endParaRPr lang="pt-BR" sz="500" kern="1200" dirty="0"/>
        </a:p>
      </dsp:txBody>
      <dsp:txXfrm>
        <a:off x="64865" y="1626849"/>
        <a:ext cx="468440" cy="290854"/>
      </dsp:txXfrm>
    </dsp:sp>
    <dsp:sp modelId="{5DC1B469-E76B-4DC6-8160-EA4C7BF333B5}">
      <dsp:nvSpPr>
        <dsp:cNvPr id="0" name=""/>
        <dsp:cNvSpPr/>
      </dsp:nvSpPr>
      <dsp:spPr>
        <a:xfrm>
          <a:off x="596414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E4AB1-ECA0-40EA-AF91-0C56FFEE9370}">
      <dsp:nvSpPr>
        <dsp:cNvPr id="0" name=""/>
        <dsp:cNvSpPr/>
      </dsp:nvSpPr>
      <dsp:spPr>
        <a:xfrm>
          <a:off x="650474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Cronogramas</a:t>
          </a:r>
          <a:endParaRPr lang="pt-BR" sz="500" kern="1200" dirty="0"/>
        </a:p>
      </dsp:txBody>
      <dsp:txXfrm>
        <a:off x="659523" y="1626849"/>
        <a:ext cx="468440" cy="290854"/>
      </dsp:txXfrm>
    </dsp:sp>
    <dsp:sp modelId="{7294F734-2BEC-4D7C-B0A6-FA90A228C6C5}">
      <dsp:nvSpPr>
        <dsp:cNvPr id="0" name=""/>
        <dsp:cNvSpPr/>
      </dsp:nvSpPr>
      <dsp:spPr>
        <a:xfrm>
          <a:off x="2231724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2DCB5-5667-4DD0-8F4F-5D21F33E556B}">
      <dsp:nvSpPr>
        <dsp:cNvPr id="0" name=""/>
        <dsp:cNvSpPr/>
      </dsp:nvSpPr>
      <dsp:spPr>
        <a:xfrm>
          <a:off x="2285784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Elaboração</a:t>
          </a:r>
          <a:endParaRPr lang="pt-BR" sz="500" kern="1200" dirty="0"/>
        </a:p>
      </dsp:txBody>
      <dsp:txXfrm>
        <a:off x="2294833" y="1176395"/>
        <a:ext cx="468440" cy="290854"/>
      </dsp:txXfrm>
    </dsp:sp>
    <dsp:sp modelId="{723E3EBD-7FAC-4306-B8D3-5CAE84E78D7C}">
      <dsp:nvSpPr>
        <dsp:cNvPr id="0" name=""/>
        <dsp:cNvSpPr/>
      </dsp:nvSpPr>
      <dsp:spPr>
        <a:xfrm>
          <a:off x="1191072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3FA0-E396-4CF7-86A1-CCF9FCEFBB6E}">
      <dsp:nvSpPr>
        <dsp:cNvPr id="0" name=""/>
        <dsp:cNvSpPr/>
      </dsp:nvSpPr>
      <dsp:spPr>
        <a:xfrm>
          <a:off x="1245132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Modelagem de Processos</a:t>
          </a:r>
        </a:p>
      </dsp:txBody>
      <dsp:txXfrm>
        <a:off x="1254181" y="1626849"/>
        <a:ext cx="468440" cy="290854"/>
      </dsp:txXfrm>
    </dsp:sp>
    <dsp:sp modelId="{E2DA7D08-F410-4578-B4D7-78A4BFE4030F}">
      <dsp:nvSpPr>
        <dsp:cNvPr id="0" name=""/>
        <dsp:cNvSpPr/>
      </dsp:nvSpPr>
      <dsp:spPr>
        <a:xfrm>
          <a:off x="299085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9B654-75EA-4DA9-B03B-11935FB350F3}">
      <dsp:nvSpPr>
        <dsp:cNvPr id="0" name=""/>
        <dsp:cNvSpPr/>
      </dsp:nvSpPr>
      <dsp:spPr>
        <a:xfrm>
          <a:off x="353145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Modelos elicitados</a:t>
          </a:r>
          <a:endParaRPr lang="pt-BR" sz="500" kern="1200" dirty="0"/>
        </a:p>
      </dsp:txBody>
      <dsp:txXfrm>
        <a:off x="362194" y="2077302"/>
        <a:ext cx="468440" cy="290854"/>
      </dsp:txXfrm>
    </dsp:sp>
    <dsp:sp modelId="{AE98B084-D4E8-4D18-9177-877E4AD37E58}">
      <dsp:nvSpPr>
        <dsp:cNvPr id="0" name=""/>
        <dsp:cNvSpPr/>
      </dsp:nvSpPr>
      <dsp:spPr>
        <a:xfrm>
          <a:off x="893743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04640-23E9-4469-B948-3512BAA25DAB}">
      <dsp:nvSpPr>
        <dsp:cNvPr id="0" name=""/>
        <dsp:cNvSpPr/>
      </dsp:nvSpPr>
      <dsp:spPr>
        <a:xfrm>
          <a:off x="947803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Modelos validados</a:t>
          </a:r>
        </a:p>
      </dsp:txBody>
      <dsp:txXfrm>
        <a:off x="956852" y="2077302"/>
        <a:ext cx="468440" cy="290854"/>
      </dsp:txXfrm>
    </dsp:sp>
    <dsp:sp modelId="{4638FF49-4241-48B6-9057-AB03BDD69F17}">
      <dsp:nvSpPr>
        <dsp:cNvPr id="0" name=""/>
        <dsp:cNvSpPr/>
      </dsp:nvSpPr>
      <dsp:spPr>
        <a:xfrm>
          <a:off x="1488401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0B800-1A89-4EA6-A563-B94C99433A4C}">
      <dsp:nvSpPr>
        <dsp:cNvPr id="0" name=""/>
        <dsp:cNvSpPr/>
      </dsp:nvSpPr>
      <dsp:spPr>
        <a:xfrm>
          <a:off x="1542461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Documentos de Modelagem</a:t>
          </a:r>
          <a:endParaRPr lang="pt-BR" sz="500" kern="1200" dirty="0"/>
        </a:p>
      </dsp:txBody>
      <dsp:txXfrm>
        <a:off x="1551510" y="2077302"/>
        <a:ext cx="468440" cy="290854"/>
      </dsp:txXfrm>
    </dsp:sp>
    <dsp:sp modelId="{4635DB1D-A340-43AC-830E-EBB65CA7C24D}">
      <dsp:nvSpPr>
        <dsp:cNvPr id="0" name=""/>
        <dsp:cNvSpPr/>
      </dsp:nvSpPr>
      <dsp:spPr>
        <a:xfrm>
          <a:off x="2083060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3CA10-23AE-4BA0-8593-97B3700324D3}">
      <dsp:nvSpPr>
        <dsp:cNvPr id="0" name=""/>
        <dsp:cNvSpPr/>
      </dsp:nvSpPr>
      <dsp:spPr>
        <a:xfrm>
          <a:off x="2137120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2146169" y="2077302"/>
        <a:ext cx="468440" cy="290854"/>
      </dsp:txXfrm>
    </dsp:sp>
    <dsp:sp modelId="{857A80CD-1AE7-4A23-A29D-FEDE028559A5}">
      <dsp:nvSpPr>
        <dsp:cNvPr id="0" name=""/>
        <dsp:cNvSpPr/>
      </dsp:nvSpPr>
      <dsp:spPr>
        <a:xfrm>
          <a:off x="3272376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E2F8-D984-4036-9CDF-4374434D6FD4}">
      <dsp:nvSpPr>
        <dsp:cNvPr id="0" name=""/>
        <dsp:cNvSpPr/>
      </dsp:nvSpPr>
      <dsp:spPr>
        <a:xfrm>
          <a:off x="3326436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Requisitos</a:t>
          </a:r>
          <a:endParaRPr lang="pt-BR" sz="500" kern="1200" dirty="0"/>
        </a:p>
      </dsp:txBody>
      <dsp:txXfrm>
        <a:off x="3335485" y="1626849"/>
        <a:ext cx="468440" cy="290854"/>
      </dsp:txXfrm>
    </dsp:sp>
    <dsp:sp modelId="{E4384828-A8C3-4095-93FC-0D51EA852E7F}">
      <dsp:nvSpPr>
        <dsp:cNvPr id="0" name=""/>
        <dsp:cNvSpPr/>
      </dsp:nvSpPr>
      <dsp:spPr>
        <a:xfrm>
          <a:off x="2677718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5675-5A35-496D-A537-2DB98EFE3FB5}">
      <dsp:nvSpPr>
        <dsp:cNvPr id="0" name=""/>
        <dsp:cNvSpPr/>
      </dsp:nvSpPr>
      <dsp:spPr>
        <a:xfrm>
          <a:off x="2731778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Artefatos</a:t>
          </a:r>
          <a:endParaRPr lang="pt-BR" sz="500" kern="1200" dirty="0"/>
        </a:p>
      </dsp:txBody>
      <dsp:txXfrm>
        <a:off x="2740827" y="2077302"/>
        <a:ext cx="468440" cy="290854"/>
      </dsp:txXfrm>
    </dsp:sp>
    <dsp:sp modelId="{3E8582E5-44B6-4CA1-BB05-31079F6062A8}">
      <dsp:nvSpPr>
        <dsp:cNvPr id="0" name=""/>
        <dsp:cNvSpPr/>
      </dsp:nvSpPr>
      <dsp:spPr>
        <a:xfrm>
          <a:off x="3272376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3056-0270-4D51-888E-0E279D223ACD}">
      <dsp:nvSpPr>
        <dsp:cNvPr id="0" name=""/>
        <dsp:cNvSpPr/>
      </dsp:nvSpPr>
      <dsp:spPr>
        <a:xfrm>
          <a:off x="3326436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Casos de uso</a:t>
          </a:r>
          <a:endParaRPr lang="pt-BR" sz="500" kern="1200" dirty="0"/>
        </a:p>
      </dsp:txBody>
      <dsp:txXfrm>
        <a:off x="3335485" y="2077302"/>
        <a:ext cx="468440" cy="290854"/>
      </dsp:txXfrm>
    </dsp:sp>
    <dsp:sp modelId="{C143048B-46BD-48D4-ABD6-A2A13DFA2C85}">
      <dsp:nvSpPr>
        <dsp:cNvPr id="0" name=""/>
        <dsp:cNvSpPr/>
      </dsp:nvSpPr>
      <dsp:spPr>
        <a:xfrm>
          <a:off x="3867035" y="2016896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3972A-E0E1-4272-A9E1-C83A268C9429}">
      <dsp:nvSpPr>
        <dsp:cNvPr id="0" name=""/>
        <dsp:cNvSpPr/>
      </dsp:nvSpPr>
      <dsp:spPr>
        <a:xfrm>
          <a:off x="3921094" y="2068253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Referências</a:t>
          </a:r>
          <a:endParaRPr lang="pt-BR" sz="500" kern="1200" dirty="0"/>
        </a:p>
      </dsp:txBody>
      <dsp:txXfrm>
        <a:off x="3930143" y="2077302"/>
        <a:ext cx="468440" cy="290854"/>
      </dsp:txXfrm>
    </dsp:sp>
    <dsp:sp modelId="{9A1D4886-86D7-4BB5-A11F-A0F723AAFD21}">
      <dsp:nvSpPr>
        <dsp:cNvPr id="0" name=""/>
        <dsp:cNvSpPr/>
      </dsp:nvSpPr>
      <dsp:spPr>
        <a:xfrm>
          <a:off x="4164364" y="1115989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AFE3-26FA-4634-B817-B4F9A02A2F1D}">
      <dsp:nvSpPr>
        <dsp:cNvPr id="0" name=""/>
        <dsp:cNvSpPr/>
      </dsp:nvSpPr>
      <dsp:spPr>
        <a:xfrm>
          <a:off x="4218424" y="1167346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Construção</a:t>
          </a:r>
          <a:endParaRPr lang="pt-BR" sz="500" kern="1200" dirty="0"/>
        </a:p>
      </dsp:txBody>
      <dsp:txXfrm>
        <a:off x="4227473" y="1176395"/>
        <a:ext cx="468440" cy="290854"/>
      </dsp:txXfrm>
    </dsp:sp>
    <dsp:sp modelId="{E1A7544C-4585-436A-B898-2749D44815CF}">
      <dsp:nvSpPr>
        <dsp:cNvPr id="0" name=""/>
        <dsp:cNvSpPr/>
      </dsp:nvSpPr>
      <dsp:spPr>
        <a:xfrm>
          <a:off x="3867035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5CBF9-DDB4-4179-A8E9-1D85E5FAA009}">
      <dsp:nvSpPr>
        <dsp:cNvPr id="0" name=""/>
        <dsp:cNvSpPr/>
      </dsp:nvSpPr>
      <dsp:spPr>
        <a:xfrm>
          <a:off x="3921094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Modelo de Dados</a:t>
          </a:r>
          <a:endParaRPr lang="pt-BR" sz="500" kern="1200" dirty="0"/>
        </a:p>
      </dsp:txBody>
      <dsp:txXfrm>
        <a:off x="3930143" y="1626849"/>
        <a:ext cx="468440" cy="290854"/>
      </dsp:txXfrm>
    </dsp:sp>
    <dsp:sp modelId="{EFA74A34-2E21-4D62-8A68-EA73BE05943E}">
      <dsp:nvSpPr>
        <dsp:cNvPr id="0" name=""/>
        <dsp:cNvSpPr/>
      </dsp:nvSpPr>
      <dsp:spPr>
        <a:xfrm>
          <a:off x="4461693" y="1566443"/>
          <a:ext cx="486538" cy="3089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0AE56-06AD-48CE-8C75-BC58DBF79B2A}">
      <dsp:nvSpPr>
        <dsp:cNvPr id="0" name=""/>
        <dsp:cNvSpPr/>
      </dsp:nvSpPr>
      <dsp:spPr>
        <a:xfrm>
          <a:off x="4515753" y="1617800"/>
          <a:ext cx="486538" cy="308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Codificação</a:t>
          </a:r>
          <a:endParaRPr lang="pt-BR" sz="500" kern="1200" dirty="0"/>
        </a:p>
      </dsp:txBody>
      <dsp:txXfrm>
        <a:off x="4524802" y="1626849"/>
        <a:ext cx="468440" cy="29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802D-879C-4066-82F5-E7F8ECE13B40}" type="datetimeFigureOut">
              <a:rPr lang="pt-BR" smtClean="0"/>
              <a:pPr/>
              <a:t>03/05/2016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A24D6-C9A1-4344-A835-70C39E46634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02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7249BC-98ED-478A-85C7-0D7230323FE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9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1704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1704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1990-A814-48A8-94DB-FB002DE78140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A873-26A1-4E4D-AE1C-5CEA6A9A79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6516216" y="638132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7249BC-98ED-478A-85C7-0D7230323FE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1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>
          <a:xfrm>
            <a:off x="1475656" y="6525344"/>
            <a:ext cx="1701552" cy="3326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B39CCB-CBAF-439B-BB69-333ED4E8A66E}" type="datetimeFigureOut">
              <a:rPr lang="pt-BR" smtClean="0"/>
              <a:pPr>
                <a:defRPr/>
              </a:pPr>
              <a:t>03/05/2016</a:t>
            </a:fld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1"/>
          </p:nvPr>
        </p:nvSpPr>
        <p:spPr>
          <a:xfrm>
            <a:off x="6876256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FAB7E7-0CAA-4FF7-9E67-DEF5EF9840A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2"/>
          </p:nvPr>
        </p:nvSpPr>
        <p:spPr>
          <a:xfrm>
            <a:off x="3203848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4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F56D-BB74-496D-9AEE-50C03E3A2611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5D3D5-F509-4A23-B9A1-BAD44BD4C5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2814-AE5A-4B41-BF8A-797FA9B23327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3D541-FBE5-4996-9B7F-225D904690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9AF6-A3DE-4630-8B7F-587C7CA57794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0C87B-C7AA-4AE1-BAEE-3097EC2FC7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FCFE-E7C7-42F1-A600-07BE0CD3EA2C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86D1B-C409-4B2B-B42A-37D463C63A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1056D-42BD-451D-B77F-2A4EF55B2FE9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0C72F-1A88-43D3-8492-4AA4FDAB17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547664" y="6492875"/>
            <a:ext cx="177356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A4FB1-9355-448A-B9E3-96A409DDA926}" type="datetimeFigureOut">
              <a:rPr lang="pt-BR"/>
              <a:pPr>
                <a:defRPr/>
              </a:pPr>
              <a:t>03/05/2016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75856" y="64928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067944" y="580526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FAC07-11E7-4866-A061-661C5B5D40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gi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44823"/>
            <a:ext cx="8229600" cy="360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67544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25DB-41C4-4837-AC28-8C05A5B302BA}" type="datetimeFigureOut">
              <a:rPr lang="pt-BR" smtClean="0"/>
              <a:pPr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16216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082D-6E86-4F73-AABF-AFA5D875DA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4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6381328"/>
            <a:ext cx="9144000" cy="50405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8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638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974904" y="64787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90D35-93DE-452E-84A9-01CEA4F51206}" type="slidenum">
              <a:rPr kumimoji="0" lang="pt-B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logo Fiocruz v2.gif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-2251383" y="5478571"/>
            <a:ext cx="1438851" cy="491533"/>
          </a:xfrm>
          <a:prstGeom prst="rect">
            <a:avLst/>
          </a:prstGeom>
        </p:spPr>
      </p:pic>
      <p:pic>
        <p:nvPicPr>
          <p:cNvPr id="9" name="Imagem 8"/>
          <p:cNvPicPr/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228" y="6455829"/>
            <a:ext cx="1183192" cy="441928"/>
          </a:xfrm>
          <a:prstGeom prst="rect">
            <a:avLst/>
          </a:prstGeom>
          <a:noFill/>
        </p:spPr>
      </p:pic>
      <p:pic>
        <p:nvPicPr>
          <p:cNvPr id="10" name="Imagem 9" descr="ESE_logomarca.jpg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420856" y="6453009"/>
            <a:ext cx="1368152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www.visualsvn.com/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Controle </a:t>
            </a:r>
            <a:r>
              <a:rPr lang="pt-BR" dirty="0" smtClean="0"/>
              <a:t>de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7360" y="4060052"/>
            <a:ext cx="7560840" cy="864096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DSc</a:t>
            </a:r>
            <a:r>
              <a:rPr lang="pt-BR" sz="2800" dirty="0" smtClean="0"/>
              <a:t>. Breno de França</a:t>
            </a:r>
            <a:endParaRPr lang="pt-BR" sz="2800" dirty="0" smtClean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8104"/>
            <a:ext cx="2232248" cy="864096"/>
          </a:xfrm>
          <a:prstGeom prst="rect">
            <a:avLst/>
          </a:prstGeom>
          <a:noFill/>
        </p:spPr>
      </p:pic>
      <p:pic>
        <p:nvPicPr>
          <p:cNvPr id="7" name="Imagem 6" descr="ESE_logomarca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480" y="782120"/>
            <a:ext cx="2088232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Voltar Versões</a:t>
            </a:r>
            <a:endParaRPr lang="pt-BR" sz="2800" b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6" y="2209533"/>
            <a:ext cx="9144000" cy="323569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888844" y="3161481"/>
            <a:ext cx="69196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84" y="2227249"/>
            <a:ext cx="9144000" cy="22285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Remover/Excluir Arquivos</a:t>
            </a:r>
            <a:endParaRPr lang="pt-BR" sz="2800" b="1" dirty="0"/>
          </a:p>
        </p:txBody>
      </p:sp>
      <p:sp>
        <p:nvSpPr>
          <p:cNvPr id="15" name="Retângulo 14"/>
          <p:cNvSpPr/>
          <p:nvPr/>
        </p:nvSpPr>
        <p:spPr>
          <a:xfrm>
            <a:off x="5436096" y="2981460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046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Retirar do controle de </a:t>
            </a:r>
            <a:r>
              <a:rPr lang="pt-BR" sz="2400" b="1" dirty="0" smtClean="0"/>
              <a:t>versão</a:t>
            </a:r>
          </a:p>
          <a:p>
            <a:pPr lvl="1"/>
            <a:r>
              <a:rPr lang="pt-BR" sz="2000" dirty="0" smtClean="0"/>
              <a:t>Arquivo .</a:t>
            </a:r>
            <a:r>
              <a:rPr lang="pt-BR" sz="2000" dirty="0" err="1" smtClean="0"/>
              <a:t>gitignore</a:t>
            </a:r>
            <a:endParaRPr lang="pt-BR" sz="2000" dirty="0" smtClean="0"/>
          </a:p>
          <a:p>
            <a:pPr lvl="1"/>
            <a:r>
              <a:rPr lang="pt-BR" sz="2000" dirty="0" smtClean="0"/>
              <a:t>Arquivo que descreve arquivos a serem ignorados pelo controle de versão:</a:t>
            </a:r>
          </a:p>
          <a:p>
            <a:pPr lvl="2"/>
            <a:r>
              <a:rPr lang="pt-BR" sz="1600" dirty="0" smtClean="0"/>
              <a:t>Explicitamente</a:t>
            </a:r>
          </a:p>
          <a:p>
            <a:pPr lvl="2"/>
            <a:r>
              <a:rPr lang="pt-BR" sz="1600" dirty="0" smtClean="0"/>
              <a:t>Padrão de formato</a:t>
            </a:r>
          </a:p>
          <a:p>
            <a:pPr lvl="2"/>
            <a:r>
              <a:rPr lang="pt-BR" sz="1600" dirty="0" err="1" smtClean="0"/>
              <a:t>Ex</a:t>
            </a:r>
            <a:r>
              <a:rPr lang="pt-BR" sz="1600" dirty="0" smtClean="0"/>
              <a:t>:</a:t>
            </a:r>
            <a:endParaRPr lang="pt-BR" sz="1600" dirty="0" smtClean="0"/>
          </a:p>
          <a:p>
            <a:pPr marL="914400" lvl="2" indent="0">
              <a:buNone/>
            </a:pPr>
            <a:r>
              <a:rPr lang="pt-BR" sz="1600" dirty="0" smtClean="0"/>
              <a:t># Arquivos a serem ignorados</a:t>
            </a:r>
          </a:p>
          <a:p>
            <a:pPr marL="914400" lvl="2" indent="0">
              <a:buNone/>
            </a:pPr>
            <a:r>
              <a:rPr lang="pt-BR" sz="1600" dirty="0" smtClean="0"/>
              <a:t>Material de Referencia\aula.pdf</a:t>
            </a:r>
          </a:p>
          <a:p>
            <a:pPr marL="914400" lvl="2" indent="0">
              <a:buNone/>
            </a:pPr>
            <a:r>
              <a:rPr lang="pt-BR" sz="1600" dirty="0" smtClean="0"/>
              <a:t>Requisitos\</a:t>
            </a:r>
            <a:r>
              <a:rPr lang="pt-BR" sz="1600" dirty="0" err="1" smtClean="0"/>
              <a:t>Checklist</a:t>
            </a:r>
            <a:r>
              <a:rPr lang="pt-BR" sz="1600" dirty="0" smtClean="0"/>
              <a:t>\*</a:t>
            </a:r>
          </a:p>
          <a:p>
            <a:pPr marL="914400" lvl="2" indent="0">
              <a:buNone/>
            </a:pPr>
            <a:r>
              <a:rPr lang="pt-BR" sz="1600" dirty="0" smtClean="0"/>
              <a:t>*.</a:t>
            </a:r>
            <a:r>
              <a:rPr lang="pt-BR" sz="1600" dirty="0" err="1" smtClean="0"/>
              <a:t>ini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/>
          </a:p>
          <a:p>
            <a:pPr marL="914400" lvl="2" indent="0">
              <a:buNone/>
            </a:pPr>
            <a:r>
              <a:rPr lang="pt-BR" sz="1600" dirty="0"/>
              <a:t>Mais sintaxe em: </a:t>
            </a:r>
            <a:r>
              <a:rPr lang="pt-BR" sz="1600" dirty="0" smtClean="0"/>
              <a:t>git-scm.com/</a:t>
            </a:r>
            <a:r>
              <a:rPr lang="pt-BR" sz="1600" dirty="0" err="1" smtClean="0"/>
              <a:t>docs</a:t>
            </a:r>
            <a:r>
              <a:rPr lang="pt-BR" sz="1600" dirty="0" smtClean="0"/>
              <a:t>/</a:t>
            </a:r>
            <a:r>
              <a:rPr lang="pt-BR" sz="1600" dirty="0" err="1" smtClean="0"/>
              <a:t>gitignore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Separar (</a:t>
            </a:r>
            <a:r>
              <a:rPr lang="pt-BR" sz="2400" b="1" dirty="0" err="1" smtClean="0"/>
              <a:t>branch</a:t>
            </a:r>
            <a:r>
              <a:rPr lang="pt-BR" sz="2400" b="1" dirty="0" smtClean="0"/>
              <a:t>) e Unificar (merge) versões</a:t>
            </a:r>
          </a:p>
          <a:p>
            <a:pPr lvl="1"/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4327"/>
          <a:stretch/>
        </p:blipFill>
        <p:spPr>
          <a:xfrm>
            <a:off x="-46278" y="2564904"/>
            <a:ext cx="922679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Cenários comuns de trabalho em equipe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Dois usuários realizam </a:t>
            </a:r>
            <a:r>
              <a:rPr lang="pt-BR" sz="2000" i="1" dirty="0" err="1" smtClean="0"/>
              <a:t>check-in</a:t>
            </a:r>
            <a:r>
              <a:rPr lang="pt-BR" sz="2000" dirty="0" smtClean="0"/>
              <a:t> em dois arquivos distintos para a mesma finalidade</a:t>
            </a:r>
          </a:p>
          <a:p>
            <a:pPr marL="1257300" lvl="2" indent="-342900"/>
            <a:r>
              <a:rPr lang="pt-BR" sz="1600" dirty="0" smtClean="0"/>
              <a:t>Um deles deveria ser apagado</a:t>
            </a:r>
          </a:p>
          <a:p>
            <a:pPr marL="1257300" lvl="2" indent="-342900"/>
            <a:r>
              <a:rPr lang="pt-BR" sz="1600" dirty="0" smtClean="0"/>
              <a:t>Realizar a comparação </a:t>
            </a:r>
          </a:p>
          <a:p>
            <a:pPr marL="1257300" lvl="2" indent="-342900"/>
            <a:r>
              <a:rPr lang="pt-BR" sz="1600" dirty="0" smtClean="0"/>
              <a:t>Realizar as alterações</a:t>
            </a:r>
          </a:p>
          <a:p>
            <a:pPr marL="1257300" lvl="2" indent="-342900"/>
            <a:r>
              <a:rPr lang="pt-BR" sz="1600" dirty="0" smtClean="0"/>
              <a:t>Atualizar o documento a ser mantido com as alterações (</a:t>
            </a:r>
            <a:r>
              <a:rPr lang="pt-BR" sz="1600" i="1" dirty="0" err="1" smtClean="0"/>
              <a:t>check-in</a:t>
            </a:r>
            <a:r>
              <a:rPr lang="pt-BR" sz="1600" dirty="0" smtClean="0"/>
              <a:t>)</a:t>
            </a:r>
          </a:p>
          <a:p>
            <a:pPr marL="1257300" lvl="2" indent="-342900"/>
            <a:r>
              <a:rPr lang="pt-BR" sz="1600" dirty="0" smtClean="0"/>
              <a:t>Apagar o documento a ser descartado (</a:t>
            </a:r>
            <a:r>
              <a:rPr lang="pt-BR" sz="1600" i="1" dirty="0" smtClean="0"/>
              <a:t>delete</a:t>
            </a:r>
            <a:r>
              <a:rPr lang="pt-BR" sz="1600" dirty="0" smtClean="0"/>
              <a:t>)</a:t>
            </a:r>
          </a:p>
          <a:p>
            <a:pPr marL="971550" lvl="1" indent="-457200">
              <a:buFont typeface="+mj-lt"/>
              <a:buAutoNum type="arabicPeriod"/>
            </a:pPr>
            <a:r>
              <a:rPr lang="pt-BR" sz="2000" dirty="0" smtClean="0"/>
              <a:t>Um usuário submete uma versão equivocada ao repositório e sobrescreve a versão correta</a:t>
            </a:r>
          </a:p>
          <a:p>
            <a:pPr marL="1371600" lvl="2" indent="-457200"/>
            <a:r>
              <a:rPr lang="pt-BR" sz="1600" i="1" dirty="0" err="1" smtClean="0"/>
              <a:t>Revert</a:t>
            </a:r>
            <a:endParaRPr lang="pt-BR" sz="1600" i="1" dirty="0" smtClean="0"/>
          </a:p>
          <a:p>
            <a:pPr marL="971550" lvl="1" indent="-457200">
              <a:buFont typeface="+mj-lt"/>
              <a:buAutoNum type="arabicPeriod"/>
            </a:pPr>
            <a:r>
              <a:rPr lang="pt-BR" sz="2000" dirty="0" smtClean="0"/>
              <a:t>Mesma situação da 2, mas após várias sobreposições</a:t>
            </a:r>
          </a:p>
          <a:p>
            <a:pPr marL="1371600" lvl="2" indent="-457200"/>
            <a:r>
              <a:rPr lang="pt-BR" sz="1600" i="1" dirty="0" err="1" smtClean="0"/>
              <a:t>Revert</a:t>
            </a:r>
            <a:r>
              <a:rPr lang="pt-BR" sz="1600" i="1" dirty="0" smtClean="0"/>
              <a:t> </a:t>
            </a:r>
            <a:r>
              <a:rPr lang="pt-BR" sz="1600" i="1" dirty="0" smtClean="0"/>
              <a:t>do arquivo </a:t>
            </a:r>
            <a:r>
              <a:rPr lang="pt-BR" sz="1600" i="1" dirty="0" smtClean="0"/>
              <a:t>até a revisão correta</a:t>
            </a:r>
            <a:endParaRPr lang="pt-BR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Cenários comuns de trabalho em equipe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pt-BR" sz="2000" dirty="0" smtClean="0"/>
              <a:t>Dois usuários realizam alterações distintas no mesmo documento</a:t>
            </a:r>
          </a:p>
          <a:p>
            <a:pPr marL="1257300" lvl="2" indent="-342900"/>
            <a:r>
              <a:rPr lang="pt-BR" sz="1600" dirty="0" smtClean="0"/>
              <a:t>Atualizar o repositório</a:t>
            </a:r>
          </a:p>
          <a:p>
            <a:pPr marL="1257300" lvl="2" indent="-342900"/>
            <a:r>
              <a:rPr lang="pt-BR" sz="1600" dirty="0" smtClean="0"/>
              <a:t>Realizar a comparação </a:t>
            </a:r>
          </a:p>
          <a:p>
            <a:pPr marL="1257300" lvl="2" indent="-342900"/>
            <a:r>
              <a:rPr lang="pt-BR" sz="1600" dirty="0" smtClean="0"/>
              <a:t>Comunicar o conflito para o outro usuário</a:t>
            </a:r>
          </a:p>
          <a:p>
            <a:pPr marL="1257300" lvl="2" indent="-342900"/>
            <a:r>
              <a:rPr lang="pt-BR" sz="1600" dirty="0" smtClean="0"/>
              <a:t>Realizar as alterações para acomodar as mudanças de ambos usuários</a:t>
            </a:r>
          </a:p>
          <a:p>
            <a:pPr marL="1257300" lvl="2" indent="-342900"/>
            <a:r>
              <a:rPr lang="pt-BR" sz="1600" dirty="0" smtClean="0"/>
              <a:t>Atualizar o documento com ambas as alterações (</a:t>
            </a:r>
            <a:r>
              <a:rPr lang="pt-BR" sz="1600" i="1" dirty="0" err="1" smtClean="0"/>
              <a:t>check-in</a:t>
            </a:r>
            <a:r>
              <a:rPr lang="pt-BR" sz="1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44925"/>
          </a:xfrm>
        </p:spPr>
        <p:txBody>
          <a:bodyPr/>
          <a:lstStyle/>
          <a:p>
            <a:pPr algn="just"/>
            <a:r>
              <a:rPr lang="pt-BR" sz="2400" b="1" dirty="0" smtClean="0"/>
              <a:t>Boas práticas</a:t>
            </a:r>
          </a:p>
          <a:p>
            <a:pPr lvl="1" algn="just"/>
            <a:r>
              <a:rPr lang="pt-BR" sz="2000" dirty="0" smtClean="0"/>
              <a:t>Manter sempre o repositório atualizado (sincronizado)</a:t>
            </a:r>
          </a:p>
          <a:p>
            <a:pPr lvl="2" algn="just"/>
            <a:r>
              <a:rPr lang="pt-BR" sz="1600" dirty="0" smtClean="0"/>
              <a:t>Atualizar </a:t>
            </a:r>
            <a:r>
              <a:rPr lang="pt-BR" sz="1600" dirty="0" smtClean="0"/>
              <a:t>(</a:t>
            </a:r>
            <a:r>
              <a:rPr lang="pt-BR" sz="1600" i="1" dirty="0" err="1" smtClean="0"/>
              <a:t>sync</a:t>
            </a:r>
            <a:r>
              <a:rPr lang="pt-BR" sz="1600" dirty="0" smtClean="0"/>
              <a:t>) </a:t>
            </a:r>
            <a:r>
              <a:rPr lang="pt-BR" sz="1600" dirty="0" smtClean="0"/>
              <a:t>dos arquivos </a:t>
            </a:r>
            <a:r>
              <a:rPr lang="pt-BR" sz="1600" b="1" dirty="0" smtClean="0"/>
              <a:t>antes</a:t>
            </a:r>
            <a:r>
              <a:rPr lang="pt-BR" sz="1600" dirty="0" smtClean="0"/>
              <a:t> de utilizar e/ou modificar</a:t>
            </a:r>
          </a:p>
          <a:p>
            <a:pPr lvl="1" algn="just"/>
            <a:r>
              <a:rPr lang="pt-BR" sz="2000" dirty="0" smtClean="0"/>
              <a:t>Inserir comentário listando as alterações realizadas</a:t>
            </a:r>
          </a:p>
          <a:p>
            <a:pPr lvl="1" algn="just"/>
            <a:r>
              <a:rPr lang="pt-BR" sz="2000" dirty="0" smtClean="0"/>
              <a:t>Não adicionar itens ao repositório que não pertençam ao projeto</a:t>
            </a:r>
          </a:p>
          <a:p>
            <a:pPr lvl="1" algn="just"/>
            <a:r>
              <a:rPr lang="pt-BR" sz="2000" dirty="0" smtClean="0"/>
              <a:t>Evitar ter muitas pastas/itens compartilhados dentro de um mesmo </a:t>
            </a:r>
            <a:r>
              <a:rPr lang="pt-BR" sz="2000" dirty="0" smtClean="0"/>
              <a:t>repositório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Não realizar testes no repositório do projeto</a:t>
            </a:r>
          </a:p>
          <a:p>
            <a:pPr lvl="1" algn="just"/>
            <a:r>
              <a:rPr lang="pt-BR" sz="2000" dirty="0" smtClean="0"/>
              <a:t>Ao realizar </a:t>
            </a:r>
            <a:r>
              <a:rPr lang="en-US" sz="2000" i="1" dirty="0" smtClean="0"/>
              <a:t>branches</a:t>
            </a:r>
            <a:r>
              <a:rPr lang="pt-BR" sz="2000" dirty="0" smtClean="0"/>
              <a:t> e </a:t>
            </a:r>
            <a:r>
              <a:rPr lang="pt-BR" sz="2000" i="1" dirty="0" smtClean="0"/>
              <a:t>merges</a:t>
            </a:r>
            <a:r>
              <a:rPr lang="pt-BR" sz="2000" dirty="0" smtClean="0"/>
              <a:t>, ou ainda grandes modificações em arquivos compartilhados, comunicar </a:t>
            </a:r>
            <a:r>
              <a:rPr lang="pt-BR" sz="2000" dirty="0" smtClean="0"/>
              <a:t>(</a:t>
            </a:r>
            <a:r>
              <a:rPr lang="pt-BR" sz="2000" i="1" dirty="0" err="1" smtClean="0"/>
              <a:t>Pull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Request</a:t>
            </a:r>
            <a:r>
              <a:rPr lang="pt-BR" sz="2000" dirty="0" smtClean="0"/>
              <a:t>) aos </a:t>
            </a:r>
            <a:r>
              <a:rPr lang="pt-BR" sz="2000" dirty="0" smtClean="0"/>
              <a:t>interessados </a:t>
            </a:r>
            <a:r>
              <a:rPr lang="pt-BR" sz="2000" b="1" dirty="0" smtClean="0"/>
              <a:t>antes</a:t>
            </a:r>
            <a:r>
              <a:rPr lang="pt-BR" sz="2000" dirty="0" smtClean="0"/>
              <a:t> de realizar a </a:t>
            </a:r>
            <a:r>
              <a:rPr lang="pt-BR" sz="2000" dirty="0" smtClean="0"/>
              <a:t>operação</a:t>
            </a:r>
          </a:p>
          <a:p>
            <a:pPr lvl="1" algn="just"/>
            <a:r>
              <a:rPr lang="pt-BR" sz="2000" dirty="0" smtClean="0"/>
              <a:t>A cada novo release, criar um </a:t>
            </a:r>
            <a:r>
              <a:rPr lang="pt-BR" sz="2000" i="1" dirty="0" err="1" smtClean="0"/>
              <a:t>branch</a:t>
            </a:r>
            <a:r>
              <a:rPr lang="pt-BR" sz="2000" dirty="0" smtClean="0"/>
              <a:t> e realizar o </a:t>
            </a:r>
            <a:r>
              <a:rPr lang="pt-BR" sz="2000" i="1" dirty="0" smtClean="0"/>
              <a:t>merge</a:t>
            </a:r>
            <a:r>
              <a:rPr lang="pt-BR" sz="2000" dirty="0" smtClean="0"/>
              <a:t> com o </a:t>
            </a:r>
            <a:r>
              <a:rPr lang="pt-BR" sz="2000" dirty="0" err="1" smtClean="0"/>
              <a:t>master</a:t>
            </a:r>
            <a:r>
              <a:rPr lang="pt-BR" sz="2000" dirty="0" smtClean="0"/>
              <a:t> ao final do release</a:t>
            </a:r>
          </a:p>
          <a:p>
            <a:pPr lvl="1" algn="just"/>
            <a:r>
              <a:rPr lang="pt-BR" sz="2000" dirty="0" smtClean="0"/>
              <a:t>O </a:t>
            </a:r>
            <a:r>
              <a:rPr lang="pt-BR" sz="2000" i="1" dirty="0" err="1" smtClean="0"/>
              <a:t>branch</a:t>
            </a:r>
            <a:r>
              <a:rPr lang="pt-BR" sz="2000" dirty="0" smtClean="0"/>
              <a:t> </a:t>
            </a:r>
            <a:r>
              <a:rPr lang="pt-BR" sz="2000" dirty="0" err="1" smtClean="0"/>
              <a:t>master</a:t>
            </a:r>
            <a:r>
              <a:rPr lang="pt-BR" sz="2000" dirty="0" smtClean="0"/>
              <a:t> deve SEMPRE estar com uma versão funcional!</a:t>
            </a:r>
          </a:p>
          <a:p>
            <a:pPr lvl="1" algn="just"/>
            <a:r>
              <a:rPr lang="pt-BR" sz="2000" dirty="0" smtClean="0"/>
              <a:t>Cada macaco no seu galho! </a:t>
            </a:r>
            <a:r>
              <a:rPr lang="pt-BR" sz="2000" dirty="0" err="1" smtClean="0"/>
              <a:t>Ops</a:t>
            </a:r>
            <a:r>
              <a:rPr lang="pt-BR" sz="2000" dirty="0" smtClean="0"/>
              <a:t>... Cada </a:t>
            </a:r>
            <a:r>
              <a:rPr lang="pt-BR" sz="2000" dirty="0" err="1" smtClean="0"/>
              <a:t>sub-equipe</a:t>
            </a:r>
            <a:r>
              <a:rPr lang="pt-BR" sz="2000" dirty="0" smtClean="0"/>
              <a:t> com seu </a:t>
            </a:r>
            <a:r>
              <a:rPr lang="pt-BR" sz="2000" i="1" dirty="0" err="1" smtClean="0"/>
              <a:t>branch</a:t>
            </a:r>
            <a:r>
              <a:rPr lang="pt-BR" sz="2000" dirty="0" smtClean="0"/>
              <a:t>!</a:t>
            </a:r>
            <a:endParaRPr lang="pt-BR" sz="2000" dirty="0" smtClean="0"/>
          </a:p>
          <a:p>
            <a:pPr lvl="1" algn="just"/>
            <a:endParaRPr lang="pt-BR" sz="2000" dirty="0" smtClean="0"/>
          </a:p>
          <a:p>
            <a:pPr lvl="2" algn="just"/>
            <a:endParaRPr lang="pt-BR" sz="1600" dirty="0" smtClean="0"/>
          </a:p>
          <a:p>
            <a:pPr lvl="2" algn="just"/>
            <a:endParaRPr lang="pt-BR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Diretórios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pPr algn="just"/>
            <a:r>
              <a:rPr lang="pt-BR" sz="2800" dirty="0" smtClean="0"/>
              <a:t>Nos repositórios de artefatos criados com o </a:t>
            </a:r>
            <a:r>
              <a:rPr lang="pt-BR" sz="2800" dirty="0" err="1" smtClean="0"/>
              <a:t>Git</a:t>
            </a:r>
            <a:r>
              <a:rPr lang="pt-BR" sz="2800" dirty="0" smtClean="0"/>
              <a:t> deve </a:t>
            </a:r>
            <a:r>
              <a:rPr lang="pt-BR" sz="2800" dirty="0" smtClean="0"/>
              <a:t>ser definida a Estrutura de Diretórios a ser utilizada pela equipe de desenvolvimento.</a:t>
            </a:r>
          </a:p>
          <a:p>
            <a:endParaRPr lang="pt-BR" sz="2800" dirty="0" smtClean="0">
              <a:ea typeface="+mn-ea"/>
              <a:cs typeface="+mn-cs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43962971"/>
              </p:ext>
            </p:extLst>
          </p:nvPr>
        </p:nvGraphicFramePr>
        <p:xfrm>
          <a:off x="125760" y="1942852"/>
          <a:ext cx="889248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Controle </a:t>
            </a:r>
            <a:r>
              <a:rPr lang="pt-BR" dirty="0" smtClean="0"/>
              <a:t>de Versão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7360" y="4060052"/>
            <a:ext cx="7560840" cy="864096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DSc</a:t>
            </a:r>
            <a:r>
              <a:rPr lang="pt-BR" sz="2800" dirty="0" smtClean="0"/>
              <a:t>. Breno de França</a:t>
            </a:r>
            <a:endParaRPr lang="pt-BR" sz="2800" dirty="0" smtClean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8104"/>
            <a:ext cx="2232248" cy="864096"/>
          </a:xfrm>
          <a:prstGeom prst="rect">
            <a:avLst/>
          </a:prstGeom>
          <a:noFill/>
        </p:spPr>
      </p:pic>
      <p:pic>
        <p:nvPicPr>
          <p:cNvPr id="7" name="Imagem 6" descr="ESE_logomarca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480" y="782120"/>
            <a:ext cx="2088232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Ferramental de Apoio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pt-BR" sz="2400" b="1" dirty="0" smtClean="0"/>
              <a:t>Servidor de Controle de Versões</a:t>
            </a:r>
            <a:endParaRPr lang="pt-BR" sz="2400" dirty="0" smtClean="0"/>
          </a:p>
          <a:p>
            <a:pPr lvl="1"/>
            <a:r>
              <a:rPr lang="pt-BR" sz="2000" dirty="0" err="1" smtClean="0"/>
              <a:t>VisualSVN</a:t>
            </a:r>
            <a:r>
              <a:rPr lang="pt-BR" sz="2000" dirty="0" smtClean="0"/>
              <a:t> Server (Windows)</a:t>
            </a:r>
          </a:p>
          <a:p>
            <a:pPr lvl="2"/>
            <a:r>
              <a:rPr lang="pt-BR" sz="1600" dirty="0" smtClean="0"/>
              <a:t>Instalação</a:t>
            </a:r>
          </a:p>
          <a:p>
            <a:pPr lvl="2"/>
            <a:r>
              <a:rPr lang="pt-BR" sz="1600" dirty="0" smtClean="0"/>
              <a:t>Gerenciamento de Repositórios</a:t>
            </a:r>
          </a:p>
          <a:p>
            <a:pPr lvl="2"/>
            <a:r>
              <a:rPr lang="pt-BR" sz="1600" dirty="0" smtClean="0"/>
              <a:t>Gerenciamento de Permissões</a:t>
            </a:r>
          </a:p>
          <a:p>
            <a:pPr lvl="2"/>
            <a:r>
              <a:rPr lang="pt-BR" sz="1600" dirty="0" smtClean="0">
                <a:hlinkClick r:id="rId2"/>
              </a:rPr>
              <a:t>http://www.visualsvn.com/server</a:t>
            </a:r>
            <a:endParaRPr lang="pt-BR" sz="1600" dirty="0" smtClean="0"/>
          </a:p>
          <a:p>
            <a:r>
              <a:rPr lang="pt-BR" sz="2400" b="1" dirty="0" smtClean="0"/>
              <a:t>Cliente de Controle de Versões</a:t>
            </a:r>
          </a:p>
          <a:p>
            <a:pPr lvl="1"/>
            <a:r>
              <a:rPr lang="pt-BR" sz="2000" dirty="0" err="1" smtClean="0"/>
              <a:t>Tortoise</a:t>
            </a:r>
            <a:r>
              <a:rPr lang="pt-BR" sz="2000" dirty="0" smtClean="0"/>
              <a:t> SVN (Windows, Linux, Mac OS)</a:t>
            </a:r>
          </a:p>
          <a:p>
            <a:pPr lvl="2"/>
            <a:r>
              <a:rPr lang="pt-BR" sz="1600" dirty="0" smtClean="0"/>
              <a:t>Compartilhamento de Artefatos</a:t>
            </a:r>
          </a:p>
          <a:p>
            <a:pPr lvl="2"/>
            <a:r>
              <a:rPr lang="pt-BR" sz="1600" dirty="0" err="1" smtClean="0"/>
              <a:t>Check-in</a:t>
            </a:r>
            <a:r>
              <a:rPr lang="pt-BR" sz="1600" dirty="0" smtClean="0"/>
              <a:t> e </a:t>
            </a:r>
            <a:r>
              <a:rPr lang="pt-BR" sz="1600" dirty="0" err="1" smtClean="0"/>
              <a:t>check-out</a:t>
            </a:r>
            <a:endParaRPr lang="pt-BR" sz="1600" dirty="0" smtClean="0"/>
          </a:p>
          <a:p>
            <a:pPr lvl="2"/>
            <a:r>
              <a:rPr lang="pt-BR" sz="1600" dirty="0" smtClean="0"/>
              <a:t>Visualização de histórico de revisões</a:t>
            </a:r>
          </a:p>
          <a:p>
            <a:pPr lvl="2"/>
            <a:r>
              <a:rPr lang="pt-BR" sz="1600" dirty="0" smtClean="0"/>
              <a:t>Comparação de versões</a:t>
            </a:r>
          </a:p>
          <a:p>
            <a:pPr lvl="2"/>
            <a:r>
              <a:rPr lang="pt-BR" sz="1600" dirty="0" smtClean="0"/>
              <a:t>E outras funcionalidades (Merge, </a:t>
            </a:r>
            <a:r>
              <a:rPr lang="pt-BR" sz="1600" dirty="0" err="1" smtClean="0"/>
              <a:t>Branch</a:t>
            </a:r>
            <a:r>
              <a:rPr lang="pt-BR" sz="1600" dirty="0" smtClean="0"/>
              <a:t>, </a:t>
            </a:r>
            <a:r>
              <a:rPr lang="pt-BR" sz="1600" dirty="0" err="1" smtClean="0"/>
              <a:t>Revert</a:t>
            </a:r>
            <a:r>
              <a:rPr lang="pt-BR" sz="1600" dirty="0" smtClean="0"/>
              <a:t>...)</a:t>
            </a:r>
          </a:p>
          <a:p>
            <a:pPr lvl="2"/>
            <a:r>
              <a:rPr lang="pt-BR" sz="1600" dirty="0" smtClean="0">
                <a:hlinkClick r:id="rId3"/>
              </a:rPr>
              <a:t>http://tortoisesvn.tigris.org</a:t>
            </a:r>
            <a:endParaRPr lang="pt-BR" sz="16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2132856"/>
            <a:ext cx="1562531" cy="678079"/>
          </a:xfrm>
          <a:prstGeom prst="rect">
            <a:avLst/>
          </a:prstGeom>
        </p:spPr>
      </p:pic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3573016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de Versão de Artefatos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  <p:sp>
        <p:nvSpPr>
          <p:cNvPr id="5" name="Fluxograma: Disco magnético 4"/>
          <p:cNvSpPr/>
          <p:nvPr/>
        </p:nvSpPr>
        <p:spPr>
          <a:xfrm>
            <a:off x="6372200" y="2996952"/>
            <a:ext cx="1800200" cy="144016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Repositório de Artefatos (Servidor)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bfranca.LENS-ESE\AppData\Local\Microsoft\Windows\Temporary Internet Files\Content.IE5\62KHBMWX\MC90043394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653136"/>
            <a:ext cx="1080120" cy="1080120"/>
          </a:xfrm>
          <a:prstGeom prst="rect">
            <a:avLst/>
          </a:prstGeom>
          <a:noFill/>
        </p:spPr>
      </p:pic>
      <p:pic>
        <p:nvPicPr>
          <p:cNvPr id="1027" name="Picture 3" descr="C:\Users\bfranca.LENS-ESE\AppData\Local\Microsoft\Windows\Temporary Internet Files\Content.IE5\TGO0ZPJZ\MC90043394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996952"/>
            <a:ext cx="1152128" cy="1152128"/>
          </a:xfrm>
          <a:prstGeom prst="rect">
            <a:avLst/>
          </a:prstGeom>
          <a:noFill/>
        </p:spPr>
      </p:pic>
      <p:pic>
        <p:nvPicPr>
          <p:cNvPr id="1028" name="Picture 4" descr="C:\Users\bfranca.LENS-ESE\AppData\Local\Microsoft\Windows\Temporary Internet Files\Content.IE5\OW7UR996\MC900433943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628800"/>
            <a:ext cx="850404" cy="850404"/>
          </a:xfrm>
          <a:prstGeom prst="rect">
            <a:avLst/>
          </a:prstGeom>
          <a:noFill/>
        </p:spPr>
      </p:pic>
      <p:sp>
        <p:nvSpPr>
          <p:cNvPr id="11" name="Fluxograma: Disco magnético 10"/>
          <p:cNvSpPr/>
          <p:nvPr/>
        </p:nvSpPr>
        <p:spPr>
          <a:xfrm>
            <a:off x="2339752" y="4797152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" name="Fluxograma: Disco magnético 12"/>
          <p:cNvSpPr/>
          <p:nvPr/>
        </p:nvSpPr>
        <p:spPr>
          <a:xfrm>
            <a:off x="1763688" y="3212976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Fluxograma: Disco magnético 13"/>
          <p:cNvSpPr/>
          <p:nvPr/>
        </p:nvSpPr>
        <p:spPr>
          <a:xfrm>
            <a:off x="2051720" y="1772816"/>
            <a:ext cx="1080120" cy="72008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>
                <a:solidFill>
                  <a:schemeClr val="tx1"/>
                </a:solidFill>
              </a:rPr>
              <a:t>Workspace</a:t>
            </a:r>
            <a:r>
              <a:rPr lang="pt-BR" sz="1400" dirty="0" smtClean="0">
                <a:solidFill>
                  <a:schemeClr val="tx1"/>
                </a:solidFill>
              </a:rPr>
              <a:t> (Local)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>
            <a:stCxn id="14" idx="4"/>
          </p:cNvCxnSpPr>
          <p:nvPr/>
        </p:nvCxnSpPr>
        <p:spPr>
          <a:xfrm>
            <a:off x="3131840" y="2132856"/>
            <a:ext cx="3240360" cy="1296144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355976" y="227687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ADD (Adicionar)</a:t>
            </a:r>
            <a:endParaRPr lang="pt-BR" sz="1400" b="1" dirty="0"/>
          </a:p>
        </p:txBody>
      </p:sp>
      <p:cxnSp>
        <p:nvCxnSpPr>
          <p:cNvPr id="18" name="Conector de seta reta 17"/>
          <p:cNvCxnSpPr>
            <a:stCxn id="13" idx="4"/>
            <a:endCxn id="5" idx="2"/>
          </p:cNvCxnSpPr>
          <p:nvPr/>
        </p:nvCxnSpPr>
        <p:spPr>
          <a:xfrm>
            <a:off x="2843808" y="3573016"/>
            <a:ext cx="3528392" cy="14401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779912" y="3284984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Commit</a:t>
            </a:r>
            <a:r>
              <a:rPr lang="pt-BR" sz="1400" b="1" dirty="0" smtClean="0"/>
              <a:t> (Submeter)</a:t>
            </a:r>
            <a:endParaRPr lang="pt-BR" sz="1400" b="1" dirty="0"/>
          </a:p>
        </p:txBody>
      </p:sp>
      <p:cxnSp>
        <p:nvCxnSpPr>
          <p:cNvPr id="22" name="Conector de seta reta 21"/>
          <p:cNvCxnSpPr/>
          <p:nvPr/>
        </p:nvCxnSpPr>
        <p:spPr>
          <a:xfrm rot="10800000" flipV="1">
            <a:off x="3419872" y="4077072"/>
            <a:ext cx="2952328" cy="108012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35896" y="4221088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/>
              <a:t>Update</a:t>
            </a:r>
            <a:r>
              <a:rPr lang="pt-BR" sz="1400" b="1" dirty="0" smtClean="0"/>
              <a:t> (Recuperar)</a:t>
            </a:r>
            <a:endParaRPr lang="pt-B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Instalação</a:t>
            </a:r>
            <a:endParaRPr lang="pt-BR" sz="2400" dirty="0" smtClean="0"/>
          </a:p>
          <a:p>
            <a:pPr lvl="1"/>
            <a:r>
              <a:rPr lang="pt-BR" sz="2000" dirty="0" smtClean="0"/>
              <a:t>Server + Manager</a:t>
            </a:r>
          </a:p>
          <a:p>
            <a:pPr lvl="1"/>
            <a:r>
              <a:rPr lang="pt-BR" sz="2000" dirty="0" smtClean="0"/>
              <a:t>Standard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Gerenciamento de </a:t>
            </a:r>
          </a:p>
          <a:p>
            <a:pPr>
              <a:buNone/>
            </a:pPr>
            <a:r>
              <a:rPr lang="pt-BR" sz="2400" b="1" dirty="0" smtClean="0"/>
              <a:t>Repositórios</a:t>
            </a:r>
          </a:p>
          <a:p>
            <a:r>
              <a:rPr lang="pt-BR" sz="2400" b="1" dirty="0" smtClean="0"/>
              <a:t>Gerenciamento de </a:t>
            </a:r>
          </a:p>
          <a:p>
            <a:pPr>
              <a:buNone/>
            </a:pPr>
            <a:r>
              <a:rPr lang="pt-BR" sz="2400" b="1" dirty="0" smtClean="0"/>
              <a:t>Permissões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276872"/>
            <a:ext cx="4697338" cy="355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323528" y="1168251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Gerenciamento de Repositórios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2336346" cy="19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b="22513"/>
          <a:stretch>
            <a:fillRect/>
          </a:stretch>
        </p:blipFill>
        <p:spPr bwMode="auto">
          <a:xfrm>
            <a:off x="3995936" y="1628800"/>
            <a:ext cx="324035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para a direita 7"/>
          <p:cNvSpPr/>
          <p:nvPr/>
        </p:nvSpPr>
        <p:spPr>
          <a:xfrm>
            <a:off x="2843808" y="2204864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23528" y="458112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861048"/>
            <a:ext cx="3024335" cy="23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lipse 14"/>
          <p:cNvSpPr/>
          <p:nvPr/>
        </p:nvSpPr>
        <p:spPr>
          <a:xfrm>
            <a:off x="755576" y="1916832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3923928" y="2204864"/>
            <a:ext cx="33123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475656" y="4509120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4427984" y="4653136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649496"/>
            <a:ext cx="3528045" cy="273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Elipse 19"/>
          <p:cNvSpPr/>
          <p:nvPr/>
        </p:nvSpPr>
        <p:spPr>
          <a:xfrm>
            <a:off x="5364088" y="4797152"/>
            <a:ext cx="14401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Gerenciamento de Repositórios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9"/>
            <a:ext cx="4104456" cy="317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95536" y="242088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...</a:t>
            </a:r>
            <a:endParaRPr lang="pt-BR" sz="2400" b="1" dirty="0"/>
          </a:p>
        </p:txBody>
      </p:sp>
      <p:sp>
        <p:nvSpPr>
          <p:cNvPr id="13" name="Seta para a direita 12"/>
          <p:cNvSpPr/>
          <p:nvPr/>
        </p:nvSpPr>
        <p:spPr>
          <a:xfrm>
            <a:off x="1043608" y="2420888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79512" y="3789040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Gerenciamento </a:t>
            </a:r>
          </a:p>
          <a:p>
            <a:r>
              <a:rPr lang="pt-BR" sz="1600" b="1" dirty="0" smtClean="0"/>
              <a:t>de Permissões</a:t>
            </a:r>
            <a:endParaRPr lang="pt-BR" sz="1600" b="1" dirty="0"/>
          </a:p>
        </p:txBody>
      </p:sp>
      <p:cxnSp>
        <p:nvCxnSpPr>
          <p:cNvPr id="16" name="Conector reto 15"/>
          <p:cNvCxnSpPr>
            <a:stCxn id="11" idx="2"/>
            <a:endCxn id="14" idx="0"/>
          </p:cNvCxnSpPr>
          <p:nvPr/>
        </p:nvCxnSpPr>
        <p:spPr>
          <a:xfrm>
            <a:off x="615308" y="2882553"/>
            <a:ext cx="432391" cy="90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3212976"/>
            <a:ext cx="2952328" cy="315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ipse 17"/>
          <p:cNvSpPr/>
          <p:nvPr/>
        </p:nvSpPr>
        <p:spPr>
          <a:xfrm>
            <a:off x="1763688" y="2780928"/>
            <a:ext cx="381642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Gerenciamento de Repositórios (Organização do Projeto)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5622"/>
          <a:stretch>
            <a:fillRect/>
          </a:stretch>
        </p:blipFill>
        <p:spPr bwMode="auto">
          <a:xfrm>
            <a:off x="251520" y="2132856"/>
            <a:ext cx="3672408" cy="369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a 6"/>
          <p:cNvGraphicFramePr/>
          <p:nvPr/>
        </p:nvGraphicFramePr>
        <p:xfrm>
          <a:off x="3995936" y="2564904"/>
          <a:ext cx="5004048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tângulo de cantos arredondados 7"/>
          <p:cNvSpPr/>
          <p:nvPr/>
        </p:nvSpPr>
        <p:spPr>
          <a:xfrm>
            <a:off x="5076056" y="5229200"/>
            <a:ext cx="3240360" cy="10584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Estrutura de Diretórios do projeto será apresentada mais adiante.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033" y="1708420"/>
            <a:ext cx="6850335" cy="481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11"/>
          <p:cNvSpPr txBox="1">
            <a:spLocks/>
          </p:cNvSpPr>
          <p:nvPr/>
        </p:nvSpPr>
        <p:spPr bwMode="auto">
          <a:xfrm>
            <a:off x="457200" y="126876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Gerenciamento de Permissões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779912" y="3068960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5400000">
            <a:off x="5400092" y="4138714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483768" y="3933056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487806" y="4077072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VisualSVN</a:t>
            </a:r>
            <a:r>
              <a:rPr lang="pt-BR" b="1" dirty="0" smtClean="0"/>
              <a:t> Server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4248" y="476672"/>
            <a:ext cx="1562531" cy="678079"/>
          </a:xfrm>
          <a:prstGeom prst="rect">
            <a:avLst/>
          </a:prstGeom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772816"/>
            <a:ext cx="3595392" cy="45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Conteúdo 11"/>
          <p:cNvSpPr txBox="1">
            <a:spLocks/>
          </p:cNvSpPr>
          <p:nvPr/>
        </p:nvSpPr>
        <p:spPr bwMode="auto">
          <a:xfrm>
            <a:off x="457200" y="1268760"/>
            <a:ext cx="82296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Gerenciamento de Permissões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3059832" y="4365104"/>
            <a:ext cx="115212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419872" y="2996952"/>
            <a:ext cx="0" cy="1296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Instalação 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Compartilhamento de Artefatos</a:t>
            </a:r>
          </a:p>
          <a:p>
            <a:r>
              <a:rPr lang="pt-BR" sz="2400" b="1" dirty="0" err="1" smtClean="0"/>
              <a:t>Check-in</a:t>
            </a:r>
            <a:r>
              <a:rPr lang="pt-BR" sz="2400" b="1" dirty="0" smtClean="0"/>
              <a:t> e </a:t>
            </a:r>
            <a:r>
              <a:rPr lang="pt-BR" sz="2400" b="1" dirty="0" err="1" smtClean="0"/>
              <a:t>check-out</a:t>
            </a:r>
            <a:endParaRPr lang="pt-BR" sz="2400" b="1" dirty="0" smtClean="0"/>
          </a:p>
          <a:p>
            <a:r>
              <a:rPr lang="pt-BR" sz="2400" b="1" dirty="0" smtClean="0"/>
              <a:t>Visualização de histórico de revisões</a:t>
            </a:r>
          </a:p>
          <a:p>
            <a:r>
              <a:rPr lang="pt-BR" sz="2400" b="1" dirty="0" smtClean="0"/>
              <a:t>Comparação de versões</a:t>
            </a:r>
          </a:p>
          <a:p>
            <a:r>
              <a:rPr lang="pt-BR" sz="2400" b="1" dirty="0" smtClean="0"/>
              <a:t>E outras funcionalidades (Merge, </a:t>
            </a:r>
            <a:r>
              <a:rPr lang="pt-BR" sz="2400" b="1" dirty="0" err="1" smtClean="0"/>
              <a:t>Branch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Revert</a:t>
            </a:r>
            <a:r>
              <a:rPr lang="pt-BR" sz="2400" b="1" dirty="0" smtClean="0"/>
              <a:t>...)</a:t>
            </a:r>
          </a:p>
          <a:p>
            <a:r>
              <a:rPr lang="pt-BR" sz="2400" b="1" dirty="0" smtClean="0"/>
              <a:t>Cuidados!</a:t>
            </a:r>
          </a:p>
          <a:p>
            <a:endParaRPr lang="pt-BR" sz="2400" dirty="0" smtClean="0"/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Instalação </a:t>
            </a:r>
          </a:p>
          <a:p>
            <a:pPr lvl="1"/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, </a:t>
            </a:r>
            <a:r>
              <a:rPr lang="pt-BR" sz="2000" dirty="0" err="1" smtClean="0"/>
              <a:t>next</a:t>
            </a:r>
            <a:r>
              <a:rPr lang="pt-BR" sz="2000" dirty="0" smtClean="0"/>
              <a:t>... </a:t>
            </a:r>
            <a:r>
              <a:rPr lang="pt-BR" sz="2000" dirty="0" err="1" smtClean="0"/>
              <a:t>Finish</a:t>
            </a:r>
            <a:r>
              <a:rPr lang="pt-BR" sz="2000" dirty="0" smtClean="0"/>
              <a:t>!</a:t>
            </a:r>
          </a:p>
          <a:p>
            <a:r>
              <a:rPr lang="pt-BR" sz="2400" b="1" dirty="0" smtClean="0"/>
              <a:t>Primeiro acesso ao repositório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686025"/>
            <a:ext cx="44958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810048"/>
            <a:ext cx="4231678" cy="349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Elipse 15"/>
          <p:cNvSpPr/>
          <p:nvPr/>
        </p:nvSpPr>
        <p:spPr>
          <a:xfrm>
            <a:off x="1115616" y="4509120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 b="45623"/>
          <a:stretch>
            <a:fillRect/>
          </a:stretch>
        </p:blipFill>
        <p:spPr bwMode="auto">
          <a:xfrm>
            <a:off x="6012160" y="1617431"/>
            <a:ext cx="2592288" cy="109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Elipse 17"/>
          <p:cNvSpPr/>
          <p:nvPr/>
        </p:nvSpPr>
        <p:spPr>
          <a:xfrm>
            <a:off x="5940152" y="2204864"/>
            <a:ext cx="22322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6228184" y="2492896"/>
            <a:ext cx="864096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Cuidados!</a:t>
            </a:r>
          </a:p>
          <a:p>
            <a:pPr lvl="1"/>
            <a:r>
              <a:rPr lang="pt-BR" sz="2000" dirty="0" smtClean="0"/>
              <a:t>Mesmo estando embutido no organizador de arquivos (Windows Explorer), as funções sobre os arquivos tem efeitos distintos.</a:t>
            </a:r>
          </a:p>
          <a:p>
            <a:pPr lvl="1"/>
            <a:r>
              <a:rPr lang="pt-BR" sz="2000" b="1" dirty="0" smtClean="0"/>
              <a:t>Renomear arquivo</a:t>
            </a:r>
            <a:r>
              <a:rPr lang="pt-BR" sz="2000" dirty="0" smtClean="0"/>
              <a:t>: ao renomear um arquivo no </a:t>
            </a:r>
            <a:r>
              <a:rPr lang="pt-BR" sz="2000" i="1" dirty="0" err="1" smtClean="0"/>
              <a:t>workspace</a:t>
            </a:r>
            <a:r>
              <a:rPr lang="pt-BR" sz="2000" dirty="0" smtClean="0"/>
              <a:t>, o SVN entenderá que você incluiu um arquivo novo e começará um novo histórico de revisões, após o primeiro compartilhamento.</a:t>
            </a:r>
          </a:p>
          <a:p>
            <a:pPr lvl="2"/>
            <a:r>
              <a:rPr lang="pt-BR" sz="1600" dirty="0" smtClean="0"/>
              <a:t>Para renomear:  </a:t>
            </a:r>
            <a:r>
              <a:rPr lang="pt-BR" sz="1600" dirty="0" err="1" smtClean="0"/>
              <a:t>TortoiseSVN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</a:t>
            </a:r>
            <a:r>
              <a:rPr lang="pt-BR" sz="1600" dirty="0" err="1" smtClean="0">
                <a:sym typeface="Wingdings" pitchFamily="2" charset="2"/>
              </a:rPr>
              <a:t>Rename</a:t>
            </a:r>
            <a:r>
              <a:rPr lang="pt-BR" sz="1600" dirty="0" smtClean="0">
                <a:sym typeface="Wingdings" pitchFamily="2" charset="2"/>
              </a:rPr>
              <a:t>...</a:t>
            </a:r>
            <a:endParaRPr lang="pt-BR" sz="1600" dirty="0" smtClean="0"/>
          </a:p>
          <a:p>
            <a:pPr lvl="1"/>
            <a:r>
              <a:rPr lang="pt-BR" sz="2000" b="1" dirty="0" smtClean="0"/>
              <a:t>Excluir arquivo</a:t>
            </a:r>
            <a:r>
              <a:rPr lang="pt-BR" sz="2000" dirty="0" smtClean="0"/>
              <a:t>:  ao excluir um arquivo no </a:t>
            </a:r>
            <a:r>
              <a:rPr lang="pt-BR" sz="2000" i="1" dirty="0" err="1" smtClean="0"/>
              <a:t>worskpace</a:t>
            </a:r>
            <a:r>
              <a:rPr lang="pt-BR" sz="2000" dirty="0" smtClean="0"/>
              <a:t>, o SVN mantém o arquivo no servidor.</a:t>
            </a:r>
          </a:p>
          <a:p>
            <a:pPr lvl="2"/>
            <a:r>
              <a:rPr lang="pt-BR" sz="1600" dirty="0" smtClean="0"/>
              <a:t>Para excluir: </a:t>
            </a:r>
            <a:r>
              <a:rPr lang="pt-BR" sz="1600" dirty="0" err="1" smtClean="0"/>
              <a:t>TortoiseSVN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itchFamily="2" charset="2"/>
              </a:rPr>
              <a:t> Delete</a:t>
            </a:r>
            <a:endParaRPr lang="pt-BR" sz="1600" dirty="0" smtClean="0"/>
          </a:p>
          <a:p>
            <a:pPr lvl="2"/>
            <a:endParaRPr lang="pt-BR" sz="16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90770"/>
            <a:ext cx="5795020" cy="206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ipse 9"/>
          <p:cNvSpPr/>
          <p:nvPr/>
        </p:nvSpPr>
        <p:spPr>
          <a:xfrm>
            <a:off x="1763688" y="6237312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9512" y="4941168"/>
            <a:ext cx="127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err="1" smtClean="0"/>
              <a:t>Workspace</a:t>
            </a:r>
            <a:endParaRPr lang="pt-BR" sz="16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3528" y="580526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Repositório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9567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40968"/>
            <a:ext cx="5031457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Tortoise</a:t>
            </a:r>
            <a:r>
              <a:rPr lang="pt-BR" b="1" dirty="0" smtClean="0"/>
              <a:t> SVN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Cuidados!</a:t>
            </a:r>
          </a:p>
          <a:p>
            <a:pPr lvl="1"/>
            <a:r>
              <a:rPr lang="pt-BR" sz="2000" b="1" dirty="0" smtClean="0"/>
              <a:t>Excluir arquivo</a:t>
            </a:r>
            <a:r>
              <a:rPr lang="pt-BR" sz="2000" dirty="0" smtClean="0"/>
              <a:t>: </a:t>
            </a:r>
            <a:r>
              <a:rPr lang="pt-BR" sz="1800" dirty="0" smtClean="0">
                <a:sym typeface="Wingdings" pitchFamily="2" charset="2"/>
              </a:rPr>
              <a:t>Se fizer </a:t>
            </a:r>
            <a:r>
              <a:rPr lang="pt-BR" sz="1800" dirty="0" err="1" smtClean="0">
                <a:sym typeface="Wingdings" pitchFamily="2" charset="2"/>
              </a:rPr>
              <a:t>check-in</a:t>
            </a:r>
            <a:r>
              <a:rPr lang="pt-BR" sz="1800" dirty="0" smtClean="0">
                <a:sym typeface="Wingdings" pitchFamily="2" charset="2"/>
              </a:rPr>
              <a:t> em um diretório com um arquivo excluído somente local, o SVN pede para explicitar a exclusão do arquivo no repositório</a:t>
            </a:r>
          </a:p>
          <a:p>
            <a:pPr lvl="2"/>
            <a:r>
              <a:rPr lang="pt-BR" sz="1400" dirty="0" smtClean="0">
                <a:sym typeface="Wingdings" pitchFamily="2" charset="2"/>
              </a:rPr>
              <a:t>O histórico do item excluído via “</a:t>
            </a:r>
            <a:r>
              <a:rPr lang="pt-BR" sz="1400" dirty="0" err="1" smtClean="0">
                <a:sym typeface="Wingdings" pitchFamily="2" charset="2"/>
              </a:rPr>
              <a:t>TortoiseSVN</a:t>
            </a:r>
            <a:r>
              <a:rPr lang="pt-BR" sz="1400" dirty="0" smtClean="0">
                <a:sym typeface="Wingdings" pitchFamily="2" charset="2"/>
              </a:rPr>
              <a:t>  Delete” é mantido</a:t>
            </a:r>
            <a:endParaRPr lang="pt-BR" sz="1400" dirty="0" smtClean="0"/>
          </a:p>
          <a:p>
            <a:pPr lvl="2"/>
            <a:endParaRPr lang="pt-BR" sz="1600" dirty="0" smtClean="0"/>
          </a:p>
        </p:txBody>
      </p:sp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32656"/>
            <a:ext cx="1656184" cy="1242138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251520" y="5301208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699792" y="5013176"/>
            <a:ext cx="9277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933056"/>
            <a:ext cx="3961381" cy="181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lipse 10"/>
          <p:cNvSpPr/>
          <p:nvPr/>
        </p:nvSpPr>
        <p:spPr>
          <a:xfrm>
            <a:off x="4788024" y="4293096"/>
            <a:ext cx="92772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Versão</a:t>
            </a:r>
            <a:r>
              <a:rPr lang="pt-BR" sz="2400" dirty="0" smtClean="0"/>
              <a:t> (Revisão): Atributo que define o estado de um artefato após a criação ou após um conjunto de alterações</a:t>
            </a:r>
          </a:p>
          <a:p>
            <a:pPr lvl="1"/>
            <a:r>
              <a:rPr lang="pt-BR" sz="2000" dirty="0" smtClean="0"/>
              <a:t>Em teoria “revisão” e “versão” são dois conceitos distintos, mas na prática podem ser utilizados da mesma forma.</a:t>
            </a:r>
          </a:p>
          <a:p>
            <a:r>
              <a:rPr lang="pt-BR" sz="2400" b="1" dirty="0" smtClean="0"/>
              <a:t>Repositório</a:t>
            </a:r>
            <a:r>
              <a:rPr lang="pt-BR" sz="2400" dirty="0" smtClean="0"/>
              <a:t>: Local (host/diretório) onde os artefatos são armazenados e mantidos sob controle de versão.</a:t>
            </a:r>
          </a:p>
          <a:p>
            <a:r>
              <a:rPr lang="pt-BR" sz="2400" b="1" i="1" dirty="0" err="1" smtClean="0"/>
              <a:t>Workspace</a:t>
            </a:r>
            <a:r>
              <a:rPr lang="pt-BR" sz="2400" dirty="0" smtClean="0"/>
              <a:t>: Cópia local (perspectiva do usuário) do repositório de artefatos, cujas versões podem ou não estar sincronizadas ao repositório.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i="1" dirty="0" err="1" smtClean="0"/>
              <a:t>Add</a:t>
            </a:r>
            <a:r>
              <a:rPr lang="pt-BR" sz="2400" dirty="0" smtClean="0"/>
              <a:t> (Compartilhar): Estabelecer que um determinado artefato está sob controle de versão.</a:t>
            </a:r>
          </a:p>
          <a:p>
            <a:r>
              <a:rPr lang="pt-BR" sz="2400" b="1" i="1" dirty="0" err="1" smtClean="0"/>
              <a:t>Commit</a:t>
            </a:r>
            <a:r>
              <a:rPr lang="pt-BR" sz="2400" dirty="0" smtClean="0"/>
              <a:t> (</a:t>
            </a:r>
            <a:r>
              <a:rPr lang="pt-BR" sz="2400" dirty="0" err="1" smtClean="0"/>
              <a:t>Check-in</a:t>
            </a:r>
            <a:r>
              <a:rPr lang="pt-BR" sz="2400" dirty="0" smtClean="0"/>
              <a:t>): Submeter uma nova versão de um artefato ao repositório.</a:t>
            </a:r>
          </a:p>
          <a:p>
            <a:r>
              <a:rPr lang="pt-BR" sz="2400" b="1" i="1" dirty="0" err="1" smtClean="0"/>
              <a:t>Update</a:t>
            </a:r>
            <a:r>
              <a:rPr lang="pt-BR" sz="2400" dirty="0" smtClean="0"/>
              <a:t> (</a:t>
            </a:r>
            <a:r>
              <a:rPr lang="pt-BR" sz="2400" dirty="0" err="1" smtClean="0"/>
              <a:t>Check-out</a:t>
            </a:r>
            <a:r>
              <a:rPr lang="pt-BR" sz="2400" dirty="0" smtClean="0"/>
              <a:t>): Recuperar uma versão de um artefato do repositório.</a:t>
            </a:r>
          </a:p>
          <a:p>
            <a:r>
              <a:rPr lang="pt-BR" sz="2400" b="1" dirty="0" smtClean="0"/>
              <a:t>Histórico</a:t>
            </a:r>
            <a:r>
              <a:rPr lang="pt-BR" sz="2400" dirty="0" smtClean="0"/>
              <a:t> (</a:t>
            </a:r>
            <a:r>
              <a:rPr lang="pt-BR" sz="2400" i="1" dirty="0" err="1" smtClean="0"/>
              <a:t>Log</a:t>
            </a:r>
            <a:r>
              <a:rPr lang="pt-BR" sz="2400" dirty="0" smtClean="0"/>
              <a:t>): Conjunto de revisões de um artefato ordenado pelas datas de cada alteração.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Ferramental de Apoio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_visual_sv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5505" y="2131145"/>
            <a:ext cx="1562531" cy="678079"/>
          </a:xfrm>
          <a:prstGeom prst="rect">
            <a:avLst/>
          </a:prstGeom>
        </p:spPr>
      </p:pic>
      <p:pic>
        <p:nvPicPr>
          <p:cNvPr id="6" name="Imagem 5" descr="tortoisesv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5505" y="3427289"/>
            <a:ext cx="1656184" cy="1242138"/>
          </a:xfrm>
          <a:prstGeom prst="rect">
            <a:avLst/>
          </a:prstGeom>
        </p:spPr>
      </p:pic>
      <p:pic>
        <p:nvPicPr>
          <p:cNvPr id="1026" name="Picture 2" descr="http://durak.org/cvswebsites/cvssmall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1474787"/>
            <a:ext cx="1404325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png;base64,iVBORw0KGgoAAAANSUhEUgAAALAAAABhCAMAAABBC9vmAAAAz1BMVEX09PRBOTL7Tyj0TSf1TSf39/c+Ni8/Ny9fWVTW1NM8Myz8/PxYUUvf394pHxP09PNMRT5uaGNRSkX1/P31rKA4LyewsLD9Tibc3NzDw8PPz8/Jx8Xq6enn5+f2QxXX19fnbVgzKSC4uLiGg3+sqafz3NfzRx305uPyOgBnYV2VkY7zsqWAe3fz08zzopL1xrz0VC+hnpvzkX7zdFn0bVH0hWzrgG0oHBCDf3rzmoj1Wzfzu7DzjnjnPQaQi4n0kXzzZknndmD0ycH7Wjf4fGJHn9eyAAALM0lEQVR4nO2beXuiSBCHQWlQkIBGkFMWNBiPGEkyMzFmTWY23/8zbXdzdXMoJrrP/pF65kia67X4UVVdjQxzzJS75Y+33Y1ydMfPm94TWGh+5H79XGC23oxH49uX3eWIo1+Yl2W1lQy+fLbX0agFbbRZXogYmCrPJiZGXz2Zsh23Yhu1l2fhK9teZDPg+ddEAWavKS8kvh1+/X5VXEPu58Asa3/lGmD2ELZaBPElVHEIGMTW+FzKK8mLVXF+YmCQwAIJDGRDRtacd9yibcQNzw9MephXLRJ4pQ6gqY1Dx3I8KhLfrs9OzCyyIMGKfYfY4Ag8NOGX0RQYbFtl4rOrAlgDIXUwOyU3GBoevWrkYbQPTBqjEnF7eHYd61exKHht75CKsP3GwGC2xA+nsi77ODw7MTD7Irz7rKo71HDU2MNg9vN2O8NOHoatIvH5dQwYw7Ztz5GoUWcuNgSG+SJshT9uMHGFj2/Pr4qKeJul7KPAQPkRtrjW6GOWqqKgZBjdlEskPZrCeU7C3TFgqIdxi+O4VvieEL88PW0o5lG4vjQxYBIFHwUGM+RfbONHrAplpig3wxeK+HbbWBXoXjuxpbk2M4YpDqXHOBkve2UUN9O8P0MusVb4cZOe4XpXIG6oCsC4lh7tJ9iiKLC6pMHazKMGPEzLuMHzVZZNtMggNxfOr/zOeDmk45SYUeh4MeKaqAJIxmLeY30tNbVDmQ5AjxroywDI00lfJQsidp5uXhWTHpj9HnOEtcav1+mmmyfq0WuiY2DsVVHkiUvzONsmJrJT4P7iyZEeBA4Kx8CjEtPmHn1JpF+OsvE6BWaQtunotj1GHAx8+spFm0pJNkvJYuC6g8QCMKnfFHiZA/8s5BCYQQ4SA50Va66cA0+/AAyUjyIvF77lkngsVZutQ8TAHBzmFWCtI000cugkYDD7a1zk5VobJX/qNqWcN946dcTAm+e8gsiqEIf8APB3VZ1KC7hNyAZTYGjkx8gkTgKDm98l/yJNEEJdVmTph1of54GUFXvP0yAIFvPsYdL28HfbcoFrL/qsQAGbvcGgR3iZH/QGifXzKAHjQxUv12pvZ9k+w3ZFRV9NDOTcwf7EcnDUNxZq2oHYS2nigEHXJ4EZ10aWE/uBnZqVlXNAeazkRZENl+wYSxlWVJvVxCB//LU+k6YfZpE6089vLpBYngTGyU/KJ04wNZcyHZg9lvWbigLN467j2o1Z/lPW8cOsglhapIrg1W5+HaeTsGkTYl9VoIDxGAVccke1flNg6OHrp/c7vOuuoY6lTBHaiijL06KcFXq5HE8GRrzt9mHgv8aPd1hyywodb8s+ljINagvyUqleedX8NDBQniBvLXECPBo9xbXbsnX793hMV5vlnEdAUBNLOwMOPgsMiwTMW0ecAnNhO9bx3e7m/qFQu5V0nENQDb7Mw8LngbEemgBzYaxj/Lje0cTjt0J9nENoE1LD6bMoqPongZWHlLcGOQfmRk936WHX9xyt4yXthvyh4+f5BYGcRonPS+Iu5NoHiQngVviY18dvVGkxer+hTpuHNagJKY3DStZa5QfWJ4HX43b7IDEBzBFYYEcX9P/c05WflWfmq0hGsyPG8VZ+9imITvBpwNuwfZiYBA4/8jx936aC22ZHa8Lt58RaZz81g+m+RwxF+e6nAQ9pD5eJE2CcWUZPs4YeZhidJeoXTVBV+E82wPruZ4FpDVcQk8Dc+E+m4W1Bw4XABtwVXeqSv7B+RHR5TowS64ImisQU8OgpSRHXf2gHj++vGdqA3PfZauOFPbnnacBg9lZ0cbseGNbHMxSGlUIcbq3L5QQw+mzl3IEXF1Tdf2qmm70WZdyuB261Pob3f+637yHNW9VXAW5UhasJU3qecnot8XFIFTQwB+k2m0LnqpoXFpOT+Kpw2i5gJfCiKLL7LkMTnF6tKa8HVFEA5nCGI9PcaLQs6wGZk4hY6897A/i/OujNV1NHKu59BNg3S6cHs4d64hJwjh3zchX6RSc1kjQhzh3ZsgNdx5O4qmL/CPC04vk4oOMaYC7jre4Ww7CWLASwtnSom3cUWFxlIZCYMys/6nQcT5GqWgCYt27Nw3lOwrC2UBgl71KeDsz6dnKoIueFH1Ae2pUZJJ41g7un8iQKP281+pWirP3YX+2jSDdNOOn1DNnB8MSdAIVJaLyR7LDwfARnzGawUFVi3bFGx2lf4vqmYlqN/FvTlgBCvkQvaprm+77Gq515/3mxmNpeFtcc2bPyaT7LRpaH3QgiYpDVNIHX4AlEavYye6vQcd752W3KwDX6hSfrXrFlQ80bCM/2OqskFEvRfN5TidYP25vP0YSarPYIcHIyABX9WtIx1VsrBYpN7RsJwPQrrpdhwcDcCTDwXON5gdrGiyyicvsVnTlepVraQNkWdUx3L4v+rdEvOpX86wAwMlGIGHJikpugYk0EQkVe93X6MrNtEXiYAxd6F63NofcnwOBwZxjlPThJOgDsTsqbeP+5cBnn4ZaWxA+iAx/S/j24Wgenx0eJVexhvmgiBkaB/IpsYvKC6LMrs3ShV3qO93c6J1KGFG9Yr9/Egs4xYj8AUl8dlC1+sgAz7cCqX8QGQ4w61w2mfFMLOkYLSbg/d/9C+3d3QA+xg56FI8DaRGLcKsvO4diL1aoPbfUcmbJSqkLwTgUdcx+72Wx2s3wJaf8eW5Bx9smd5GEg9tE6EvQT1aeGOReU1ukKyRBNXdFLKXiJr841ypbScfjy9PvjnSqRw+Pv0kiLuHnNq7Zn29NptN+vYNGm+n7d6xy1dvy1n+sHWschNIr3ZXf0IlaSOHxTIn3ndqeDvN/eOcN7ddjK8bhN+feYftHrOlrCVJwtgCDvuvXPg4vEvq6vjxvoF+aNXnzntYVU3GT1UlFgDZ+JuKBjgriBflEpkVARtWy6KcjyQfnTfMGut1ylk6F+G7glA2avdOL5Rj/ZvXy1pfHrUk1MWW8qiMNNscFTDezl930SdGX05oHiwJmSuchXR7X+GR2MVFGhY+jfYr+k2pw8zWl8p79a7RcTmAJ68LcsRlAv1Z2HuKjjcHM0nqUHk/W3IOIaXqQW6QWqGD+PXa/p6Ba+NNJDTNyrKsCJLKeen7eo44b6TYC7c7G++OH9uH6/ADFH+LdJfMjNWGhaNTLvq5F3Xv3mtr7lMt7TjgSKvGKRcolSF/WqNE2N5Mu9lHW93uCJXvh+gh4SAxJjR5N+p5Ouxvc6nf5i2gWVZeLZbPcYjsft33efughkc2QjW4yHU3jphDeuP2k3u+HwvmoBvKHV1boXNKViZvJt3/Zt3/Zt/z9rMnm6PEVzk41jXy5zZLmwC6hYIsrO93WkgwY80wRM9qJ4upKRDzCOaVu2l+wD4o06YOhpara3pF+2SELtDBOAIDBdIHdt07UC3ImyArSSYqFhuwv3gfNROMQw6H1yt8tAYNANzLhpBY8LvOQYYE2DM8/6SubiNUs5kLzAsQJXDiCMZTCWBSyLkV0Qt8+B5TGGDTwLgnnQw8DzGA8fCbzAdUwjOQboFxc8AnZleSp5HoA/oysC3TAMXeqaUN8JAQjQX3g7HPgHAQdolxjYQ/gSPuY/AvZsq0sDW5ZlAEa2TBkEDhYscjzksQwDuxEEcJcuHMuB8TEXB4YIlqS7jEsB2y5gLOA6AD5tHvSo7EFStBU+glC5mFxGuwDLSYCTY4Be+zb1WXANXbcY4Aa6pSNgx8auhDrVAxkYcBj+7AU6dDSw8UMGPx9gsLutIICkEDMBxscwQNYv+9Dl33xhkrAFsmHiazH5njg05MMgXtMFgAqF/yNzv/SV4G/7tm/7j+xfAzEwVU492SkAAAAASUVORK5CYII="/>
          <p:cNvSpPr>
            <a:spLocks noChangeAspect="1" noChangeArrowheads="1"/>
          </p:cNvSpPr>
          <p:nvPr/>
        </p:nvSpPr>
        <p:spPr bwMode="auto">
          <a:xfrm>
            <a:off x="155575" y="-555625"/>
            <a:ext cx="2095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http://www.jamescoyle.net/wp-content/uploads/2015/07/git-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0"/>
          <a:stretch/>
        </p:blipFill>
        <p:spPr bwMode="auto">
          <a:xfrm>
            <a:off x="4851400" y="1982787"/>
            <a:ext cx="2095500" cy="9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4/09/GitHub_LogoMark304x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34" y="3095858"/>
            <a:ext cx="2895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k2bsolutions.files.wordpress.com/2015/04/mercurial-sc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1324433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2816"/>
            <a:ext cx="7325747" cy="22386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4365104"/>
            <a:ext cx="30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Diretório Local (</a:t>
            </a:r>
            <a:r>
              <a:rPr lang="pt-BR" i="1" dirty="0" err="1" smtClean="0"/>
              <a:t>Workspace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8" name="Picture 2" descr="http://codingdomain.com/git/partial-commits/git-staging-ar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96" y="4101503"/>
            <a:ext cx="32004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62817"/>
            <a:ext cx="4114800" cy="12574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74" y="2477106"/>
            <a:ext cx="6454547" cy="315376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1619672" y="2636912"/>
            <a:ext cx="2232248" cy="928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158961" y="5301208"/>
            <a:ext cx="12051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0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44925"/>
          </a:xfrm>
        </p:spPr>
        <p:txBody>
          <a:bodyPr/>
          <a:lstStyle/>
          <a:p>
            <a:r>
              <a:rPr lang="pt-BR" sz="2400" b="1" dirty="0" smtClean="0"/>
              <a:t>Compartilhamento de Artefatos</a:t>
            </a:r>
          </a:p>
          <a:p>
            <a:pPr lvl="2"/>
            <a:endParaRPr lang="pt-BR" sz="1600" dirty="0" smtClean="0"/>
          </a:p>
          <a:p>
            <a:pPr lvl="1"/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002"/>
            <a:ext cx="9144000" cy="323569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418404" y="1950002"/>
            <a:ext cx="691969" cy="686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60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Controle de Versão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ço Reservado para Conteú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Visualização de histórico de revisões</a:t>
            </a:r>
          </a:p>
          <a:p>
            <a:pPr lvl="1"/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70980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707904" y="5770655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Comparando versões em um mesmo </a:t>
            </a:r>
            <a:r>
              <a:rPr lang="pt-BR" i="1" dirty="0" err="1" smtClean="0"/>
              <a:t>branch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udo">
  <a:themeElements>
    <a:clrScheme name="Conteu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onteu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u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modelo_ESE</Template>
  <TotalTime>4449</TotalTime>
  <Words>957</Words>
  <Application>Microsoft Office PowerPoint</Application>
  <PresentationFormat>Apresentação na tela (4:3)</PresentationFormat>
  <Paragraphs>187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Wingdings</vt:lpstr>
      <vt:lpstr>Tema do Office</vt:lpstr>
      <vt:lpstr>Conteudo</vt:lpstr>
      <vt:lpstr>Controle de Versão</vt:lpstr>
      <vt:lpstr>Controle de Versão de Artefatos</vt:lpstr>
      <vt:lpstr>Conceitos</vt:lpstr>
      <vt:lpstr>Conceitos</vt:lpstr>
      <vt:lpstr>Ferramental de Apoio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Controle de Versão</vt:lpstr>
      <vt:lpstr>Estrutura de Diretórios</vt:lpstr>
      <vt:lpstr>Controle de Versão</vt:lpstr>
      <vt:lpstr>Ferramental de Apoio</vt:lpstr>
      <vt:lpstr>VisualSVN Server</vt:lpstr>
      <vt:lpstr>VisualSVN Server</vt:lpstr>
      <vt:lpstr>VisualSVN Server</vt:lpstr>
      <vt:lpstr>VisualSVN Server</vt:lpstr>
      <vt:lpstr>VisualSVN Server</vt:lpstr>
      <vt:lpstr>VisualSVN Server</vt:lpstr>
      <vt:lpstr>Tortoise SVN</vt:lpstr>
      <vt:lpstr>Tortoise SVN</vt:lpstr>
      <vt:lpstr>Tortoise SVN</vt:lpstr>
      <vt:lpstr>Tortoise SVN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GHT</dc:creator>
  <cp:lastModifiedBy>Breno França</cp:lastModifiedBy>
  <cp:revision>483</cp:revision>
  <dcterms:created xsi:type="dcterms:W3CDTF">2012-08-29T20:04:44Z</dcterms:created>
  <dcterms:modified xsi:type="dcterms:W3CDTF">2016-05-04T02:10:50Z</dcterms:modified>
</cp:coreProperties>
</file>