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53"/>
  </p:notesMasterIdLst>
  <p:sldIdLst>
    <p:sldId id="256" r:id="rId2"/>
    <p:sldId id="259" r:id="rId3"/>
    <p:sldId id="313" r:id="rId4"/>
    <p:sldId id="258" r:id="rId5"/>
    <p:sldId id="262" r:id="rId6"/>
    <p:sldId id="314" r:id="rId7"/>
    <p:sldId id="316" r:id="rId8"/>
    <p:sldId id="317" r:id="rId9"/>
    <p:sldId id="319" r:id="rId10"/>
    <p:sldId id="318" r:id="rId11"/>
    <p:sldId id="320" r:id="rId12"/>
    <p:sldId id="321" r:id="rId13"/>
    <p:sldId id="322" r:id="rId14"/>
    <p:sldId id="324" r:id="rId15"/>
    <p:sldId id="325" r:id="rId16"/>
    <p:sldId id="326" r:id="rId17"/>
    <p:sldId id="327" r:id="rId18"/>
    <p:sldId id="323" r:id="rId19"/>
    <p:sldId id="328" r:id="rId20"/>
    <p:sldId id="331" r:id="rId21"/>
    <p:sldId id="334" r:id="rId22"/>
    <p:sldId id="335" r:id="rId23"/>
    <p:sldId id="336" r:id="rId24"/>
    <p:sldId id="337" r:id="rId25"/>
    <p:sldId id="338" r:id="rId26"/>
    <p:sldId id="339" r:id="rId27"/>
    <p:sldId id="340" r:id="rId28"/>
    <p:sldId id="342" r:id="rId29"/>
    <p:sldId id="333" r:id="rId30"/>
    <p:sldId id="329" r:id="rId31"/>
    <p:sldId id="341" r:id="rId32"/>
    <p:sldId id="345" r:id="rId33"/>
    <p:sldId id="346" r:id="rId34"/>
    <p:sldId id="347" r:id="rId35"/>
    <p:sldId id="348" r:id="rId36"/>
    <p:sldId id="349" r:id="rId37"/>
    <p:sldId id="356" r:id="rId38"/>
    <p:sldId id="359" r:id="rId39"/>
    <p:sldId id="358" r:id="rId40"/>
    <p:sldId id="350" r:id="rId41"/>
    <p:sldId id="330" r:id="rId42"/>
    <p:sldId id="343" r:id="rId43"/>
    <p:sldId id="344" r:id="rId44"/>
    <p:sldId id="351" r:id="rId45"/>
    <p:sldId id="352" r:id="rId46"/>
    <p:sldId id="353" r:id="rId47"/>
    <p:sldId id="354" r:id="rId48"/>
    <p:sldId id="355" r:id="rId49"/>
    <p:sldId id="257" r:id="rId50"/>
    <p:sldId id="292" r:id="rId51"/>
    <p:sldId id="291" r:id="rId52"/>
  </p:sldIdLst>
  <p:sldSz cx="9144000" cy="5143500" type="screen16x9"/>
  <p:notesSz cx="6858000" cy="9144000"/>
  <p:embeddedFontLst>
    <p:embeddedFont>
      <p:font typeface="Bebas Neue" panose="020B0604020202020204" charset="0"/>
      <p:regular r:id="rId54"/>
    </p:embeddedFont>
    <p:embeddedFont>
      <p:font typeface="Cambria Math" panose="02040503050406030204" pitchFamily="18" charset="0"/>
      <p:regular r:id="rId55"/>
    </p:embeddedFont>
    <p:embeddedFont>
      <p:font typeface="Lato" panose="020F0502020204030203" pitchFamily="34" charset="0"/>
      <p:regular r:id="rId56"/>
      <p:bold r:id="rId57"/>
      <p:italic r:id="rId58"/>
      <p:boldItalic r:id="rId59"/>
    </p:embeddedFont>
    <p:embeddedFont>
      <p:font typeface="Lato Black" panose="020F0A02020204030203" pitchFamily="34" charset="0"/>
      <p:bold r:id="rId60"/>
      <p:boldItalic r:id="rId61"/>
    </p:embeddedFont>
    <p:embeddedFont>
      <p:font typeface="Poppins Black" panose="00000A00000000000000" pitchFamily="2" charset="0"/>
      <p:bold r:id="rId62"/>
      <p:boldItalic r:id="rId63"/>
    </p:embeddedFont>
    <p:embeddedFont>
      <p:font typeface="Poppins Medium" panose="000006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7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29CFAE-7419-4D8F-9A4D-104291768C58}">
  <a:tblStyle styleId="{4729CFAE-7419-4D8F-9A4D-104291768C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38" d="100"/>
          <a:sy n="13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6178a986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f6178a986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50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54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82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4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7346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877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30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f809162eb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f809162eb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101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f7e79d0de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f7e79d0de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14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2fd019f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2fd019fd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f7e79d0de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f7e79d0de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050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977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894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50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806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54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7e79d0d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7e79d0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912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556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89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f809162eb1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f809162eb1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4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2fd019f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2fd019fd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198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f809162eb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f809162eb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952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836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782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51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30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161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435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510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473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4a403257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e4a40325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80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f809162eb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f809162eb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7040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527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228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980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200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22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69f7479d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69f7479d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090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4a403257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4a403257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f7fc7e1b7e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f7fc7e1b7e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f809162eb1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f809162eb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f7e79d0de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f7e79d0de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8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8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17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7e79d0d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7e79d0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38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avLst/>
              <a:gdLst/>
              <a:ahLst/>
              <a:cxnLst/>
              <a:rect l="l" t="t" r="r" b="b"/>
              <a:pathLst>
                <a:path w="2707" h="1429" extrusionOk="0">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67044" y="1864972"/>
              <a:ext cx="75370" cy="31558"/>
            </a:xfrm>
            <a:custGeom>
              <a:avLst/>
              <a:gdLst/>
              <a:ahLst/>
              <a:cxnLst/>
              <a:rect l="l" t="t" r="r" b="b"/>
              <a:pathLst>
                <a:path w="1956" h="819" extrusionOk="0">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62335" y="1895567"/>
              <a:ext cx="105001" cy="55063"/>
            </a:xfrm>
            <a:custGeom>
              <a:avLst/>
              <a:gdLst/>
              <a:ahLst/>
              <a:cxnLst/>
              <a:rect l="l" t="t" r="r" b="b"/>
              <a:pathLst>
                <a:path w="2725" h="1429" extrusionOk="0">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85532" y="1915180"/>
              <a:ext cx="75370" cy="31597"/>
            </a:xfrm>
            <a:custGeom>
              <a:avLst/>
              <a:gdLst/>
              <a:ahLst/>
              <a:cxnLst/>
              <a:rect l="l" t="t" r="r" b="b"/>
              <a:pathLst>
                <a:path w="1956" h="820" extrusionOk="0">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44957" y="2169494"/>
              <a:ext cx="139102" cy="74753"/>
            </a:xfrm>
            <a:custGeom>
              <a:avLst/>
              <a:gdLst/>
              <a:ahLst/>
              <a:cxnLst/>
              <a:rect l="l" t="t" r="r" b="b"/>
              <a:pathLst>
                <a:path w="3610" h="1940" extrusionOk="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99243" y="1798619"/>
              <a:ext cx="439771" cy="202450"/>
            </a:xfrm>
            <a:custGeom>
              <a:avLst/>
              <a:gdLst/>
              <a:ahLst/>
              <a:cxnLst/>
              <a:rect l="l" t="t" r="r" b="b"/>
              <a:pathLst>
                <a:path w="11413" h="5254" extrusionOk="0">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48782" y="2050814"/>
              <a:ext cx="167424" cy="92940"/>
            </a:xfrm>
            <a:custGeom>
              <a:avLst/>
              <a:gdLst/>
              <a:ahLst/>
              <a:cxnLst/>
              <a:rect l="l" t="t" r="r" b="b"/>
              <a:pathLst>
                <a:path w="4345" h="2412" extrusionOk="0">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24113" y="1858383"/>
              <a:ext cx="1077138" cy="314348"/>
            </a:xfrm>
            <a:custGeom>
              <a:avLst/>
              <a:gdLst/>
              <a:ahLst/>
              <a:cxnLst/>
              <a:rect l="l" t="t" r="r" b="b"/>
              <a:pathLst>
                <a:path w="27954" h="8158" extrusionOk="0">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29477" y="1947663"/>
              <a:ext cx="309724" cy="180640"/>
            </a:xfrm>
            <a:custGeom>
              <a:avLst/>
              <a:gdLst/>
              <a:ahLst/>
              <a:cxnLst/>
              <a:rect l="l" t="t" r="r" b="b"/>
              <a:pathLst>
                <a:path w="8038" h="4688" extrusionOk="0">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3130" y="1882967"/>
              <a:ext cx="1032093" cy="284640"/>
            </a:xfrm>
            <a:custGeom>
              <a:avLst/>
              <a:gdLst/>
              <a:ahLst/>
              <a:cxnLst/>
              <a:rect l="l" t="t" r="r" b="b"/>
              <a:pathLst>
                <a:path w="26785" h="7387" extrusionOk="0">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29277" y="2140518"/>
              <a:ext cx="164842" cy="110781"/>
            </a:xfrm>
            <a:custGeom>
              <a:avLst/>
              <a:gdLst/>
              <a:ahLst/>
              <a:cxnLst/>
              <a:rect l="l" t="t" r="r" b="b"/>
              <a:pathLst>
                <a:path w="4278" h="2875" extrusionOk="0">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2335" y="2192652"/>
              <a:ext cx="111436" cy="46316"/>
            </a:xfrm>
            <a:custGeom>
              <a:avLst/>
              <a:gdLst/>
              <a:ahLst/>
              <a:cxnLst/>
              <a:rect l="l" t="t" r="r" b="b"/>
              <a:pathLst>
                <a:path w="2892" h="1202" extrusionOk="0">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24141" y="2060023"/>
              <a:ext cx="132667" cy="71516"/>
            </a:xfrm>
            <a:custGeom>
              <a:avLst/>
              <a:gdLst/>
              <a:ahLst/>
              <a:cxnLst/>
              <a:rect l="l" t="t" r="r" b="b"/>
              <a:pathLst>
                <a:path w="3443" h="1856" extrusionOk="0">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40903" y="2081293"/>
              <a:ext cx="105618" cy="44698"/>
            </a:xfrm>
            <a:custGeom>
              <a:avLst/>
              <a:gdLst/>
              <a:ahLst/>
              <a:cxnLst/>
              <a:rect l="l" t="t" r="r" b="b"/>
              <a:pathLst>
                <a:path w="2741" h="1160" extrusionOk="0">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77572" y="2011742"/>
              <a:ext cx="422393" cy="351185"/>
            </a:xfrm>
            <a:custGeom>
              <a:avLst/>
              <a:gdLst/>
              <a:ahLst/>
              <a:cxnLst/>
              <a:rect l="l" t="t" r="r" b="b"/>
              <a:pathLst>
                <a:path w="10962" h="9114" extrusionOk="0">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9853" y="1870097"/>
              <a:ext cx="38032" cy="29709"/>
            </a:xfrm>
            <a:custGeom>
              <a:avLst/>
              <a:gdLst/>
              <a:ahLst/>
              <a:cxnLst/>
              <a:rect l="l" t="t" r="r" b="b"/>
              <a:pathLst>
                <a:path w="987" h="771" extrusionOk="0">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95099" y="2327208"/>
            <a:ext cx="3335026" cy="2816764"/>
          </a:xfrm>
          <a:custGeom>
            <a:avLst/>
            <a:gdLst/>
            <a:ahLst/>
            <a:cxnLst/>
            <a:rect l="l" t="t" r="r" b="b"/>
            <a:pathLst>
              <a:path w="86551" h="73101" extrusionOk="0">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25156" y="2160478"/>
            <a:ext cx="363130" cy="164226"/>
          </a:xfrm>
          <a:custGeom>
            <a:avLst/>
            <a:gdLst/>
            <a:ahLst/>
            <a:cxnLst/>
            <a:rect l="l" t="t" r="r" b="b"/>
            <a:pathLst>
              <a:path w="9424" h="4262" extrusionOk="0">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 y="4008882"/>
            <a:ext cx="793847" cy="1135090"/>
          </a:xfrm>
          <a:custGeom>
            <a:avLst/>
            <a:gdLst/>
            <a:ahLst/>
            <a:cxnLst/>
            <a:rect l="l" t="t" r="r" b="b"/>
            <a:pathLst>
              <a:path w="20602" h="29458" extrusionOk="0">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682281" y="3309054"/>
            <a:ext cx="5715911" cy="195402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26720" y="30888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6439" y="3620012"/>
            <a:ext cx="4248632" cy="2511124"/>
          </a:xfrm>
          <a:custGeom>
            <a:avLst/>
            <a:gdLst/>
            <a:ahLst/>
            <a:cxnLst/>
            <a:rect l="l" t="t" r="r" b="b"/>
            <a:pathLst>
              <a:path w="110261" h="65169" extrusionOk="0">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257938" y="3616158"/>
            <a:ext cx="1897379" cy="567892"/>
          </a:xfrm>
          <a:custGeom>
            <a:avLst/>
            <a:gdLst/>
            <a:ahLst/>
            <a:cxnLst/>
            <a:rect l="l" t="t" r="r" b="b"/>
            <a:pathLst>
              <a:path w="49241" h="14738" extrusionOk="0">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2377800" y="811653"/>
            <a:ext cx="6226200" cy="1386300"/>
          </a:xfrm>
          <a:prstGeom prst="rect">
            <a:avLst/>
          </a:prstGeom>
        </p:spPr>
        <p:txBody>
          <a:bodyPr spcFirstLastPara="1" wrap="square" lIns="91425" tIns="91425" rIns="91425" bIns="91425" anchor="t" anchorCtr="0">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sp>
        <p:nvSpPr>
          <p:cNvPr id="38" name="Google Shape;38;p2"/>
          <p:cNvSpPr txBox="1">
            <a:spLocks noGrp="1"/>
          </p:cNvSpPr>
          <p:nvPr>
            <p:ph type="subTitle" idx="1"/>
          </p:nvPr>
        </p:nvSpPr>
        <p:spPr>
          <a:xfrm>
            <a:off x="3306000" y="2426888"/>
            <a:ext cx="5234700" cy="4023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b" anchorCtr="0">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_1_1_1">
    <p:bg>
      <p:bgPr>
        <a:solidFill>
          <a:schemeClr val="dk1"/>
        </a:solidFill>
        <a:effectLst/>
      </p:bgPr>
    </p:bg>
    <p:spTree>
      <p:nvGrpSpPr>
        <p:cNvPr id="1" name="Shape 135"/>
        <p:cNvGrpSpPr/>
        <p:nvPr/>
      </p:nvGrpSpPr>
      <p:grpSpPr>
        <a:xfrm>
          <a:off x="0" y="0"/>
          <a:ext cx="0" cy="0"/>
          <a:chOff x="0" y="0"/>
          <a:chExt cx="0" cy="0"/>
        </a:xfrm>
      </p:grpSpPr>
      <p:sp>
        <p:nvSpPr>
          <p:cNvPr id="136" name="Google Shape;136;p15"/>
          <p:cNvSpPr/>
          <p:nvPr/>
        </p:nvSpPr>
        <p:spPr>
          <a:xfrm flipH="1">
            <a:off x="4949002" y="3563475"/>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flipH="1">
            <a:off x="7392708" y="32306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3860301" y="10015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194066" y="4126503"/>
            <a:ext cx="2410533" cy="861563"/>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txBox="1">
            <a:spLocks noGrp="1"/>
          </p:cNvSpPr>
          <p:nvPr>
            <p:ph type="title" hasCustomPrompt="1"/>
          </p:nvPr>
        </p:nvSpPr>
        <p:spPr>
          <a:xfrm>
            <a:off x="540009" y="52547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a:spLocks noGrp="1"/>
          </p:cNvSpPr>
          <p:nvPr>
            <p:ph type="subTitle" idx="1"/>
          </p:nvPr>
        </p:nvSpPr>
        <p:spPr>
          <a:xfrm>
            <a:off x="540000" y="3207925"/>
            <a:ext cx="3311400" cy="6849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5"/>
          <p:cNvSpPr txBox="1">
            <a:spLocks noGrp="1"/>
          </p:cNvSpPr>
          <p:nvPr>
            <p:ph type="title" idx="2"/>
          </p:nvPr>
        </p:nvSpPr>
        <p:spPr>
          <a:xfrm>
            <a:off x="540021" y="1857375"/>
            <a:ext cx="3855300" cy="12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143"/>
        <p:cNvGrpSpPr/>
        <p:nvPr/>
      </p:nvGrpSpPr>
      <p:grpSpPr>
        <a:xfrm>
          <a:off x="0" y="0"/>
          <a:ext cx="0" cy="0"/>
          <a:chOff x="0" y="0"/>
          <a:chExt cx="0" cy="0"/>
        </a:xfrm>
      </p:grpSpPr>
      <p:sp>
        <p:nvSpPr>
          <p:cNvPr id="144" name="Google Shape;144;p16"/>
          <p:cNvSpPr/>
          <p:nvPr/>
        </p:nvSpPr>
        <p:spPr>
          <a:xfrm>
            <a:off x="-937500" y="2730469"/>
            <a:ext cx="7568678" cy="258740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flipH="1">
            <a:off x="7251405" y="93800"/>
            <a:ext cx="2148846" cy="646266"/>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62200" y="216988"/>
            <a:ext cx="2148846" cy="646266"/>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txBox="1">
            <a:spLocks noGrp="1"/>
          </p:cNvSpPr>
          <p:nvPr>
            <p:ph type="subTitle" idx="1"/>
          </p:nvPr>
        </p:nvSpPr>
        <p:spPr>
          <a:xfrm>
            <a:off x="1636950" y="1391475"/>
            <a:ext cx="58701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48" name="Google Shape;148;p16"/>
          <p:cNvSpPr txBox="1"/>
          <p:nvPr/>
        </p:nvSpPr>
        <p:spPr>
          <a:xfrm>
            <a:off x="2597713" y="4018925"/>
            <a:ext cx="3954600" cy="713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a:solidFill>
                <a:schemeClr val="lt1"/>
              </a:solidFill>
            </a:endParaRPr>
          </a:p>
        </p:txBody>
      </p:sp>
      <p:sp>
        <p:nvSpPr>
          <p:cNvPr id="149" name="Google Shape;149;p16"/>
          <p:cNvSpPr txBox="1">
            <a:spLocks noGrp="1"/>
          </p:cNvSpPr>
          <p:nvPr>
            <p:ph type="subTitle" idx="2"/>
          </p:nvPr>
        </p:nvSpPr>
        <p:spPr>
          <a:xfrm>
            <a:off x="2594700" y="3182525"/>
            <a:ext cx="3954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20">
    <p:bg>
      <p:bgPr>
        <a:solidFill>
          <a:schemeClr val="dk1"/>
        </a:solidFill>
        <a:effectLst/>
      </p:bgPr>
    </p:bg>
    <p:spTree>
      <p:nvGrpSpPr>
        <p:cNvPr id="1" name="Shape 170"/>
        <p:cNvGrpSpPr/>
        <p:nvPr/>
      </p:nvGrpSpPr>
      <p:grpSpPr>
        <a:xfrm>
          <a:off x="0" y="0"/>
          <a:ext cx="0" cy="0"/>
          <a:chOff x="0" y="0"/>
          <a:chExt cx="0" cy="0"/>
        </a:xfrm>
      </p:grpSpPr>
      <p:sp>
        <p:nvSpPr>
          <p:cNvPr id="171" name="Google Shape;171;p19"/>
          <p:cNvSpPr txBox="1">
            <a:spLocks noGrp="1"/>
          </p:cNvSpPr>
          <p:nvPr>
            <p:ph type="subTitle" idx="1"/>
          </p:nvPr>
        </p:nvSpPr>
        <p:spPr>
          <a:xfrm>
            <a:off x="1247250" y="1453288"/>
            <a:ext cx="25401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Poppins Medium"/>
              <a:buNone/>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172" name="Google Shape;172;p19"/>
          <p:cNvSpPr txBox="1">
            <a:spLocks noGrp="1"/>
          </p:cNvSpPr>
          <p:nvPr>
            <p:ph type="subTitle" idx="2"/>
          </p:nvPr>
        </p:nvSpPr>
        <p:spPr>
          <a:xfrm>
            <a:off x="540000" y="2059113"/>
            <a:ext cx="3954600" cy="50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173" name="Google Shape;173;p19"/>
          <p:cNvSpPr txBox="1">
            <a:spLocks noGrp="1"/>
          </p:cNvSpPr>
          <p:nvPr>
            <p:ph type="subTitle" idx="3"/>
          </p:nvPr>
        </p:nvSpPr>
        <p:spPr>
          <a:xfrm>
            <a:off x="5340450" y="1453288"/>
            <a:ext cx="25401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Poppins Medium"/>
              <a:buNone/>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174" name="Google Shape;174;p19"/>
          <p:cNvSpPr txBox="1">
            <a:spLocks noGrp="1"/>
          </p:cNvSpPr>
          <p:nvPr>
            <p:ph type="subTitle" idx="4"/>
          </p:nvPr>
        </p:nvSpPr>
        <p:spPr>
          <a:xfrm>
            <a:off x="4633200" y="2059113"/>
            <a:ext cx="3954600" cy="50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175" name="Google Shape;175;p19"/>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9"/>
          <p:cNvSpPr/>
          <p:nvPr/>
        </p:nvSpPr>
        <p:spPr>
          <a:xfrm>
            <a:off x="0" y="3971975"/>
            <a:ext cx="9143689" cy="1171602"/>
          </a:xfrm>
          <a:custGeom>
            <a:avLst/>
            <a:gdLst/>
            <a:ahLst/>
            <a:cxnLst/>
            <a:rect l="l" t="t" r="r" b="b"/>
            <a:pathLst>
              <a:path w="285250" h="68756" extrusionOk="0">
                <a:moveTo>
                  <a:pt x="1" y="0"/>
                </a:moveTo>
                <a:lnTo>
                  <a:pt x="1" y="68672"/>
                </a:lnTo>
                <a:lnTo>
                  <a:pt x="285216" y="68756"/>
                </a:lnTo>
                <a:lnTo>
                  <a:pt x="285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9225" y="3482677"/>
            <a:ext cx="4196974" cy="506102"/>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4947025" y="3482675"/>
            <a:ext cx="3852461" cy="506102"/>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7717725" y="94716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52850" y="287492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81"/>
        <p:cNvGrpSpPr/>
        <p:nvPr/>
      </p:nvGrpSpPr>
      <p:grpSpPr>
        <a:xfrm>
          <a:off x="0" y="0"/>
          <a:ext cx="0" cy="0"/>
          <a:chOff x="0" y="0"/>
          <a:chExt cx="0" cy="0"/>
        </a:xfrm>
      </p:grpSpPr>
      <p:sp>
        <p:nvSpPr>
          <p:cNvPr id="182" name="Google Shape;182;p20"/>
          <p:cNvSpPr/>
          <p:nvPr/>
        </p:nvSpPr>
        <p:spPr>
          <a:xfrm>
            <a:off x="-1049989" y="1776166"/>
            <a:ext cx="10968630" cy="3749698"/>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0"/>
          <p:cNvGrpSpPr/>
          <p:nvPr/>
        </p:nvGrpSpPr>
        <p:grpSpPr>
          <a:xfrm>
            <a:off x="7927052" y="-114019"/>
            <a:ext cx="1252660" cy="1204643"/>
            <a:chOff x="7384701" y="199425"/>
            <a:chExt cx="1572114" cy="1511851"/>
          </a:xfrm>
        </p:grpSpPr>
        <p:sp>
          <p:nvSpPr>
            <p:cNvPr id="184" name="Google Shape;184;p20"/>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0"/>
          <p:cNvSpPr/>
          <p:nvPr/>
        </p:nvSpPr>
        <p:spPr>
          <a:xfrm>
            <a:off x="6033200" y="822325"/>
            <a:ext cx="2184917" cy="65711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txBox="1">
            <a:spLocks noGrp="1"/>
          </p:cNvSpPr>
          <p:nvPr>
            <p:ph type="title"/>
          </p:nvPr>
        </p:nvSpPr>
        <p:spPr>
          <a:xfrm>
            <a:off x="547300" y="2299353"/>
            <a:ext cx="23415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89" name="Google Shape;189;p20"/>
          <p:cNvSpPr txBox="1">
            <a:spLocks noGrp="1"/>
          </p:cNvSpPr>
          <p:nvPr>
            <p:ph type="subTitle" idx="1"/>
          </p:nvPr>
        </p:nvSpPr>
        <p:spPr>
          <a:xfrm>
            <a:off x="547396" y="2746028"/>
            <a:ext cx="234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0" name="Google Shape;190;p20"/>
          <p:cNvSpPr txBox="1">
            <a:spLocks noGrp="1"/>
          </p:cNvSpPr>
          <p:nvPr>
            <p:ph type="title" idx="2"/>
          </p:nvPr>
        </p:nvSpPr>
        <p:spPr>
          <a:xfrm>
            <a:off x="3349450" y="2299353"/>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91" name="Google Shape;191;p20"/>
          <p:cNvSpPr txBox="1">
            <a:spLocks noGrp="1"/>
          </p:cNvSpPr>
          <p:nvPr>
            <p:ph type="subTitle" idx="3"/>
          </p:nvPr>
        </p:nvSpPr>
        <p:spPr>
          <a:xfrm>
            <a:off x="3401350" y="2746028"/>
            <a:ext cx="234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2" name="Google Shape;192;p20"/>
          <p:cNvSpPr txBox="1">
            <a:spLocks noGrp="1"/>
          </p:cNvSpPr>
          <p:nvPr>
            <p:ph type="title" idx="4"/>
          </p:nvPr>
        </p:nvSpPr>
        <p:spPr>
          <a:xfrm>
            <a:off x="6263200" y="2299353"/>
            <a:ext cx="23415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93" name="Google Shape;193;p20"/>
          <p:cNvSpPr txBox="1">
            <a:spLocks noGrp="1"/>
          </p:cNvSpPr>
          <p:nvPr>
            <p:ph type="subTitle" idx="5"/>
          </p:nvPr>
        </p:nvSpPr>
        <p:spPr>
          <a:xfrm>
            <a:off x="6263200" y="2746028"/>
            <a:ext cx="234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4" name="Google Shape;194;p20"/>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1"/>
        </a:solidFill>
        <a:effectLst/>
      </p:bgPr>
    </p:bg>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3350725" y="3195725"/>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atin typeface="Poppins Medium"/>
                <a:ea typeface="Poppins Medium"/>
                <a:cs typeface="Poppins Medium"/>
                <a:sym typeface="Poppins Medium"/>
              </a:defRPr>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97" name="Google Shape;197;p21"/>
          <p:cNvSpPr txBox="1">
            <a:spLocks noGrp="1"/>
          </p:cNvSpPr>
          <p:nvPr>
            <p:ph type="subTitle" idx="1"/>
          </p:nvPr>
        </p:nvSpPr>
        <p:spPr>
          <a:xfrm>
            <a:off x="1156725" y="3566200"/>
            <a:ext cx="1558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8" name="Google Shape;198;p21"/>
          <p:cNvSpPr txBox="1">
            <a:spLocks noGrp="1"/>
          </p:cNvSpPr>
          <p:nvPr>
            <p:ph type="subTitle" idx="2"/>
          </p:nvPr>
        </p:nvSpPr>
        <p:spPr>
          <a:xfrm>
            <a:off x="3792875" y="3566200"/>
            <a:ext cx="1558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9" name="Google Shape;199;p21"/>
          <p:cNvSpPr txBox="1">
            <a:spLocks noGrp="1"/>
          </p:cNvSpPr>
          <p:nvPr>
            <p:ph type="title" idx="3"/>
          </p:nvPr>
        </p:nvSpPr>
        <p:spPr>
          <a:xfrm>
            <a:off x="5986450" y="3195725"/>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atin typeface="Poppins Medium"/>
                <a:ea typeface="Poppins Medium"/>
                <a:cs typeface="Poppins Medium"/>
                <a:sym typeface="Poppins Medium"/>
              </a:defRPr>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00" name="Google Shape;200;p21"/>
          <p:cNvSpPr txBox="1">
            <a:spLocks noGrp="1"/>
          </p:cNvSpPr>
          <p:nvPr>
            <p:ph type="subTitle" idx="4"/>
          </p:nvPr>
        </p:nvSpPr>
        <p:spPr>
          <a:xfrm>
            <a:off x="6429175" y="3566200"/>
            <a:ext cx="1558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160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01" name="Google Shape;201;p21"/>
          <p:cNvSpPr txBox="1">
            <a:spLocks noGrp="1"/>
          </p:cNvSpPr>
          <p:nvPr>
            <p:ph type="title" idx="5"/>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1"/>
          <p:cNvSpPr txBox="1">
            <a:spLocks noGrp="1"/>
          </p:cNvSpPr>
          <p:nvPr>
            <p:ph type="title" idx="6"/>
          </p:nvPr>
        </p:nvSpPr>
        <p:spPr>
          <a:xfrm>
            <a:off x="715000" y="3195725"/>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atin typeface="Poppins Medium"/>
                <a:ea typeface="Poppins Medium"/>
                <a:cs typeface="Poppins Medium"/>
                <a:sym typeface="Poppins Medium"/>
              </a:defRPr>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19">
    <p:bg>
      <p:bgPr>
        <a:solidFill>
          <a:schemeClr val="dk1"/>
        </a:solidFill>
        <a:effectLst/>
      </p:bgPr>
    </p:bg>
    <p:spTree>
      <p:nvGrpSpPr>
        <p:cNvPr id="1" name="Shape 203"/>
        <p:cNvGrpSpPr/>
        <p:nvPr/>
      </p:nvGrpSpPr>
      <p:grpSpPr>
        <a:xfrm>
          <a:off x="0" y="0"/>
          <a:ext cx="0" cy="0"/>
          <a:chOff x="0" y="0"/>
          <a:chExt cx="0" cy="0"/>
        </a:xfrm>
      </p:grpSpPr>
      <p:sp>
        <p:nvSpPr>
          <p:cNvPr id="204" name="Google Shape;204;p22"/>
          <p:cNvSpPr/>
          <p:nvPr/>
        </p:nvSpPr>
        <p:spPr>
          <a:xfrm>
            <a:off x="-715524" y="3563475"/>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65255" y="32306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5782950" y="540125"/>
            <a:ext cx="2410519" cy="72496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7619578" y="365242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134550" y="3720899"/>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txBox="1">
            <a:spLocks noGrp="1"/>
          </p:cNvSpPr>
          <p:nvPr>
            <p:ph type="title"/>
          </p:nvPr>
        </p:nvSpPr>
        <p:spPr>
          <a:xfrm>
            <a:off x="2197912" y="1658100"/>
            <a:ext cx="192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10" name="Google Shape;210;p22"/>
          <p:cNvSpPr txBox="1">
            <a:spLocks noGrp="1"/>
          </p:cNvSpPr>
          <p:nvPr>
            <p:ph type="subTitle" idx="1"/>
          </p:nvPr>
        </p:nvSpPr>
        <p:spPr>
          <a:xfrm>
            <a:off x="2197812" y="2092225"/>
            <a:ext cx="192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11" name="Google Shape;211;p22"/>
          <p:cNvSpPr txBox="1">
            <a:spLocks noGrp="1"/>
          </p:cNvSpPr>
          <p:nvPr>
            <p:ph type="title" idx="2"/>
          </p:nvPr>
        </p:nvSpPr>
        <p:spPr>
          <a:xfrm>
            <a:off x="6152312" y="1658100"/>
            <a:ext cx="192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12" name="Google Shape;212;p22"/>
          <p:cNvSpPr txBox="1">
            <a:spLocks noGrp="1"/>
          </p:cNvSpPr>
          <p:nvPr>
            <p:ph type="subTitle" idx="3"/>
          </p:nvPr>
        </p:nvSpPr>
        <p:spPr>
          <a:xfrm>
            <a:off x="6152312" y="2092225"/>
            <a:ext cx="192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13" name="Google Shape;213;p22"/>
          <p:cNvSpPr txBox="1">
            <a:spLocks noGrp="1"/>
          </p:cNvSpPr>
          <p:nvPr>
            <p:ph type="title" idx="4"/>
          </p:nvPr>
        </p:nvSpPr>
        <p:spPr>
          <a:xfrm>
            <a:off x="4175025" y="3250575"/>
            <a:ext cx="192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a:endParaRPr/>
          </a:p>
        </p:txBody>
      </p:sp>
      <p:sp>
        <p:nvSpPr>
          <p:cNvPr id="214" name="Google Shape;214;p22"/>
          <p:cNvSpPr txBox="1">
            <a:spLocks noGrp="1"/>
          </p:cNvSpPr>
          <p:nvPr>
            <p:ph type="subTitle" idx="5"/>
          </p:nvPr>
        </p:nvSpPr>
        <p:spPr>
          <a:xfrm>
            <a:off x="4174924" y="3684700"/>
            <a:ext cx="192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15" name="Google Shape;215;p22"/>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31"/>
        <p:cNvGrpSpPr/>
        <p:nvPr/>
      </p:nvGrpSpPr>
      <p:grpSpPr>
        <a:xfrm>
          <a:off x="0" y="0"/>
          <a:ext cx="0" cy="0"/>
          <a:chOff x="0" y="0"/>
          <a:chExt cx="0" cy="0"/>
        </a:xfrm>
      </p:grpSpPr>
      <p:sp>
        <p:nvSpPr>
          <p:cNvPr id="232" name="Google Shape;232;p24"/>
          <p:cNvSpPr/>
          <p:nvPr/>
        </p:nvSpPr>
        <p:spPr>
          <a:xfrm flipH="1">
            <a:off x="6940649" y="797500"/>
            <a:ext cx="2734352" cy="912069"/>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536390" y="4330983"/>
            <a:ext cx="1808679" cy="602561"/>
          </a:xfrm>
          <a:custGeom>
            <a:avLst/>
            <a:gdLst/>
            <a:ahLst/>
            <a:cxnLst/>
            <a:rect l="l" t="t" r="r" b="b"/>
            <a:pathLst>
              <a:path w="56275" h="18748" extrusionOk="0">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1434301" y="4428717"/>
            <a:ext cx="1808679" cy="602561"/>
          </a:xfrm>
          <a:custGeom>
            <a:avLst/>
            <a:gdLst/>
            <a:ahLst/>
            <a:cxnLst/>
            <a:rect l="l" t="t" r="r" b="b"/>
            <a:pathLst>
              <a:path w="56275" h="18748" extrusionOk="0">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txBox="1">
            <a:spLocks noGrp="1"/>
          </p:cNvSpPr>
          <p:nvPr>
            <p:ph type="subTitle" idx="1"/>
          </p:nvPr>
        </p:nvSpPr>
        <p:spPr>
          <a:xfrm>
            <a:off x="1263325" y="2309300"/>
            <a:ext cx="1850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36" name="Google Shape;236;p24"/>
          <p:cNvSpPr txBox="1">
            <a:spLocks noGrp="1"/>
          </p:cNvSpPr>
          <p:nvPr>
            <p:ph type="subTitle" idx="2"/>
          </p:nvPr>
        </p:nvSpPr>
        <p:spPr>
          <a:xfrm>
            <a:off x="4020725" y="230930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37" name="Google Shape;237;p24"/>
          <p:cNvSpPr txBox="1">
            <a:spLocks noGrp="1"/>
          </p:cNvSpPr>
          <p:nvPr>
            <p:ph type="subTitle" idx="3"/>
          </p:nvPr>
        </p:nvSpPr>
        <p:spPr>
          <a:xfrm>
            <a:off x="1263325" y="3560450"/>
            <a:ext cx="1850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38" name="Google Shape;238;p2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39" name="Google Shape;239;p24"/>
          <p:cNvSpPr txBox="1">
            <a:spLocks noGrp="1"/>
          </p:cNvSpPr>
          <p:nvPr>
            <p:ph type="subTitle" idx="5"/>
          </p:nvPr>
        </p:nvSpPr>
        <p:spPr>
          <a:xfrm>
            <a:off x="6748125" y="230930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40" name="Google Shape;240;p24"/>
          <p:cNvSpPr txBox="1">
            <a:spLocks noGrp="1"/>
          </p:cNvSpPr>
          <p:nvPr>
            <p:ph type="subTitle" idx="6"/>
          </p:nvPr>
        </p:nvSpPr>
        <p:spPr>
          <a:xfrm>
            <a:off x="6748125" y="356045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41" name="Google Shape;241;p24"/>
          <p:cNvSpPr txBox="1">
            <a:spLocks noGrp="1"/>
          </p:cNvSpPr>
          <p:nvPr>
            <p:ph type="title"/>
          </p:nvPr>
        </p:nvSpPr>
        <p:spPr>
          <a:xfrm>
            <a:off x="1263325" y="1941650"/>
            <a:ext cx="1850400" cy="414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2" name="Google Shape;242;p24"/>
          <p:cNvSpPr txBox="1">
            <a:spLocks noGrp="1"/>
          </p:cNvSpPr>
          <p:nvPr>
            <p:ph type="title" idx="7"/>
          </p:nvPr>
        </p:nvSpPr>
        <p:spPr>
          <a:xfrm>
            <a:off x="4020725" y="1941650"/>
            <a:ext cx="1818300" cy="414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3" name="Google Shape;243;p2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4" name="Google Shape;244;p2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5" name="Google Shape;245;p24"/>
          <p:cNvSpPr txBox="1">
            <a:spLocks noGrp="1"/>
          </p:cNvSpPr>
          <p:nvPr>
            <p:ph type="title" idx="13"/>
          </p:nvPr>
        </p:nvSpPr>
        <p:spPr>
          <a:xfrm>
            <a:off x="6748125" y="1941650"/>
            <a:ext cx="1818300" cy="414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6" name="Google Shape;246;p24"/>
          <p:cNvSpPr txBox="1">
            <a:spLocks noGrp="1"/>
          </p:cNvSpPr>
          <p:nvPr>
            <p:ph type="title" idx="14"/>
          </p:nvPr>
        </p:nvSpPr>
        <p:spPr>
          <a:xfrm>
            <a:off x="6748125" y="3179350"/>
            <a:ext cx="1818300" cy="45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7" name="Google Shape;247;p2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BLANK_1_1_1_1_1_1">
    <p:bg>
      <p:bgPr>
        <a:solidFill>
          <a:schemeClr val="dk1"/>
        </a:solidFill>
        <a:effectLst/>
      </p:bgPr>
    </p:bg>
    <p:spTree>
      <p:nvGrpSpPr>
        <p:cNvPr id="1" name="Shape 248"/>
        <p:cNvGrpSpPr/>
        <p:nvPr/>
      </p:nvGrpSpPr>
      <p:grpSpPr>
        <a:xfrm>
          <a:off x="0" y="0"/>
          <a:ext cx="0" cy="0"/>
          <a:chOff x="0" y="0"/>
          <a:chExt cx="0" cy="0"/>
        </a:xfrm>
      </p:grpSpPr>
      <p:sp>
        <p:nvSpPr>
          <p:cNvPr id="249" name="Google Shape;249;p25"/>
          <p:cNvSpPr/>
          <p:nvPr/>
        </p:nvSpPr>
        <p:spPr>
          <a:xfrm flipH="1">
            <a:off x="-3492100" y="2702094"/>
            <a:ext cx="9840760" cy="3282519"/>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flipH="1">
            <a:off x="2948086" y="3849819"/>
            <a:ext cx="7568678" cy="258740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flipH="1">
            <a:off x="6719333" y="3273250"/>
            <a:ext cx="3719855" cy="1858917"/>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txBox="1">
            <a:spLocks noGrp="1"/>
          </p:cNvSpPr>
          <p:nvPr>
            <p:ph type="title" hasCustomPrompt="1"/>
          </p:nvPr>
        </p:nvSpPr>
        <p:spPr>
          <a:xfrm>
            <a:off x="1284000" y="435225"/>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3" name="Google Shape;253;p25"/>
          <p:cNvSpPr txBox="1">
            <a:spLocks noGrp="1"/>
          </p:cNvSpPr>
          <p:nvPr>
            <p:ph type="subTitle" idx="1"/>
          </p:nvPr>
        </p:nvSpPr>
        <p:spPr>
          <a:xfrm>
            <a:off x="1284000" y="1293650"/>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254" name="Google Shape;254;p25"/>
          <p:cNvSpPr txBox="1">
            <a:spLocks noGrp="1"/>
          </p:cNvSpPr>
          <p:nvPr>
            <p:ph type="title" idx="2" hasCustomPrompt="1"/>
          </p:nvPr>
        </p:nvSpPr>
        <p:spPr>
          <a:xfrm>
            <a:off x="1284000" y="194375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5" name="Google Shape;255;p25"/>
          <p:cNvSpPr txBox="1">
            <a:spLocks noGrp="1"/>
          </p:cNvSpPr>
          <p:nvPr>
            <p:ph type="subTitle" idx="3"/>
          </p:nvPr>
        </p:nvSpPr>
        <p:spPr>
          <a:xfrm>
            <a:off x="1284000" y="280217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256" name="Google Shape;256;p25"/>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7" name="Google Shape;257;p25"/>
          <p:cNvSpPr txBox="1">
            <a:spLocks noGrp="1"/>
          </p:cNvSpPr>
          <p:nvPr>
            <p:ph type="subTitle" idx="5"/>
          </p:nvPr>
        </p:nvSpPr>
        <p:spPr>
          <a:xfrm>
            <a:off x="1284000" y="43107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258" name="Google Shape;258;p25"/>
          <p:cNvSpPr/>
          <p:nvPr/>
        </p:nvSpPr>
        <p:spPr>
          <a:xfrm>
            <a:off x="6829625" y="754250"/>
            <a:ext cx="2410519" cy="72496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4">
    <p:bg>
      <p:bgPr>
        <a:solidFill>
          <a:schemeClr val="dk1"/>
        </a:solidFill>
        <a:effectLst/>
      </p:bgPr>
    </p:bg>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9">
    <p:bg>
      <p:bgPr>
        <a:solidFill>
          <a:schemeClr val="dk1"/>
        </a:solidFill>
        <a:effectLst/>
      </p:bgPr>
    </p:bg>
    <p:spTree>
      <p:nvGrpSpPr>
        <p:cNvPr id="1" name="Shape 310"/>
        <p:cNvGrpSpPr/>
        <p:nvPr/>
      </p:nvGrpSpPr>
      <p:grpSpPr>
        <a:xfrm>
          <a:off x="0" y="0"/>
          <a:ext cx="0" cy="0"/>
          <a:chOff x="0" y="0"/>
          <a:chExt cx="0" cy="0"/>
        </a:xfrm>
      </p:grpSpPr>
      <p:sp>
        <p:nvSpPr>
          <p:cNvPr id="311" name="Google Shape;311;p33"/>
          <p:cNvSpPr/>
          <p:nvPr/>
        </p:nvSpPr>
        <p:spPr>
          <a:xfrm>
            <a:off x="2301875" y="4042526"/>
            <a:ext cx="2749424" cy="1373887"/>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6733475" y="301025"/>
            <a:ext cx="2410519" cy="72496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txBox="1">
            <a:spLocks noGrp="1"/>
          </p:cNvSpPr>
          <p:nvPr>
            <p:ph type="subTitle" idx="1"/>
          </p:nvPr>
        </p:nvSpPr>
        <p:spPr>
          <a:xfrm>
            <a:off x="1011450" y="1386400"/>
            <a:ext cx="2169300" cy="4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a:endParaRPr/>
          </a:p>
        </p:txBody>
      </p:sp>
      <p:sp>
        <p:nvSpPr>
          <p:cNvPr id="314" name="Google Shape;314;p33"/>
          <p:cNvSpPr txBox="1">
            <a:spLocks noGrp="1"/>
          </p:cNvSpPr>
          <p:nvPr>
            <p:ph type="subTitle" idx="2"/>
          </p:nvPr>
        </p:nvSpPr>
        <p:spPr>
          <a:xfrm>
            <a:off x="1011575" y="1806700"/>
            <a:ext cx="2169300" cy="5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315" name="Google Shape;315;p33"/>
          <p:cNvSpPr txBox="1">
            <a:spLocks noGrp="1"/>
          </p:cNvSpPr>
          <p:nvPr>
            <p:ph type="subTitle" idx="3"/>
          </p:nvPr>
        </p:nvSpPr>
        <p:spPr>
          <a:xfrm>
            <a:off x="1011575" y="3304850"/>
            <a:ext cx="2169300" cy="4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a:endParaRPr/>
          </a:p>
        </p:txBody>
      </p:sp>
      <p:sp>
        <p:nvSpPr>
          <p:cNvPr id="316" name="Google Shape;316;p33"/>
          <p:cNvSpPr txBox="1">
            <a:spLocks noGrp="1"/>
          </p:cNvSpPr>
          <p:nvPr>
            <p:ph type="subTitle" idx="4"/>
          </p:nvPr>
        </p:nvSpPr>
        <p:spPr>
          <a:xfrm>
            <a:off x="1011700" y="3725150"/>
            <a:ext cx="2169300" cy="5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317" name="Google Shape;317;p33"/>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9"/>
        <p:cNvGrpSpPr/>
        <p:nvPr/>
      </p:nvGrpSpPr>
      <p:grpSpPr>
        <a:xfrm>
          <a:off x="0" y="0"/>
          <a:ext cx="0" cy="0"/>
          <a:chOff x="0" y="0"/>
          <a:chExt cx="0" cy="0"/>
        </a:xfrm>
      </p:grpSpPr>
      <p:sp>
        <p:nvSpPr>
          <p:cNvPr id="40" name="Google Shape;40;p3"/>
          <p:cNvSpPr/>
          <p:nvPr/>
        </p:nvSpPr>
        <p:spPr>
          <a:xfrm>
            <a:off x="2950550" y="3285900"/>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92300" y="3674713"/>
            <a:ext cx="4804150" cy="1642475"/>
          </a:xfrm>
          <a:custGeom>
            <a:avLst/>
            <a:gdLst/>
            <a:ahLst/>
            <a:cxnLst/>
            <a:rect l="l" t="t" r="r" b="b"/>
            <a:pathLst>
              <a:path w="192166" h="65699" extrusionOk="0">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542870" y="4111407"/>
            <a:ext cx="1258532" cy="485097"/>
          </a:xfrm>
          <a:custGeom>
            <a:avLst/>
            <a:gdLst/>
            <a:ahLst/>
            <a:cxnLst/>
            <a:rect l="l" t="t" r="r" b="b"/>
            <a:pathLst>
              <a:path w="42357" h="16325" extrusionOk="0">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423825" y="4074175"/>
            <a:ext cx="2010169" cy="721926"/>
          </a:xfrm>
          <a:custGeom>
            <a:avLst/>
            <a:gdLst/>
            <a:ahLst/>
            <a:cxnLst/>
            <a:rect l="l" t="t" r="r" b="b"/>
            <a:pathLst>
              <a:path w="67654" h="24295" extrusionOk="0">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583400" y="34571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title" hasCustomPrompt="1"/>
          </p:nvPr>
        </p:nvSpPr>
        <p:spPr>
          <a:xfrm>
            <a:off x="4575313" y="52547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a:spLocks noGrp="1"/>
          </p:cNvSpPr>
          <p:nvPr>
            <p:ph type="subTitle" idx="1"/>
          </p:nvPr>
        </p:nvSpPr>
        <p:spPr>
          <a:xfrm>
            <a:off x="4575325" y="3207925"/>
            <a:ext cx="3311400" cy="6849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 name="Google Shape;47;p3"/>
          <p:cNvSpPr txBox="1">
            <a:spLocks noGrp="1"/>
          </p:cNvSpPr>
          <p:nvPr>
            <p:ph type="title" idx="2"/>
          </p:nvPr>
        </p:nvSpPr>
        <p:spPr>
          <a:xfrm>
            <a:off x="4575325" y="1857375"/>
            <a:ext cx="3855300" cy="127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10">
    <p:bg>
      <p:bgPr>
        <a:solidFill>
          <a:schemeClr val="dk1"/>
        </a:solidFill>
        <a:effectLst/>
      </p:bgPr>
    </p:bg>
    <p:spTree>
      <p:nvGrpSpPr>
        <p:cNvPr id="1" name="Shape 318"/>
        <p:cNvGrpSpPr/>
        <p:nvPr/>
      </p:nvGrpSpPr>
      <p:grpSpPr>
        <a:xfrm>
          <a:off x="0" y="0"/>
          <a:ext cx="0" cy="0"/>
          <a:chOff x="0" y="0"/>
          <a:chExt cx="0" cy="0"/>
        </a:xfrm>
      </p:grpSpPr>
      <p:sp>
        <p:nvSpPr>
          <p:cNvPr id="319" name="Google Shape;319;p34"/>
          <p:cNvSpPr txBox="1">
            <a:spLocks noGrp="1"/>
          </p:cNvSpPr>
          <p:nvPr>
            <p:ph type="subTitle" idx="1"/>
          </p:nvPr>
        </p:nvSpPr>
        <p:spPr>
          <a:xfrm>
            <a:off x="5993675" y="1802850"/>
            <a:ext cx="2540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Font typeface="Poppins Medium"/>
              <a:buNone/>
              <a:defRPr>
                <a:solidFill>
                  <a:schemeClr val="accent1"/>
                </a:solidFill>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320" name="Google Shape;320;p34"/>
          <p:cNvSpPr txBox="1">
            <a:spLocks noGrp="1"/>
          </p:cNvSpPr>
          <p:nvPr>
            <p:ph type="subTitle" idx="2"/>
          </p:nvPr>
        </p:nvSpPr>
        <p:spPr>
          <a:xfrm>
            <a:off x="4579225" y="2408675"/>
            <a:ext cx="3954600" cy="50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321" name="Google Shape;321;p34"/>
          <p:cNvSpPr txBox="1">
            <a:spLocks noGrp="1"/>
          </p:cNvSpPr>
          <p:nvPr>
            <p:ph type="subTitle" idx="3"/>
          </p:nvPr>
        </p:nvSpPr>
        <p:spPr>
          <a:xfrm>
            <a:off x="5993725" y="3403050"/>
            <a:ext cx="2540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Font typeface="Poppins Medium"/>
              <a:buNone/>
              <a:defRPr>
                <a:solidFill>
                  <a:schemeClr val="accent1"/>
                </a:solidFill>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322" name="Google Shape;322;p34"/>
          <p:cNvSpPr txBox="1">
            <a:spLocks noGrp="1"/>
          </p:cNvSpPr>
          <p:nvPr>
            <p:ph type="subTitle" idx="4"/>
          </p:nvPr>
        </p:nvSpPr>
        <p:spPr>
          <a:xfrm>
            <a:off x="4579225" y="4008875"/>
            <a:ext cx="3954600" cy="50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323" name="Google Shape;323;p34"/>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15">
    <p:bg>
      <p:bgPr>
        <a:solidFill>
          <a:schemeClr val="dk1"/>
        </a:solidFill>
        <a:effectLst/>
      </p:bgPr>
    </p:bg>
    <p:spTree>
      <p:nvGrpSpPr>
        <p:cNvPr id="1" name="Shape 324"/>
        <p:cNvGrpSpPr/>
        <p:nvPr/>
      </p:nvGrpSpPr>
      <p:grpSpPr>
        <a:xfrm>
          <a:off x="0" y="0"/>
          <a:ext cx="0" cy="0"/>
          <a:chOff x="0" y="0"/>
          <a:chExt cx="0" cy="0"/>
        </a:xfrm>
      </p:grpSpPr>
      <p:sp>
        <p:nvSpPr>
          <p:cNvPr id="325" name="Google Shape;325;p35"/>
          <p:cNvSpPr txBox="1">
            <a:spLocks noGrp="1"/>
          </p:cNvSpPr>
          <p:nvPr>
            <p:ph type="subTitle" idx="1"/>
          </p:nvPr>
        </p:nvSpPr>
        <p:spPr>
          <a:xfrm>
            <a:off x="4578650" y="3194625"/>
            <a:ext cx="34146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326" name="Google Shape;326;p35"/>
          <p:cNvSpPr txBox="1">
            <a:spLocks noGrp="1"/>
          </p:cNvSpPr>
          <p:nvPr>
            <p:ph type="title"/>
          </p:nvPr>
        </p:nvSpPr>
        <p:spPr>
          <a:xfrm>
            <a:off x="4578649" y="445025"/>
            <a:ext cx="3748500" cy="123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18">
    <p:bg>
      <p:bgPr>
        <a:solidFill>
          <a:schemeClr val="dk1"/>
        </a:solidFill>
        <a:effectLst/>
      </p:bgPr>
    </p:bg>
    <p:spTree>
      <p:nvGrpSpPr>
        <p:cNvPr id="1" name="Shape 327"/>
        <p:cNvGrpSpPr/>
        <p:nvPr/>
      </p:nvGrpSpPr>
      <p:grpSpPr>
        <a:xfrm>
          <a:off x="0" y="0"/>
          <a:ext cx="0" cy="0"/>
          <a:chOff x="0" y="0"/>
          <a:chExt cx="0" cy="0"/>
        </a:xfrm>
      </p:grpSpPr>
      <p:sp>
        <p:nvSpPr>
          <p:cNvPr id="328" name="Google Shape;328;p36"/>
          <p:cNvSpPr/>
          <p:nvPr/>
        </p:nvSpPr>
        <p:spPr>
          <a:xfrm>
            <a:off x="0" y="3971975"/>
            <a:ext cx="9143689" cy="1171602"/>
          </a:xfrm>
          <a:custGeom>
            <a:avLst/>
            <a:gdLst/>
            <a:ahLst/>
            <a:cxnLst/>
            <a:rect l="l" t="t" r="r" b="b"/>
            <a:pathLst>
              <a:path w="285250" h="68756" extrusionOk="0">
                <a:moveTo>
                  <a:pt x="1" y="0"/>
                </a:moveTo>
                <a:lnTo>
                  <a:pt x="1" y="68672"/>
                </a:lnTo>
                <a:lnTo>
                  <a:pt x="285216" y="68756"/>
                </a:lnTo>
                <a:lnTo>
                  <a:pt x="285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1457494" y="3683251"/>
            <a:ext cx="2703102" cy="305525"/>
          </a:xfrm>
          <a:custGeom>
            <a:avLst/>
            <a:gdLst/>
            <a:ahLst/>
            <a:cxnLst/>
            <a:rect l="l" t="t" r="r" b="b"/>
            <a:pathLst>
              <a:path w="84327" h="12221" extrusionOk="0">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0" y="3785651"/>
            <a:ext cx="950719" cy="186325"/>
          </a:xfrm>
          <a:custGeom>
            <a:avLst/>
            <a:gdLst/>
            <a:ahLst/>
            <a:cxnLst/>
            <a:rect l="l" t="t" r="r" b="b"/>
            <a:pathLst>
              <a:path w="29659" h="7453" extrusionOk="0">
                <a:moveTo>
                  <a:pt x="1" y="1"/>
                </a:moveTo>
                <a:lnTo>
                  <a:pt x="1" y="7453"/>
                </a:lnTo>
                <a:lnTo>
                  <a:pt x="29659" y="7453"/>
                </a:lnTo>
                <a:cubicBezTo>
                  <a:pt x="28923" y="7453"/>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4065975" y="3677225"/>
            <a:ext cx="3452415" cy="311549"/>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txBox="1">
            <a:spLocks noGrp="1"/>
          </p:cNvSpPr>
          <p:nvPr>
            <p:ph type="title"/>
          </p:nvPr>
        </p:nvSpPr>
        <p:spPr>
          <a:xfrm>
            <a:off x="1653600" y="480752"/>
            <a:ext cx="5836800" cy="168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333" name="Google Shape;333;p36"/>
          <p:cNvSpPr txBox="1">
            <a:spLocks noGrp="1"/>
          </p:cNvSpPr>
          <p:nvPr>
            <p:ph type="subTitle" idx="1"/>
          </p:nvPr>
        </p:nvSpPr>
        <p:spPr>
          <a:xfrm>
            <a:off x="2002200" y="2049125"/>
            <a:ext cx="5139600" cy="46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Lato"/>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34" name="Google Shape;334;p36"/>
          <p:cNvGrpSpPr/>
          <p:nvPr/>
        </p:nvGrpSpPr>
        <p:grpSpPr>
          <a:xfrm>
            <a:off x="-150973" y="-114019"/>
            <a:ext cx="1252660" cy="1204643"/>
            <a:chOff x="7384701" y="199425"/>
            <a:chExt cx="1572114" cy="1511851"/>
          </a:xfrm>
        </p:grpSpPr>
        <p:sp>
          <p:nvSpPr>
            <p:cNvPr id="335" name="Google Shape;335;p36"/>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6"/>
          <p:cNvSpPr/>
          <p:nvPr/>
        </p:nvSpPr>
        <p:spPr>
          <a:xfrm>
            <a:off x="7691175" y="117667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
  <p:cSld name="CUSTOM_13">
    <p:bg>
      <p:bgPr>
        <a:solidFill>
          <a:schemeClr val="dk1"/>
        </a:solidFill>
        <a:effectLst/>
      </p:bgPr>
    </p:bg>
    <p:spTree>
      <p:nvGrpSpPr>
        <p:cNvPr id="1" name="Shape 339"/>
        <p:cNvGrpSpPr/>
        <p:nvPr/>
      </p:nvGrpSpPr>
      <p:grpSpPr>
        <a:xfrm>
          <a:off x="0" y="0"/>
          <a:ext cx="0" cy="0"/>
          <a:chOff x="0" y="0"/>
          <a:chExt cx="0" cy="0"/>
        </a:xfrm>
      </p:grpSpPr>
      <p:grpSp>
        <p:nvGrpSpPr>
          <p:cNvPr id="340" name="Google Shape;340;p37"/>
          <p:cNvGrpSpPr/>
          <p:nvPr/>
        </p:nvGrpSpPr>
        <p:grpSpPr>
          <a:xfrm>
            <a:off x="194815" y="540131"/>
            <a:ext cx="1252660" cy="1204643"/>
            <a:chOff x="7384701" y="199425"/>
            <a:chExt cx="1572114" cy="1511851"/>
          </a:xfrm>
        </p:grpSpPr>
        <p:sp>
          <p:nvSpPr>
            <p:cNvPr id="341" name="Google Shape;341;p37"/>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7"/>
          <p:cNvSpPr/>
          <p:nvPr/>
        </p:nvSpPr>
        <p:spPr>
          <a:xfrm>
            <a:off x="7717725" y="94716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52850" y="287492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991312" y="3931573"/>
            <a:ext cx="3062613" cy="369312"/>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0" y="4284527"/>
            <a:ext cx="9143833" cy="859147"/>
          </a:xfrm>
          <a:custGeom>
            <a:avLst/>
            <a:gdLst/>
            <a:ahLst/>
            <a:cxnLst/>
            <a:rect l="l" t="t" r="r" b="b"/>
            <a:pathLst>
              <a:path w="285299" h="34671" extrusionOk="0">
                <a:moveTo>
                  <a:pt x="0" y="1"/>
                </a:moveTo>
                <a:lnTo>
                  <a:pt x="0" y="34671"/>
                </a:lnTo>
                <a:lnTo>
                  <a:pt x="285299" y="34671"/>
                </a:lnTo>
                <a:lnTo>
                  <a:pt x="28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txBox="1">
            <a:spLocks noGrp="1"/>
          </p:cNvSpPr>
          <p:nvPr>
            <p:ph type="subTitle" idx="1"/>
          </p:nvPr>
        </p:nvSpPr>
        <p:spPr>
          <a:xfrm>
            <a:off x="2039275" y="2457025"/>
            <a:ext cx="50715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2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349" name="Google Shape;349;p37"/>
          <p:cNvSpPr txBox="1"/>
          <p:nvPr/>
        </p:nvSpPr>
        <p:spPr>
          <a:xfrm>
            <a:off x="2039275" y="3740053"/>
            <a:ext cx="5071500" cy="5541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dk2"/>
                </a:solidFill>
                <a:latin typeface="Lato"/>
                <a:ea typeface="Lato"/>
                <a:cs typeface="Lato"/>
                <a:sym typeface="Lato"/>
              </a:rPr>
              <a:t>CREDITS: This presentation template was created by </a:t>
            </a:r>
            <a:r>
              <a:rPr lang="en" sz="1200" b="1">
                <a:solidFill>
                  <a:schemeClr val="dk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including icons by </a:t>
            </a:r>
            <a:r>
              <a:rPr lang="en" sz="1200" b="1">
                <a:solidFill>
                  <a:schemeClr val="dk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a:solidFill>
                  <a:schemeClr val="dk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dk2"/>
              </a:solidFill>
              <a:latin typeface="Lato"/>
              <a:ea typeface="Lato"/>
              <a:cs typeface="Lato"/>
              <a:sym typeface="Lato"/>
            </a:endParaRPr>
          </a:p>
        </p:txBody>
      </p:sp>
      <p:sp>
        <p:nvSpPr>
          <p:cNvPr id="350" name="Google Shape;350;p37"/>
          <p:cNvSpPr txBox="1">
            <a:spLocks noGrp="1"/>
          </p:cNvSpPr>
          <p:nvPr>
            <p:ph type="subTitle" idx="2"/>
          </p:nvPr>
        </p:nvSpPr>
        <p:spPr>
          <a:xfrm>
            <a:off x="1938700" y="4337906"/>
            <a:ext cx="5071500" cy="369300"/>
          </a:xfrm>
          <a:prstGeom prst="rect">
            <a:avLst/>
          </a:prstGeom>
        </p:spPr>
        <p:txBody>
          <a:bodyPr spcFirstLastPara="1" wrap="square" lIns="91425" tIns="91425" rIns="91425" bIns="91425" anchor="t" anchorCtr="0">
            <a:noAutofit/>
          </a:bodyPr>
          <a:lstStyle>
            <a:lvl1pPr lvl="0" algn="ctr" rtl="0">
              <a:lnSpc>
                <a:spcPct val="100000"/>
              </a:lnSpc>
              <a:spcBef>
                <a:spcPts val="300"/>
              </a:spcBef>
              <a:spcAft>
                <a:spcPts val="0"/>
              </a:spcAft>
              <a:buSzPts val="1200"/>
              <a:buNone/>
              <a:defRPr sz="1200">
                <a:solidFill>
                  <a:srgbClr val="FFFBF8"/>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37"/>
          <p:cNvSpPr txBox="1">
            <a:spLocks noGrp="1"/>
          </p:cNvSpPr>
          <p:nvPr>
            <p:ph type="ctrTitle"/>
          </p:nvPr>
        </p:nvSpPr>
        <p:spPr>
          <a:xfrm>
            <a:off x="715100" y="1386938"/>
            <a:ext cx="7713900" cy="959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7">
    <p:bg>
      <p:bgPr>
        <a:solidFill>
          <a:schemeClr val="dk1"/>
        </a:solidFill>
        <a:effectLst/>
      </p:bgPr>
    </p:bg>
    <p:spTree>
      <p:nvGrpSpPr>
        <p:cNvPr id="1" name="Shape 352"/>
        <p:cNvGrpSpPr/>
        <p:nvPr/>
      </p:nvGrpSpPr>
      <p:grpSpPr>
        <a:xfrm>
          <a:off x="0" y="0"/>
          <a:ext cx="0" cy="0"/>
          <a:chOff x="0" y="0"/>
          <a:chExt cx="0" cy="0"/>
        </a:xfrm>
      </p:grpSpPr>
      <p:sp>
        <p:nvSpPr>
          <p:cNvPr id="353" name="Google Shape;353;p38"/>
          <p:cNvSpPr/>
          <p:nvPr/>
        </p:nvSpPr>
        <p:spPr>
          <a:xfrm>
            <a:off x="-715524" y="3563475"/>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665255" y="32306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7619578" y="365242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6134550" y="3720899"/>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320578" y="21845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772253" y="21845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7_1">
    <p:bg>
      <p:bgPr>
        <a:solidFill>
          <a:schemeClr val="dk1"/>
        </a:solidFill>
        <a:effectLst/>
      </p:bgPr>
    </p:bg>
    <p:spTree>
      <p:nvGrpSpPr>
        <p:cNvPr id="1" name="Shape 359"/>
        <p:cNvGrpSpPr/>
        <p:nvPr/>
      </p:nvGrpSpPr>
      <p:grpSpPr>
        <a:xfrm>
          <a:off x="0" y="0"/>
          <a:ext cx="0" cy="0"/>
          <a:chOff x="0" y="0"/>
          <a:chExt cx="0" cy="0"/>
        </a:xfrm>
      </p:grpSpPr>
      <p:sp>
        <p:nvSpPr>
          <p:cNvPr id="360" name="Google Shape;360;p39"/>
          <p:cNvSpPr/>
          <p:nvPr/>
        </p:nvSpPr>
        <p:spPr>
          <a:xfrm>
            <a:off x="-1163099" y="2720950"/>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2247520" y="3599491"/>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7619578" y="273638"/>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134550" y="342111"/>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7204628" y="411162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78222" y="34210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48"/>
        <p:cNvGrpSpPr/>
        <p:nvPr/>
      </p:nvGrpSpPr>
      <p:grpSpPr>
        <a:xfrm>
          <a:off x="0" y="0"/>
          <a:ext cx="0" cy="0"/>
          <a:chOff x="0" y="0"/>
          <a:chExt cx="0" cy="0"/>
        </a:xfrm>
      </p:grpSpPr>
      <p:sp>
        <p:nvSpPr>
          <p:cNvPr id="49" name="Google Shape;49;p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AutoNum type="arabicPeriod"/>
              <a:defRPr sz="1300"/>
            </a:lvl1pPr>
            <a:lvl2pPr marL="914400" lvl="1" indent="-304800" rtl="0">
              <a:lnSpc>
                <a:spcPct val="115000"/>
              </a:lnSpc>
              <a:spcBef>
                <a:spcPts val="0"/>
              </a:spcBef>
              <a:spcAft>
                <a:spcPts val="0"/>
              </a:spcAft>
              <a:buClr>
                <a:schemeClr val="accent1"/>
              </a:buClr>
              <a:buSzPts val="1200"/>
              <a:buAutoNum type="alphaLcPeriod"/>
              <a:defRPr sz="1200"/>
            </a:lvl2pPr>
            <a:lvl3pPr marL="1371600" lvl="2" indent="-304800" rtl="0">
              <a:lnSpc>
                <a:spcPct val="115000"/>
              </a:lnSpc>
              <a:spcBef>
                <a:spcPts val="0"/>
              </a:spcBef>
              <a:spcAft>
                <a:spcPts val="0"/>
              </a:spcAft>
              <a:buSzPts val="1200"/>
              <a:buAutoNum type="romanLcPeriod"/>
              <a:defRPr sz="1200"/>
            </a:lvl3pPr>
            <a:lvl4pPr marL="1828800" lvl="3" indent="-304800" rtl="0">
              <a:lnSpc>
                <a:spcPct val="115000"/>
              </a:lnSpc>
              <a:spcBef>
                <a:spcPts val="0"/>
              </a:spcBef>
              <a:spcAft>
                <a:spcPts val="0"/>
              </a:spcAft>
              <a:buSzPts val="1200"/>
              <a:buAutoNum type="arabicPeriod"/>
              <a:defRPr sz="1200"/>
            </a:lvl4pPr>
            <a:lvl5pPr marL="2286000" lvl="4" indent="-304800" rtl="0">
              <a:lnSpc>
                <a:spcPct val="115000"/>
              </a:lnSpc>
              <a:spcBef>
                <a:spcPts val="0"/>
              </a:spcBef>
              <a:spcAft>
                <a:spcPts val="0"/>
              </a:spcAft>
              <a:buSzPts val="1200"/>
              <a:buAutoNum type="alphaLcPeriod"/>
              <a:defRPr sz="1200"/>
            </a:lvl5pPr>
            <a:lvl6pPr marL="2743200" lvl="5" indent="-304800" rtl="0">
              <a:lnSpc>
                <a:spcPct val="115000"/>
              </a:lnSpc>
              <a:spcBef>
                <a:spcPts val="0"/>
              </a:spcBef>
              <a:spcAft>
                <a:spcPts val="0"/>
              </a:spcAft>
              <a:buSzPts val="1200"/>
              <a:buAutoNum type="romanLcPeriod"/>
              <a:defRPr sz="1200"/>
            </a:lvl6pPr>
            <a:lvl7pPr marL="3200400" lvl="6" indent="-304800" rtl="0">
              <a:lnSpc>
                <a:spcPct val="115000"/>
              </a:lnSpc>
              <a:spcBef>
                <a:spcPts val="0"/>
              </a:spcBef>
              <a:spcAft>
                <a:spcPts val="0"/>
              </a:spcAft>
              <a:buSzPts val="1200"/>
              <a:buAutoNum type="arabicPeriod"/>
              <a:defRPr sz="1200"/>
            </a:lvl7pPr>
            <a:lvl8pPr marL="3657600" lvl="7" indent="-304800" rtl="0">
              <a:lnSpc>
                <a:spcPct val="115000"/>
              </a:lnSpc>
              <a:spcBef>
                <a:spcPts val="0"/>
              </a:spcBef>
              <a:spcAft>
                <a:spcPts val="0"/>
              </a:spcAft>
              <a:buSzPts val="1200"/>
              <a:buAutoNum type="alphaLcPeriod"/>
              <a:defRPr sz="1200"/>
            </a:lvl8pPr>
            <a:lvl9pPr marL="4114800" lvl="8" indent="-304800" rtl="0">
              <a:lnSpc>
                <a:spcPct val="115000"/>
              </a:lnSpc>
              <a:spcBef>
                <a:spcPts val="0"/>
              </a:spcBef>
              <a:spcAft>
                <a:spcPts val="0"/>
              </a:spcAft>
              <a:buSzPts val="1200"/>
              <a:buAutoNum type="romanLcPeriod"/>
              <a:defRPr sz="1200"/>
            </a:lvl9pPr>
          </a:lstStyle>
          <a:p>
            <a:endParaRPr/>
          </a:p>
        </p:txBody>
      </p:sp>
      <p:sp>
        <p:nvSpPr>
          <p:cNvPr id="50" name="Google Shape;50;p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orient="horz" pos="21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51"/>
        <p:cNvGrpSpPr/>
        <p:nvPr/>
      </p:nvGrpSpPr>
      <p:grpSpPr>
        <a:xfrm>
          <a:off x="0" y="0"/>
          <a:ext cx="0" cy="0"/>
          <a:chOff x="0" y="0"/>
          <a:chExt cx="0" cy="0"/>
        </a:xfrm>
      </p:grpSpPr>
      <p:sp>
        <p:nvSpPr>
          <p:cNvPr id="52" name="Google Shape;52;p5"/>
          <p:cNvSpPr/>
          <p:nvPr/>
        </p:nvSpPr>
        <p:spPr>
          <a:xfrm>
            <a:off x="259050" y="3892000"/>
            <a:ext cx="5155928" cy="1783236"/>
          </a:xfrm>
          <a:custGeom>
            <a:avLst/>
            <a:gdLst/>
            <a:ahLst/>
            <a:cxnLst/>
            <a:rect l="l" t="t" r="r" b="b"/>
            <a:pathLst>
              <a:path w="133435" h="46150" extrusionOk="0">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5"/>
          <p:cNvSpPr/>
          <p:nvPr/>
        </p:nvSpPr>
        <p:spPr>
          <a:xfrm>
            <a:off x="1747777" y="4458293"/>
            <a:ext cx="1756768" cy="877630"/>
          </a:xfrm>
          <a:custGeom>
            <a:avLst/>
            <a:gdLst/>
            <a:ahLst/>
            <a:cxnLst/>
            <a:rect l="l" t="t" r="r" b="b"/>
            <a:pathLst>
              <a:path w="45465" h="22713" extrusionOk="0">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txBox="1">
            <a:spLocks noGrp="1"/>
          </p:cNvSpPr>
          <p:nvPr>
            <p:ph type="subTitle" idx="1"/>
          </p:nvPr>
        </p:nvSpPr>
        <p:spPr>
          <a:xfrm>
            <a:off x="1935750" y="2231800"/>
            <a:ext cx="2538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a:endParaRPr/>
          </a:p>
        </p:txBody>
      </p:sp>
      <p:sp>
        <p:nvSpPr>
          <p:cNvPr id="59" name="Google Shape;59;p5"/>
          <p:cNvSpPr txBox="1">
            <a:spLocks noGrp="1"/>
          </p:cNvSpPr>
          <p:nvPr>
            <p:ph type="subTitle" idx="2"/>
          </p:nvPr>
        </p:nvSpPr>
        <p:spPr>
          <a:xfrm>
            <a:off x="5890000" y="2231800"/>
            <a:ext cx="2538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a:endParaRPr/>
          </a:p>
        </p:txBody>
      </p:sp>
      <p:sp>
        <p:nvSpPr>
          <p:cNvPr id="60" name="Google Shape;60;p5"/>
          <p:cNvSpPr txBox="1">
            <a:spLocks noGrp="1"/>
          </p:cNvSpPr>
          <p:nvPr>
            <p:ph type="subTitle" idx="3"/>
          </p:nvPr>
        </p:nvSpPr>
        <p:spPr>
          <a:xfrm>
            <a:off x="1935600" y="2685225"/>
            <a:ext cx="25386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5"/>
          <p:cNvSpPr txBox="1">
            <a:spLocks noGrp="1"/>
          </p:cNvSpPr>
          <p:nvPr>
            <p:ph type="subTitle" idx="4"/>
          </p:nvPr>
        </p:nvSpPr>
        <p:spPr>
          <a:xfrm>
            <a:off x="5890125" y="2685225"/>
            <a:ext cx="25386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5"/>
          <p:cNvSpPr txBox="1">
            <a:spLocks noGrp="1"/>
          </p:cNvSpPr>
          <p:nvPr>
            <p:ph type="title"/>
          </p:nvPr>
        </p:nvSpPr>
        <p:spPr>
          <a:xfrm>
            <a:off x="555050" y="33180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89"/>
        <p:cNvGrpSpPr/>
        <p:nvPr/>
      </p:nvGrpSpPr>
      <p:grpSpPr>
        <a:xfrm>
          <a:off x="0" y="0"/>
          <a:ext cx="0" cy="0"/>
          <a:chOff x="0" y="0"/>
          <a:chExt cx="0" cy="0"/>
        </a:xfrm>
      </p:grpSpPr>
      <p:sp>
        <p:nvSpPr>
          <p:cNvPr id="90" name="Google Shape;90;p9"/>
          <p:cNvSpPr/>
          <p:nvPr/>
        </p:nvSpPr>
        <p:spPr>
          <a:xfrm>
            <a:off x="4921525" y="3892000"/>
            <a:ext cx="5155928" cy="1783236"/>
          </a:xfrm>
          <a:custGeom>
            <a:avLst/>
            <a:gdLst/>
            <a:ahLst/>
            <a:cxnLst/>
            <a:rect l="l" t="t" r="r" b="b"/>
            <a:pathLst>
              <a:path w="133435" h="46150" extrusionOk="0">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254125" y="3924255"/>
            <a:ext cx="2421488" cy="779257"/>
          </a:xfrm>
          <a:custGeom>
            <a:avLst/>
            <a:gdLst/>
            <a:ahLst/>
            <a:cxnLst/>
            <a:rect l="l" t="t" r="r" b="b"/>
            <a:pathLst>
              <a:path w="41739" h="13432" extrusionOk="0">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6395452" y="4211718"/>
            <a:ext cx="1756768" cy="877630"/>
          </a:xfrm>
          <a:custGeom>
            <a:avLst/>
            <a:gdLst/>
            <a:ahLst/>
            <a:cxnLst/>
            <a:rect l="l" t="t" r="r" b="b"/>
            <a:pathLst>
              <a:path w="45465" h="22713" extrusionOk="0">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1148253" y="969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336775" y="165449"/>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7821351" y="674425"/>
            <a:ext cx="1572114" cy="1511851"/>
            <a:chOff x="7384701" y="199425"/>
            <a:chExt cx="1572114" cy="1511851"/>
          </a:xfrm>
        </p:grpSpPr>
        <p:sp>
          <p:nvSpPr>
            <p:cNvPr id="96" name="Google Shape;96;p9"/>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p:nvPr/>
        </p:nvSpPr>
        <p:spPr>
          <a:xfrm>
            <a:off x="7362075" y="202881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title"/>
          </p:nvPr>
        </p:nvSpPr>
        <p:spPr>
          <a:xfrm>
            <a:off x="1124900" y="1492375"/>
            <a:ext cx="7304100" cy="738900"/>
          </a:xfrm>
          <a:prstGeom prst="rect">
            <a:avLst/>
          </a:prstGeom>
        </p:spPr>
        <p:txBody>
          <a:bodyPr spcFirstLastPara="1" wrap="square" lIns="91425" tIns="91425" rIns="91425" bIns="91425" anchor="ctr" anchorCtr="0">
            <a:spAutoFit/>
          </a:bodyPr>
          <a:lstStyle>
            <a:lvl1pPr lvl="0" algn="ctr" rtl="0">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9"/>
          <p:cNvSpPr txBox="1">
            <a:spLocks noGrp="1"/>
          </p:cNvSpPr>
          <p:nvPr>
            <p:ph type="subTitle" idx="1"/>
          </p:nvPr>
        </p:nvSpPr>
        <p:spPr>
          <a:xfrm>
            <a:off x="2039275" y="2529150"/>
            <a:ext cx="5071500" cy="11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04"/>
        <p:cNvGrpSpPr/>
        <p:nvPr/>
      </p:nvGrpSpPr>
      <p:grpSpPr>
        <a:xfrm>
          <a:off x="0" y="0"/>
          <a:ext cx="0" cy="0"/>
          <a:chOff x="0" y="0"/>
          <a:chExt cx="0" cy="0"/>
        </a:xfrm>
      </p:grpSpPr>
      <p:sp>
        <p:nvSpPr>
          <p:cNvPr id="105" name="Google Shape;105;p11"/>
          <p:cNvSpPr/>
          <p:nvPr/>
        </p:nvSpPr>
        <p:spPr>
          <a:xfrm flipH="1">
            <a:off x="4809560" y="1319531"/>
            <a:ext cx="4606244" cy="3890435"/>
          </a:xfrm>
          <a:custGeom>
            <a:avLst/>
            <a:gdLst/>
            <a:ahLst/>
            <a:cxnLst/>
            <a:rect l="l" t="t" r="r" b="b"/>
            <a:pathLst>
              <a:path w="86551" h="73101" extrusionOk="0">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flipH="1">
            <a:off x="7337341" y="1039870"/>
            <a:ext cx="501545" cy="226824"/>
          </a:xfrm>
          <a:custGeom>
            <a:avLst/>
            <a:gdLst/>
            <a:ahLst/>
            <a:cxnLst/>
            <a:rect l="l" t="t" r="r" b="b"/>
            <a:pathLst>
              <a:path w="9424" h="4262" extrusionOk="0">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flipH="1">
            <a:off x="-1218455" y="2387375"/>
            <a:ext cx="8448334" cy="2888118"/>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136737" y="307034"/>
            <a:ext cx="2448509" cy="732847"/>
          </a:xfrm>
          <a:custGeom>
            <a:avLst/>
            <a:gdLst/>
            <a:ahLst/>
            <a:cxnLst/>
            <a:rect l="l" t="t" r="r" b="b"/>
            <a:pathLst>
              <a:path w="49241" h="14738" extrusionOk="0">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txBox="1">
            <a:spLocks noGrp="1"/>
          </p:cNvSpPr>
          <p:nvPr>
            <p:ph type="subTitle" idx="1"/>
          </p:nvPr>
        </p:nvSpPr>
        <p:spPr>
          <a:xfrm>
            <a:off x="2304800" y="3284350"/>
            <a:ext cx="4534200" cy="4677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1"/>
          <p:cNvSpPr txBox="1">
            <a:spLocks noGrp="1"/>
          </p:cNvSpPr>
          <p:nvPr>
            <p:ph type="title" hasCustomPrompt="1"/>
          </p:nvPr>
        </p:nvSpPr>
        <p:spPr>
          <a:xfrm>
            <a:off x="715100" y="1396950"/>
            <a:ext cx="7713600" cy="210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1200"/>
              <a:buNone/>
              <a:defRPr sz="14000">
                <a:solidFill>
                  <a:schemeClr val="dk2"/>
                </a:solidFill>
              </a:defRPr>
            </a:lvl1pPr>
            <a:lvl2pPr lvl="1" algn="ctr" rtl="0">
              <a:spcBef>
                <a:spcPts val="0"/>
              </a:spcBef>
              <a:spcAft>
                <a:spcPts val="0"/>
              </a:spcAft>
              <a:buClr>
                <a:schemeClr val="dk2"/>
              </a:buClr>
              <a:buSzPts val="9600"/>
              <a:buNone/>
              <a:defRPr sz="9600">
                <a:solidFill>
                  <a:schemeClr val="dk2"/>
                </a:solidFill>
              </a:defRPr>
            </a:lvl2pPr>
            <a:lvl3pPr lvl="2" algn="ctr" rtl="0">
              <a:spcBef>
                <a:spcPts val="0"/>
              </a:spcBef>
              <a:spcAft>
                <a:spcPts val="0"/>
              </a:spcAft>
              <a:buClr>
                <a:schemeClr val="dk2"/>
              </a:buClr>
              <a:buSzPts val="9600"/>
              <a:buNone/>
              <a:defRPr sz="9600">
                <a:solidFill>
                  <a:schemeClr val="dk2"/>
                </a:solidFill>
              </a:defRPr>
            </a:lvl3pPr>
            <a:lvl4pPr lvl="3" algn="ctr" rtl="0">
              <a:spcBef>
                <a:spcPts val="0"/>
              </a:spcBef>
              <a:spcAft>
                <a:spcPts val="0"/>
              </a:spcAft>
              <a:buClr>
                <a:schemeClr val="dk2"/>
              </a:buClr>
              <a:buSzPts val="9600"/>
              <a:buNone/>
              <a:defRPr sz="9600">
                <a:solidFill>
                  <a:schemeClr val="dk2"/>
                </a:solidFill>
              </a:defRPr>
            </a:lvl4pPr>
            <a:lvl5pPr lvl="4" algn="ctr" rtl="0">
              <a:spcBef>
                <a:spcPts val="0"/>
              </a:spcBef>
              <a:spcAft>
                <a:spcPts val="0"/>
              </a:spcAft>
              <a:buClr>
                <a:schemeClr val="dk2"/>
              </a:buClr>
              <a:buSzPts val="9600"/>
              <a:buNone/>
              <a:defRPr sz="9600">
                <a:solidFill>
                  <a:schemeClr val="dk2"/>
                </a:solidFill>
              </a:defRPr>
            </a:lvl5pPr>
            <a:lvl6pPr lvl="5" algn="ctr" rtl="0">
              <a:spcBef>
                <a:spcPts val="0"/>
              </a:spcBef>
              <a:spcAft>
                <a:spcPts val="0"/>
              </a:spcAft>
              <a:buClr>
                <a:schemeClr val="dk2"/>
              </a:buClr>
              <a:buSzPts val="9600"/>
              <a:buNone/>
              <a:defRPr sz="9600">
                <a:solidFill>
                  <a:schemeClr val="dk2"/>
                </a:solidFill>
              </a:defRPr>
            </a:lvl6pPr>
            <a:lvl7pPr lvl="6" algn="ctr" rtl="0">
              <a:spcBef>
                <a:spcPts val="0"/>
              </a:spcBef>
              <a:spcAft>
                <a:spcPts val="0"/>
              </a:spcAft>
              <a:buClr>
                <a:schemeClr val="dk2"/>
              </a:buClr>
              <a:buSzPts val="9600"/>
              <a:buNone/>
              <a:defRPr sz="9600">
                <a:solidFill>
                  <a:schemeClr val="dk2"/>
                </a:solidFill>
              </a:defRPr>
            </a:lvl7pPr>
            <a:lvl8pPr lvl="7" algn="ctr" rtl="0">
              <a:spcBef>
                <a:spcPts val="0"/>
              </a:spcBef>
              <a:spcAft>
                <a:spcPts val="0"/>
              </a:spcAft>
              <a:buClr>
                <a:schemeClr val="dk2"/>
              </a:buClr>
              <a:buSzPts val="9600"/>
              <a:buNone/>
              <a:defRPr sz="9600">
                <a:solidFill>
                  <a:schemeClr val="dk2"/>
                </a:solidFill>
              </a:defRPr>
            </a:lvl8pPr>
            <a:lvl9pPr lvl="8" algn="ctr" rtl="0">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6">
    <p:bg>
      <p:bgPr>
        <a:solidFill>
          <a:schemeClr val="dk1"/>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title"/>
          </p:nvPr>
        </p:nvSpPr>
        <p:spPr>
          <a:xfrm>
            <a:off x="1828178" y="163287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14" name="Google Shape;114;p13"/>
          <p:cNvSpPr txBox="1">
            <a:spLocks noGrp="1"/>
          </p:cNvSpPr>
          <p:nvPr>
            <p:ph type="subTitle" idx="1"/>
          </p:nvPr>
        </p:nvSpPr>
        <p:spPr>
          <a:xfrm>
            <a:off x="1828075" y="214320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15" name="Google Shape;115;p13"/>
          <p:cNvSpPr txBox="1">
            <a:spLocks noGrp="1"/>
          </p:cNvSpPr>
          <p:nvPr>
            <p:ph type="title" idx="2"/>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3"/>
          </p:nvPr>
        </p:nvSpPr>
        <p:spPr>
          <a:xfrm>
            <a:off x="1828175" y="333692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17" name="Google Shape;117;p13"/>
          <p:cNvSpPr txBox="1">
            <a:spLocks noGrp="1"/>
          </p:cNvSpPr>
          <p:nvPr>
            <p:ph type="subTitle" idx="4"/>
          </p:nvPr>
        </p:nvSpPr>
        <p:spPr>
          <a:xfrm>
            <a:off x="1828075" y="384725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18" name="Google Shape;118;p13"/>
          <p:cNvSpPr txBox="1">
            <a:spLocks noGrp="1"/>
          </p:cNvSpPr>
          <p:nvPr>
            <p:ph type="title" idx="5"/>
          </p:nvPr>
        </p:nvSpPr>
        <p:spPr>
          <a:xfrm>
            <a:off x="5958953" y="163287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19" name="Google Shape;119;p13"/>
          <p:cNvSpPr txBox="1">
            <a:spLocks noGrp="1"/>
          </p:cNvSpPr>
          <p:nvPr>
            <p:ph type="subTitle" idx="6"/>
          </p:nvPr>
        </p:nvSpPr>
        <p:spPr>
          <a:xfrm>
            <a:off x="5958850" y="214320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20" name="Google Shape;120;p13"/>
          <p:cNvSpPr txBox="1">
            <a:spLocks noGrp="1"/>
          </p:cNvSpPr>
          <p:nvPr>
            <p:ph type="title" idx="7"/>
          </p:nvPr>
        </p:nvSpPr>
        <p:spPr>
          <a:xfrm>
            <a:off x="5958950" y="333692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21" name="Google Shape;121;p13"/>
          <p:cNvSpPr txBox="1">
            <a:spLocks noGrp="1"/>
          </p:cNvSpPr>
          <p:nvPr>
            <p:ph type="subTitle" idx="8"/>
          </p:nvPr>
        </p:nvSpPr>
        <p:spPr>
          <a:xfrm>
            <a:off x="5958850" y="384725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22" name="Google Shape;122;p13"/>
          <p:cNvSpPr/>
          <p:nvPr/>
        </p:nvSpPr>
        <p:spPr>
          <a:xfrm>
            <a:off x="6559550" y="293980"/>
            <a:ext cx="2421488" cy="779257"/>
          </a:xfrm>
          <a:custGeom>
            <a:avLst/>
            <a:gdLst/>
            <a:ahLst/>
            <a:cxnLst/>
            <a:rect l="l" t="t" r="r" b="b"/>
            <a:pathLst>
              <a:path w="41739" h="13432" extrusionOk="0">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txBox="1">
            <a:spLocks noGrp="1"/>
          </p:cNvSpPr>
          <p:nvPr>
            <p:ph type="title" idx="9" hasCustomPrompt="1"/>
          </p:nvPr>
        </p:nvSpPr>
        <p:spPr>
          <a:xfrm>
            <a:off x="582325" y="1498898"/>
            <a:ext cx="1141500" cy="1383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4" name="Google Shape;124;p13"/>
          <p:cNvSpPr txBox="1">
            <a:spLocks noGrp="1"/>
          </p:cNvSpPr>
          <p:nvPr>
            <p:ph type="title" idx="13" hasCustomPrompt="1"/>
          </p:nvPr>
        </p:nvSpPr>
        <p:spPr>
          <a:xfrm>
            <a:off x="4798775" y="1498898"/>
            <a:ext cx="1141500" cy="138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5" name="Google Shape;125;p13"/>
          <p:cNvSpPr txBox="1">
            <a:spLocks noGrp="1"/>
          </p:cNvSpPr>
          <p:nvPr>
            <p:ph type="title" idx="14" hasCustomPrompt="1"/>
          </p:nvPr>
        </p:nvSpPr>
        <p:spPr>
          <a:xfrm>
            <a:off x="582325" y="3195098"/>
            <a:ext cx="1141500" cy="138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6" name="Google Shape;126;p13"/>
          <p:cNvSpPr txBox="1">
            <a:spLocks noGrp="1"/>
          </p:cNvSpPr>
          <p:nvPr>
            <p:ph type="title" idx="15" hasCustomPrompt="1"/>
          </p:nvPr>
        </p:nvSpPr>
        <p:spPr>
          <a:xfrm>
            <a:off x="4798775" y="3195098"/>
            <a:ext cx="1141500" cy="138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xmlns:p15="http://schemas.microsoft.com/office/powerpoint/2012/main">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2">
    <p:bg>
      <p:bgPr>
        <a:solidFill>
          <a:schemeClr val="dk1"/>
        </a:solid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title" hasCustomPrompt="1"/>
          </p:nvPr>
        </p:nvSpPr>
        <p:spPr>
          <a:xfrm>
            <a:off x="540009" y="52547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29" name="Google Shape;129;p14"/>
          <p:cNvSpPr txBox="1">
            <a:spLocks noGrp="1"/>
          </p:cNvSpPr>
          <p:nvPr>
            <p:ph type="subTitle" idx="1"/>
          </p:nvPr>
        </p:nvSpPr>
        <p:spPr>
          <a:xfrm>
            <a:off x="540000" y="3207925"/>
            <a:ext cx="3311400" cy="6849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4"/>
          <p:cNvSpPr txBox="1">
            <a:spLocks noGrp="1"/>
          </p:cNvSpPr>
          <p:nvPr>
            <p:ph type="title" idx="2"/>
          </p:nvPr>
        </p:nvSpPr>
        <p:spPr>
          <a:xfrm>
            <a:off x="540021" y="1857375"/>
            <a:ext cx="3855300" cy="12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
        <p:nvSpPr>
          <p:cNvPr id="131" name="Google Shape;131;p14"/>
          <p:cNvSpPr/>
          <p:nvPr/>
        </p:nvSpPr>
        <p:spPr>
          <a:xfrm>
            <a:off x="7583400" y="34571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627350" y="4214988"/>
            <a:ext cx="4804150" cy="1642475"/>
          </a:xfrm>
          <a:custGeom>
            <a:avLst/>
            <a:gdLst/>
            <a:ahLst/>
            <a:cxnLst/>
            <a:rect l="l" t="t" r="r" b="b"/>
            <a:pathLst>
              <a:path w="192166" h="65699" extrusionOk="0">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6423825" y="4177800"/>
            <a:ext cx="2010169" cy="721926"/>
          </a:xfrm>
          <a:custGeom>
            <a:avLst/>
            <a:gdLst/>
            <a:ahLst/>
            <a:cxnLst/>
            <a:rect l="l" t="t" r="r" b="b"/>
            <a:pathLst>
              <a:path w="67654" h="24295" extrusionOk="0">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3216750" y="86587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7" r:id="rId6"/>
    <p:sldLayoutId id="2147483658" r:id="rId7"/>
    <p:sldLayoutId id="2147483659" r:id="rId8"/>
    <p:sldLayoutId id="2147483660" r:id="rId9"/>
    <p:sldLayoutId id="2147483661" r:id="rId10"/>
    <p:sldLayoutId id="2147483662" r:id="rId11"/>
    <p:sldLayoutId id="2147483665" r:id="rId12"/>
    <p:sldLayoutId id="2147483666" r:id="rId13"/>
    <p:sldLayoutId id="2147483667" r:id="rId14"/>
    <p:sldLayoutId id="2147483668" r:id="rId15"/>
    <p:sldLayoutId id="2147483670" r:id="rId16"/>
    <p:sldLayoutId id="2147483671" r:id="rId17"/>
    <p:sldLayoutId id="2147483675"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viation-safety.net/" TargetMode="External"/><Relationship Id="rId2" Type="http://schemas.openxmlformats.org/officeDocument/2006/relationships/notesSlide" Target="../notesSlides/notesSlide50.xml"/><Relationship Id="rId1" Type="http://schemas.openxmlformats.org/officeDocument/2006/relationships/slideLayout" Target="../slideLayouts/slideLayout18.xml"/><Relationship Id="rId6" Type="http://schemas.openxmlformats.org/officeDocument/2006/relationships/hyperlink" Target="https://slidesgo.com/" TargetMode="External"/><Relationship Id="rId5" Type="http://schemas.openxmlformats.org/officeDocument/2006/relationships/hyperlink" Target="https://www.freepik.com/free-vector/flat-vintage-travel-poster_4565178.htm/?utm_source=slidesgo_template&amp;utm_medium=referral-link&amp;utm_campaign=sg_resources&amp;utm_content=freepik" TargetMode="External"/><Relationship Id="rId4" Type="http://schemas.openxmlformats.org/officeDocument/2006/relationships/hyperlink" Target="https://en.wikipedia.org/wiki/List_of_ISO_3166_country_codes"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3"/>
          <p:cNvSpPr txBox="1">
            <a:spLocks noGrp="1"/>
          </p:cNvSpPr>
          <p:nvPr>
            <p:ph type="ctrTitle"/>
          </p:nvPr>
        </p:nvSpPr>
        <p:spPr>
          <a:xfrm>
            <a:off x="2377800" y="811653"/>
            <a:ext cx="6226200" cy="138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500" dirty="0"/>
              <a:t>AIRCRAFT ACCIDENTS </a:t>
            </a:r>
          </a:p>
        </p:txBody>
      </p:sp>
      <p:sp>
        <p:nvSpPr>
          <p:cNvPr id="3" name="כותרת משנה 2">
            <a:extLst>
              <a:ext uri="{FF2B5EF4-FFF2-40B4-BE49-F238E27FC236}">
                <a16:creationId xmlns:a16="http://schemas.microsoft.com/office/drawing/2014/main" id="{AC1157AD-A52D-433E-A05F-27934AEF0826}"/>
              </a:ext>
            </a:extLst>
          </p:cNvPr>
          <p:cNvSpPr>
            <a:spLocks noGrp="1"/>
          </p:cNvSpPr>
          <p:nvPr>
            <p:ph type="subTitle" idx="1"/>
          </p:nvPr>
        </p:nvSpPr>
        <p:spPr>
          <a:xfrm>
            <a:off x="3290455" y="2571750"/>
            <a:ext cx="5458064" cy="521520"/>
          </a:xfrm>
        </p:spPr>
        <p:txBody>
          <a:bodyPr/>
          <a:lstStyle/>
          <a:p>
            <a:r>
              <a:rPr lang="en-US" sz="2400" b="1" dirty="0"/>
              <a:t>ARAN BEN EZRA &amp; SHAY SOLOMON</a:t>
            </a:r>
            <a:endParaRPr lang="he-IL"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With </a:t>
            </a:r>
            <a:r>
              <a:rPr lang="en-US" b="1" dirty="0" err="1"/>
              <a:t>BeautifulSoup</a:t>
            </a:r>
            <a:r>
              <a:rPr lang="en-US" dirty="0"/>
              <a:t> we accessed the ‘table’ tag in the html of  each accident.</a:t>
            </a:r>
          </a:p>
          <a:p>
            <a:pPr marL="0" lvl="0" indent="0" algn="l" rtl="0">
              <a:lnSpc>
                <a:spcPct val="100000"/>
              </a:lnSpc>
              <a:spcBef>
                <a:spcPts val="0"/>
              </a:spcBef>
              <a:spcAft>
                <a:spcPts val="0"/>
              </a:spcAft>
              <a:buNone/>
            </a:pPr>
            <a:r>
              <a:rPr lang="en-US" dirty="0"/>
              <a:t>Then we assembled a dictionary, where the </a:t>
            </a:r>
            <a:r>
              <a:rPr lang="en-US" b="1" dirty="0"/>
              <a:t>key</a:t>
            </a:r>
            <a:r>
              <a:rPr lang="en-US" dirty="0"/>
              <a:t> was the left column, indicating what the value represents,</a:t>
            </a:r>
          </a:p>
          <a:p>
            <a:pPr marL="0" lvl="0" indent="0" algn="l" rtl="0">
              <a:lnSpc>
                <a:spcPct val="100000"/>
              </a:lnSpc>
              <a:spcBef>
                <a:spcPts val="0"/>
              </a:spcBef>
              <a:spcAft>
                <a:spcPts val="0"/>
              </a:spcAft>
              <a:buNone/>
            </a:pPr>
            <a:r>
              <a:rPr lang="en-US" dirty="0"/>
              <a:t>And the </a:t>
            </a:r>
            <a:r>
              <a:rPr lang="en-US" b="1" dirty="0"/>
              <a:t>value</a:t>
            </a:r>
            <a:r>
              <a:rPr lang="en-US" dirty="0"/>
              <a:t> was the appropriate value:</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endParaRPr b="1" dirty="0"/>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436649" y="331800"/>
            <a:ext cx="8506459"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3.1 – ACCESSING THE TABLE</a:t>
            </a:r>
            <a:endParaRPr dirty="0"/>
          </a:p>
        </p:txBody>
      </p:sp>
      <p:pic>
        <p:nvPicPr>
          <p:cNvPr id="4" name="תמונה 3">
            <a:extLst>
              <a:ext uri="{FF2B5EF4-FFF2-40B4-BE49-F238E27FC236}">
                <a16:creationId xmlns:a16="http://schemas.microsoft.com/office/drawing/2014/main" id="{E5E8B40F-C8A8-4C40-BA08-6398ABECF0E2}"/>
              </a:ext>
            </a:extLst>
          </p:cNvPr>
          <p:cNvPicPr>
            <a:picLocks noChangeAspect="1"/>
          </p:cNvPicPr>
          <p:nvPr/>
        </p:nvPicPr>
        <p:blipFill>
          <a:blip r:embed="rId3"/>
          <a:stretch>
            <a:fillRect/>
          </a:stretch>
        </p:blipFill>
        <p:spPr>
          <a:xfrm>
            <a:off x="558642" y="2674998"/>
            <a:ext cx="5948755" cy="2221290"/>
          </a:xfrm>
          <a:prstGeom prst="rect">
            <a:avLst/>
          </a:prstGeom>
          <a:effectLst>
            <a:outerShdw blurRad="63500" sx="102000" sy="102000" algn="ctr" rotWithShape="0">
              <a:prstClr val="black">
                <a:alpha val="40000"/>
              </a:prstClr>
            </a:outerShdw>
          </a:effectLst>
        </p:spPr>
      </p:pic>
      <p:pic>
        <p:nvPicPr>
          <p:cNvPr id="6" name="תמונה 5">
            <a:extLst>
              <a:ext uri="{FF2B5EF4-FFF2-40B4-BE49-F238E27FC236}">
                <a16:creationId xmlns:a16="http://schemas.microsoft.com/office/drawing/2014/main" id="{9498927E-6B0B-41A7-A838-DF5E1D4F6A48}"/>
              </a:ext>
            </a:extLst>
          </p:cNvPr>
          <p:cNvPicPr>
            <a:picLocks noChangeAspect="1"/>
          </p:cNvPicPr>
          <p:nvPr/>
        </p:nvPicPr>
        <p:blipFill>
          <a:blip r:embed="rId4"/>
          <a:stretch>
            <a:fillRect/>
          </a:stretch>
        </p:blipFill>
        <p:spPr>
          <a:xfrm>
            <a:off x="6614155" y="2426833"/>
            <a:ext cx="2165256" cy="2389248"/>
          </a:xfrm>
          <a:prstGeom prst="rect">
            <a:avLst/>
          </a:prstGeom>
          <a:effectLst>
            <a:outerShdw blurRad="63500" sx="102000" sy="102000" algn="ctr" rotWithShape="0">
              <a:prstClr val="black">
                <a:alpha val="40000"/>
              </a:prstClr>
            </a:outerShdw>
          </a:effectLst>
        </p:spPr>
      </p:pic>
      <p:sp>
        <p:nvSpPr>
          <p:cNvPr id="7" name="מלבן: פינות מעוגלות 6">
            <a:extLst>
              <a:ext uri="{FF2B5EF4-FFF2-40B4-BE49-F238E27FC236}">
                <a16:creationId xmlns:a16="http://schemas.microsoft.com/office/drawing/2014/main" id="{147BFC27-8880-48B5-9AC6-E2124327CEC4}"/>
              </a:ext>
            </a:extLst>
          </p:cNvPr>
          <p:cNvSpPr/>
          <p:nvPr/>
        </p:nvSpPr>
        <p:spPr>
          <a:xfrm>
            <a:off x="6629389" y="2415702"/>
            <a:ext cx="609611" cy="2395998"/>
          </a:xfrm>
          <a:prstGeom prst="roundRect">
            <a:avLst>
              <a:gd name="adj" fmla="val 75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פינות מעוגלות 12">
            <a:extLst>
              <a:ext uri="{FF2B5EF4-FFF2-40B4-BE49-F238E27FC236}">
                <a16:creationId xmlns:a16="http://schemas.microsoft.com/office/drawing/2014/main" id="{60DC0217-0016-4526-9EF0-3FAA2AD2DA27}"/>
              </a:ext>
            </a:extLst>
          </p:cNvPr>
          <p:cNvSpPr/>
          <p:nvPr/>
        </p:nvSpPr>
        <p:spPr>
          <a:xfrm>
            <a:off x="7254234" y="2411321"/>
            <a:ext cx="1453116" cy="2395998"/>
          </a:xfrm>
          <a:prstGeom prst="roundRect">
            <a:avLst>
              <a:gd name="adj" fmla="val 5226"/>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7">
            <a:extLst>
              <a:ext uri="{FF2B5EF4-FFF2-40B4-BE49-F238E27FC236}">
                <a16:creationId xmlns:a16="http://schemas.microsoft.com/office/drawing/2014/main" id="{48DF794B-0AF1-4B41-9946-2074CD69C07E}"/>
              </a:ext>
            </a:extLst>
          </p:cNvPr>
          <p:cNvSpPr txBox="1"/>
          <p:nvPr/>
        </p:nvSpPr>
        <p:spPr>
          <a:xfrm>
            <a:off x="6207315" y="1910695"/>
            <a:ext cx="494046" cy="261610"/>
          </a:xfrm>
          <a:prstGeom prst="rect">
            <a:avLst/>
          </a:prstGeom>
          <a:noFill/>
        </p:spPr>
        <p:txBody>
          <a:bodyPr wrap="none" rtlCol="1">
            <a:spAutoFit/>
          </a:bodyPr>
          <a:lstStyle/>
          <a:p>
            <a:r>
              <a:rPr lang="en-US" sz="1100" b="1" dirty="0">
                <a:solidFill>
                  <a:srgbClr val="FF0000"/>
                </a:solidFill>
                <a:effectLst>
                  <a:outerShdw blurRad="38100" dist="38100" dir="2700000" algn="tl">
                    <a:srgbClr val="000000">
                      <a:alpha val="43137"/>
                    </a:srgbClr>
                  </a:outerShdw>
                </a:effectLst>
                <a:latin typeface="Lato" panose="020F0502020204030203" pitchFamily="34" charset="0"/>
              </a:rPr>
              <a:t>Keys</a:t>
            </a:r>
            <a:endParaRPr lang="he-IL" sz="1100" b="1" dirty="0">
              <a:solidFill>
                <a:srgbClr val="FF0000"/>
              </a:solidFill>
              <a:effectLst>
                <a:outerShdw blurRad="38100" dist="38100" dir="2700000" algn="tl">
                  <a:srgbClr val="000000">
                    <a:alpha val="43137"/>
                  </a:srgbClr>
                </a:outerShdw>
              </a:effectLst>
              <a:latin typeface="Lato" panose="020F0502020204030203" pitchFamily="34" charset="0"/>
            </a:endParaRPr>
          </a:p>
        </p:txBody>
      </p:sp>
      <p:cxnSp>
        <p:nvCxnSpPr>
          <p:cNvPr id="10" name="מחבר חץ ישר 9">
            <a:extLst>
              <a:ext uri="{FF2B5EF4-FFF2-40B4-BE49-F238E27FC236}">
                <a16:creationId xmlns:a16="http://schemas.microsoft.com/office/drawing/2014/main" id="{D93894B8-D44A-4305-A9CA-181CC13A1D73}"/>
              </a:ext>
            </a:extLst>
          </p:cNvPr>
          <p:cNvCxnSpPr>
            <a:stCxn id="8" idx="2"/>
          </p:cNvCxnSpPr>
          <p:nvPr/>
        </p:nvCxnSpPr>
        <p:spPr>
          <a:xfrm>
            <a:off x="6454338" y="2172305"/>
            <a:ext cx="353781" cy="185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תיבת טקסט 16">
            <a:extLst>
              <a:ext uri="{FF2B5EF4-FFF2-40B4-BE49-F238E27FC236}">
                <a16:creationId xmlns:a16="http://schemas.microsoft.com/office/drawing/2014/main" id="{B0B95AB2-1C51-459E-BA61-D76B44A88554}"/>
              </a:ext>
            </a:extLst>
          </p:cNvPr>
          <p:cNvSpPr txBox="1"/>
          <p:nvPr/>
        </p:nvSpPr>
        <p:spPr>
          <a:xfrm>
            <a:off x="7838797" y="1897918"/>
            <a:ext cx="612668" cy="261610"/>
          </a:xfrm>
          <a:prstGeom prst="rect">
            <a:avLst/>
          </a:prstGeom>
          <a:noFill/>
        </p:spPr>
        <p:txBody>
          <a:bodyPr wrap="none" rtlCol="1">
            <a:spAutoFit/>
          </a:bodyPr>
          <a:lstStyle/>
          <a:p>
            <a:r>
              <a:rPr lang="en-US" sz="1100" b="1" dirty="0">
                <a:solidFill>
                  <a:srgbClr val="00B050"/>
                </a:solidFill>
                <a:effectLst>
                  <a:outerShdw blurRad="38100" dist="38100" dir="2700000" algn="tl">
                    <a:srgbClr val="000000">
                      <a:alpha val="43137"/>
                    </a:srgbClr>
                  </a:outerShdw>
                </a:effectLst>
                <a:latin typeface="Lato" panose="020F0502020204030203" pitchFamily="34" charset="0"/>
              </a:rPr>
              <a:t>Values</a:t>
            </a:r>
            <a:endParaRPr lang="he-IL" sz="1100" b="1" dirty="0">
              <a:solidFill>
                <a:srgbClr val="00B050"/>
              </a:solidFill>
              <a:effectLst>
                <a:outerShdw blurRad="38100" dist="38100" dir="2700000" algn="tl">
                  <a:srgbClr val="000000">
                    <a:alpha val="43137"/>
                  </a:srgbClr>
                </a:outerShdw>
              </a:effectLst>
              <a:latin typeface="Lato" panose="020F0502020204030203" pitchFamily="34" charset="0"/>
            </a:endParaRPr>
          </a:p>
        </p:txBody>
      </p:sp>
      <p:cxnSp>
        <p:nvCxnSpPr>
          <p:cNvPr id="12" name="מחבר חץ ישר 11">
            <a:extLst>
              <a:ext uri="{FF2B5EF4-FFF2-40B4-BE49-F238E27FC236}">
                <a16:creationId xmlns:a16="http://schemas.microsoft.com/office/drawing/2014/main" id="{8C09FDFC-92AE-4D12-9D69-254C1C10BB0E}"/>
              </a:ext>
            </a:extLst>
          </p:cNvPr>
          <p:cNvCxnSpPr>
            <a:cxnSpLocks/>
            <a:stCxn id="17" idx="2"/>
          </p:cNvCxnSpPr>
          <p:nvPr/>
        </p:nvCxnSpPr>
        <p:spPr>
          <a:xfrm flipH="1">
            <a:off x="7980792" y="2159528"/>
            <a:ext cx="164339" cy="1860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17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then used the </a:t>
            </a:r>
            <a:r>
              <a:rPr lang="en-US" b="1" dirty="0" err="1"/>
              <a:t>RegularExpression</a:t>
            </a:r>
            <a:r>
              <a:rPr lang="en-US" b="1" dirty="0"/>
              <a:t> (re)</a:t>
            </a:r>
            <a:r>
              <a:rPr lang="en-US" dirty="0"/>
              <a:t> library to analyze the text in each dictionary entry, and to find</a:t>
            </a:r>
            <a:br>
              <a:rPr lang="en-US" b="1" dirty="0"/>
            </a:br>
            <a:r>
              <a:rPr lang="en-US" dirty="0"/>
              <a:t>the value we need for our data frame columns. We used various methods, like splitting the text</a:t>
            </a:r>
            <a:br>
              <a:rPr lang="en-US" dirty="0"/>
            </a:br>
            <a:r>
              <a:rPr lang="en-US" dirty="0"/>
              <a:t>in a case of a repeating patterns (like date segments) and searching for numbers</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dirty="0"/>
              <a:t>A short example from our code for how we used information by</a:t>
            </a:r>
            <a:br>
              <a:rPr lang="en-US" dirty="0"/>
            </a:br>
            <a:r>
              <a:rPr lang="en-US" dirty="0"/>
              <a:t>text analysis:</a:t>
            </a:r>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436649" y="331800"/>
            <a:ext cx="8506459"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3.1 – ACCESSING THE TABLE</a:t>
            </a:r>
            <a:endParaRPr dirty="0"/>
          </a:p>
        </p:txBody>
      </p:sp>
      <p:sp>
        <p:nvSpPr>
          <p:cNvPr id="14" name="Google Shape;384;p44">
            <a:extLst>
              <a:ext uri="{FF2B5EF4-FFF2-40B4-BE49-F238E27FC236}">
                <a16:creationId xmlns:a16="http://schemas.microsoft.com/office/drawing/2014/main" id="{B47E4580-4B8A-4CE0-AC3F-1CE7AEF11E56}"/>
              </a:ext>
            </a:extLst>
          </p:cNvPr>
          <p:cNvSpPr/>
          <p:nvPr/>
        </p:nvSpPr>
        <p:spPr>
          <a:xfrm>
            <a:off x="7160515" y="175529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תמונה 8">
            <a:extLst>
              <a:ext uri="{FF2B5EF4-FFF2-40B4-BE49-F238E27FC236}">
                <a16:creationId xmlns:a16="http://schemas.microsoft.com/office/drawing/2014/main" id="{41F3B0FF-1620-4C91-B7A0-3C8C5FD6D4F9}"/>
              </a:ext>
            </a:extLst>
          </p:cNvPr>
          <p:cNvPicPr>
            <a:picLocks noChangeAspect="1"/>
          </p:cNvPicPr>
          <p:nvPr/>
        </p:nvPicPr>
        <p:blipFill>
          <a:blip r:embed="rId3"/>
          <a:stretch>
            <a:fillRect/>
          </a:stretch>
        </p:blipFill>
        <p:spPr>
          <a:xfrm>
            <a:off x="1058837" y="2653198"/>
            <a:ext cx="6900599" cy="22064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528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995592"/>
            <a:ext cx="6968777"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The map displayed in the page was an external web object, represented in an ‘iframe’ tag.</a:t>
            </a:r>
            <a:br>
              <a:rPr lang="en-US" dirty="0"/>
            </a:br>
            <a:r>
              <a:rPr lang="en-US" dirty="0"/>
              <a:t>We used the page’s HTML to find the tag that contains a  URL to the map, and created another </a:t>
            </a:r>
            <a:r>
              <a:rPr lang="en-US" b="1" dirty="0" err="1"/>
              <a:t>BeautifulSoup</a:t>
            </a:r>
            <a:r>
              <a:rPr lang="en-US" dirty="0"/>
              <a:t> object which contained the script mentioning the accident</a:t>
            </a:r>
            <a:br>
              <a:rPr lang="en-US" dirty="0"/>
            </a:br>
            <a:r>
              <a:rPr lang="en-US" dirty="0"/>
              <a:t>coordinates. We again used the </a:t>
            </a:r>
            <a:r>
              <a:rPr lang="en-US" b="1" dirty="0" err="1"/>
              <a:t>RegularExpressions</a:t>
            </a:r>
            <a:r>
              <a:rPr lang="en-US" dirty="0"/>
              <a:t> library to locate the coordinates we needed for our data frame, which also have a repeating pattern regarding their appearance in the script:</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dirty="0"/>
              <a:t>A short example from our code about how we located the map object:</a:t>
            </a:r>
          </a:p>
        </p:txBody>
      </p:sp>
      <p:sp>
        <p:nvSpPr>
          <p:cNvPr id="385" name="Google Shape;385;p44"/>
          <p:cNvSpPr/>
          <p:nvPr/>
        </p:nvSpPr>
        <p:spPr>
          <a:xfrm>
            <a:off x="-680309" y="211061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436649" y="331800"/>
            <a:ext cx="8506459"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3.2 – EXTERNAL OBJECT</a:t>
            </a:r>
            <a:endParaRPr dirty="0"/>
          </a:p>
        </p:txBody>
      </p:sp>
      <p:sp>
        <p:nvSpPr>
          <p:cNvPr id="14" name="Google Shape;384;p44">
            <a:extLst>
              <a:ext uri="{FF2B5EF4-FFF2-40B4-BE49-F238E27FC236}">
                <a16:creationId xmlns:a16="http://schemas.microsoft.com/office/drawing/2014/main" id="{B47E4580-4B8A-4CE0-AC3F-1CE7AEF11E56}"/>
              </a:ext>
            </a:extLst>
          </p:cNvPr>
          <p:cNvSpPr/>
          <p:nvPr/>
        </p:nvSpPr>
        <p:spPr>
          <a:xfrm>
            <a:off x="7914817" y="330386"/>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a:extLst>
              <a:ext uri="{FF2B5EF4-FFF2-40B4-BE49-F238E27FC236}">
                <a16:creationId xmlns:a16="http://schemas.microsoft.com/office/drawing/2014/main" id="{F1393B93-7768-4D9F-BA22-6C9DE9B205C8}"/>
              </a:ext>
            </a:extLst>
          </p:cNvPr>
          <p:cNvPicPr>
            <a:picLocks noChangeAspect="1"/>
          </p:cNvPicPr>
          <p:nvPr/>
        </p:nvPicPr>
        <p:blipFill>
          <a:blip r:embed="rId3"/>
          <a:stretch>
            <a:fillRect/>
          </a:stretch>
        </p:blipFill>
        <p:spPr>
          <a:xfrm>
            <a:off x="602903" y="3092409"/>
            <a:ext cx="8173950" cy="1674808"/>
          </a:xfrm>
          <a:prstGeom prst="rect">
            <a:avLst/>
          </a:prstGeom>
          <a:effectLst>
            <a:outerShdw blurRad="63500" sx="102000" sy="102000" algn="ctr" rotWithShape="0">
              <a:prstClr val="black">
                <a:alpha val="40000"/>
              </a:prstClr>
            </a:outerShdw>
          </a:effectLst>
        </p:spPr>
      </p:pic>
      <p:pic>
        <p:nvPicPr>
          <p:cNvPr id="5" name="תמונה 4">
            <a:extLst>
              <a:ext uri="{FF2B5EF4-FFF2-40B4-BE49-F238E27FC236}">
                <a16:creationId xmlns:a16="http://schemas.microsoft.com/office/drawing/2014/main" id="{C52245F2-62AF-4E88-BBE6-4143D68C6F52}"/>
              </a:ext>
            </a:extLst>
          </p:cNvPr>
          <p:cNvPicPr>
            <a:picLocks noChangeAspect="1"/>
          </p:cNvPicPr>
          <p:nvPr/>
        </p:nvPicPr>
        <p:blipFill>
          <a:blip r:embed="rId4"/>
          <a:stretch>
            <a:fillRect/>
          </a:stretch>
        </p:blipFill>
        <p:spPr>
          <a:xfrm>
            <a:off x="6808876" y="2150915"/>
            <a:ext cx="1775306" cy="1416987"/>
          </a:xfrm>
          <a:prstGeom prst="rect">
            <a:avLst/>
          </a:prstGeom>
          <a:ln w="28575">
            <a:solidFill>
              <a:schemeClr val="tx2"/>
            </a:solidFill>
          </a:ln>
          <a:effectLst>
            <a:outerShdw blurRad="63500" sx="102000" sy="102000" algn="ctr" rotWithShape="0">
              <a:prstClr val="black">
                <a:alpha val="40000"/>
              </a:prstClr>
            </a:outerShdw>
          </a:effectLst>
        </p:spPr>
      </p:pic>
      <p:sp>
        <p:nvSpPr>
          <p:cNvPr id="6" name="מלבן 5">
            <a:extLst>
              <a:ext uri="{FF2B5EF4-FFF2-40B4-BE49-F238E27FC236}">
                <a16:creationId xmlns:a16="http://schemas.microsoft.com/office/drawing/2014/main" id="{672CECA2-7641-4B47-A13E-59C1D2919200}"/>
              </a:ext>
            </a:extLst>
          </p:cNvPr>
          <p:cNvSpPr/>
          <p:nvPr/>
        </p:nvSpPr>
        <p:spPr>
          <a:xfrm>
            <a:off x="7586663" y="2969419"/>
            <a:ext cx="178593" cy="19283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מחבר ישר 7">
            <a:extLst>
              <a:ext uri="{FF2B5EF4-FFF2-40B4-BE49-F238E27FC236}">
                <a16:creationId xmlns:a16="http://schemas.microsoft.com/office/drawing/2014/main" id="{60FE39DD-63E5-410D-A491-B878F3F5440B}"/>
              </a:ext>
            </a:extLst>
          </p:cNvPr>
          <p:cNvCxnSpPr>
            <a:cxnSpLocks/>
          </p:cNvCxnSpPr>
          <p:nvPr/>
        </p:nvCxnSpPr>
        <p:spPr>
          <a:xfrm flipV="1">
            <a:off x="7586663" y="2396911"/>
            <a:ext cx="213767" cy="57250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3A16E9AF-C139-4A2A-AE13-E8D14140CEDB}"/>
              </a:ext>
            </a:extLst>
          </p:cNvPr>
          <p:cNvCxnSpPr>
            <a:cxnSpLocks/>
          </p:cNvCxnSpPr>
          <p:nvPr/>
        </p:nvCxnSpPr>
        <p:spPr>
          <a:xfrm flipV="1">
            <a:off x="7766840" y="3022566"/>
            <a:ext cx="759083" cy="13968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תמונה 11">
            <a:extLst>
              <a:ext uri="{FF2B5EF4-FFF2-40B4-BE49-F238E27FC236}">
                <a16:creationId xmlns:a16="http://schemas.microsoft.com/office/drawing/2014/main" id="{0F14B4E8-BF90-4C95-BF16-876DC6320385}"/>
              </a:ext>
            </a:extLst>
          </p:cNvPr>
          <p:cNvPicPr>
            <a:picLocks noChangeAspect="1"/>
          </p:cNvPicPr>
          <p:nvPr/>
        </p:nvPicPr>
        <p:blipFill rotWithShape="1">
          <a:blip r:embed="rId4"/>
          <a:srcRect l="43890" t="54735" r="43501" b="31484"/>
          <a:stretch/>
        </p:blipFill>
        <p:spPr>
          <a:xfrm>
            <a:off x="7813919" y="2396910"/>
            <a:ext cx="717175" cy="625656"/>
          </a:xfrm>
          <a:prstGeom prst="rect">
            <a:avLst/>
          </a:prstGeom>
          <a:ln w="12700">
            <a:solidFill>
              <a:schemeClr val="tx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0624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Last but not least, we used the files we created in the previous sub-steps for two purposes:</a:t>
            </a:r>
          </a:p>
          <a:p>
            <a:pPr marL="808038" lvl="0" indent="0" algn="l" rtl="0">
              <a:lnSpc>
                <a:spcPct val="100000"/>
              </a:lnSpc>
              <a:spcBef>
                <a:spcPts val="0"/>
              </a:spcBef>
              <a:spcAft>
                <a:spcPts val="0"/>
              </a:spcAft>
              <a:buFont typeface="Arial" panose="020B0604020202020204" pitchFamily="34" charset="0"/>
              <a:buChar char="•"/>
            </a:pPr>
            <a:r>
              <a:rPr lang="en-US" dirty="0"/>
              <a:t>	Reducing the number of unique aircraft model options, by accessing the link which</a:t>
            </a:r>
            <a:br>
              <a:rPr lang="en-US" dirty="0"/>
            </a:br>
            <a:r>
              <a:rPr lang="en-US" dirty="0"/>
              <a:t>	leads to an info page with a general model name</a:t>
            </a:r>
          </a:p>
          <a:p>
            <a:pPr marL="808038" lvl="0" indent="0" algn="l" rtl="0">
              <a:lnSpc>
                <a:spcPct val="100000"/>
              </a:lnSpc>
              <a:spcBef>
                <a:spcPts val="0"/>
              </a:spcBef>
              <a:spcAft>
                <a:spcPts val="0"/>
              </a:spcAft>
              <a:buFont typeface="Arial" panose="020B0604020202020204" pitchFamily="34" charset="0"/>
              <a:buChar char="•"/>
            </a:pPr>
            <a:r>
              <a:rPr lang="en-US" dirty="0"/>
              <a:t> Using the general model name to understand the engine type and number for the aircraft</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sz="1200" dirty="0"/>
              <a:t>A short example from our code for how we accessed the general model name, and used it to get the engine type:</a:t>
            </a:r>
          </a:p>
        </p:txBody>
      </p:sp>
      <p:sp>
        <p:nvSpPr>
          <p:cNvPr id="384" name="Google Shape;384;p44"/>
          <p:cNvSpPr/>
          <p:nvPr/>
        </p:nvSpPr>
        <p:spPr>
          <a:xfrm>
            <a:off x="7572247" y="536122"/>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680308" y="151038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SUB-STEP 3 – BUILDING DATA FRAME</a:t>
            </a:r>
            <a:endParaRPr sz="3200" dirty="0"/>
          </a:p>
        </p:txBody>
      </p:sp>
      <p:pic>
        <p:nvPicPr>
          <p:cNvPr id="3" name="תמונה 2">
            <a:extLst>
              <a:ext uri="{FF2B5EF4-FFF2-40B4-BE49-F238E27FC236}">
                <a16:creationId xmlns:a16="http://schemas.microsoft.com/office/drawing/2014/main" id="{832422D0-18F3-495B-8E5B-9DD4658E84DB}"/>
              </a:ext>
            </a:extLst>
          </p:cNvPr>
          <p:cNvPicPr>
            <a:picLocks noChangeAspect="1"/>
          </p:cNvPicPr>
          <p:nvPr/>
        </p:nvPicPr>
        <p:blipFill>
          <a:blip r:embed="rId3"/>
          <a:stretch>
            <a:fillRect/>
          </a:stretch>
        </p:blipFill>
        <p:spPr>
          <a:xfrm>
            <a:off x="1850065" y="2474393"/>
            <a:ext cx="5217042" cy="23926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862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4"/>
          <p:cNvSpPr/>
          <p:nvPr/>
        </p:nvSpPr>
        <p:spPr>
          <a:xfrm>
            <a:off x="603012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8" name="Google Shape;988;p64"/>
          <p:cNvSpPr/>
          <p:nvPr/>
        </p:nvSpPr>
        <p:spPr>
          <a:xfrm>
            <a:off x="603012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9" name="Google Shape;989;p64"/>
          <p:cNvSpPr/>
          <p:nvPr/>
        </p:nvSpPr>
        <p:spPr>
          <a:xfrm>
            <a:off x="3303850"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3303850"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57757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57757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1263325"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day of the month</a:t>
            </a:r>
            <a:br>
              <a:rPr lang="en-US" dirty="0"/>
            </a:br>
            <a:r>
              <a:rPr lang="en-US" dirty="0"/>
              <a:t>when the accident occurred </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1263325" y="2309300"/>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day of the week</a:t>
            </a:r>
            <a:br>
              <a:rPr lang="en" dirty="0"/>
            </a:br>
            <a:r>
              <a:rPr lang="en" dirty="0"/>
              <a:t>when the accident occurred </a:t>
            </a:r>
            <a:endParaRPr dirty="0"/>
          </a:p>
        </p:txBody>
      </p:sp>
      <p:sp>
        <p:nvSpPr>
          <p:cNvPr id="996" name="Google Shape;996;p64"/>
          <p:cNvSpPr txBox="1">
            <a:spLocks noGrp="1"/>
          </p:cNvSpPr>
          <p:nvPr>
            <p:ph type="subTitle" idx="2"/>
          </p:nvPr>
        </p:nvSpPr>
        <p:spPr>
          <a:xfrm>
            <a:off x="4020725" y="23093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month when the accident occurred </a:t>
            </a:r>
          </a:p>
        </p:txBody>
      </p:sp>
      <p:sp>
        <p:nvSpPr>
          <p:cNvPr id="997" name="Google Shape;997;p6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year when the accident occurred </a:t>
            </a:r>
          </a:p>
        </p:txBody>
      </p:sp>
      <p:sp>
        <p:nvSpPr>
          <p:cNvPr id="998" name="Google Shape;998;p64"/>
          <p:cNvSpPr txBox="1">
            <a:spLocks noGrp="1"/>
          </p:cNvSpPr>
          <p:nvPr>
            <p:ph type="subTitle" idx="5"/>
          </p:nvPr>
        </p:nvSpPr>
        <p:spPr>
          <a:xfrm>
            <a:off x="6748025" y="22616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hour and the minute on a the squence of 0-23.999</a:t>
            </a:r>
            <a:endParaRPr dirty="0"/>
          </a:p>
        </p:txBody>
      </p:sp>
      <p:sp>
        <p:nvSpPr>
          <p:cNvPr id="999" name="Google Shape;999;p64"/>
          <p:cNvSpPr txBox="1">
            <a:spLocks noGrp="1"/>
          </p:cNvSpPr>
          <p:nvPr>
            <p:ph type="subTitle" idx="6"/>
          </p:nvPr>
        </p:nvSpPr>
        <p:spPr>
          <a:xfrm>
            <a:off x="6748125" y="3581231"/>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model and the company of the aircraft involved</a:t>
            </a:r>
            <a:endParaRPr dirty="0"/>
          </a:p>
        </p:txBody>
      </p:sp>
      <p:sp>
        <p:nvSpPr>
          <p:cNvPr id="1000" name="Google Shape;1000;p64"/>
          <p:cNvSpPr txBox="1">
            <a:spLocks noGrp="1"/>
          </p:cNvSpPr>
          <p:nvPr>
            <p:ph type="title"/>
          </p:nvPr>
        </p:nvSpPr>
        <p:spPr>
          <a:xfrm>
            <a:off x="1252758" y="1810476"/>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WEEKDAY</a:t>
            </a:r>
            <a:endParaRPr dirty="0"/>
          </a:p>
        </p:txBody>
      </p:sp>
      <p:sp>
        <p:nvSpPr>
          <p:cNvPr id="1001" name="Google Shape;1001;p64"/>
          <p:cNvSpPr txBox="1">
            <a:spLocks noGrp="1"/>
          </p:cNvSpPr>
          <p:nvPr>
            <p:ph type="title" idx="7"/>
          </p:nvPr>
        </p:nvSpPr>
        <p:spPr>
          <a:xfrm>
            <a:off x="4020725" y="1941650"/>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MONTH</a:t>
            </a:r>
            <a:endParaRPr dirty="0"/>
          </a:p>
        </p:txBody>
      </p:sp>
      <p:sp>
        <p:nvSpPr>
          <p:cNvPr id="1002" name="Google Shape;1002;p6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DAY</a:t>
            </a:r>
            <a:endParaRPr dirty="0"/>
          </a:p>
        </p:txBody>
      </p:sp>
      <p:sp>
        <p:nvSpPr>
          <p:cNvPr id="1003" name="Google Shape;1003;p6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YEAR</a:t>
            </a:r>
            <a:endParaRPr dirty="0"/>
          </a:p>
        </p:txBody>
      </p:sp>
      <p:sp>
        <p:nvSpPr>
          <p:cNvPr id="1004" name="Google Shape;1004;p64"/>
          <p:cNvSpPr txBox="1">
            <a:spLocks noGrp="1"/>
          </p:cNvSpPr>
          <p:nvPr>
            <p:ph type="title" idx="13"/>
          </p:nvPr>
        </p:nvSpPr>
        <p:spPr>
          <a:xfrm>
            <a:off x="6748125" y="1782600"/>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a:t>
            </a:r>
            <a:endParaRPr dirty="0"/>
          </a:p>
        </p:txBody>
      </p:sp>
      <p:sp>
        <p:nvSpPr>
          <p:cNvPr id="1005" name="Google Shape;1005;p64"/>
          <p:cNvSpPr txBox="1">
            <a:spLocks noGrp="1"/>
          </p:cNvSpPr>
          <p:nvPr>
            <p:ph type="title" idx="14"/>
          </p:nvPr>
        </p:nvSpPr>
        <p:spPr>
          <a:xfrm>
            <a:off x="6748125" y="3144715"/>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AIRCRAFT TYPE</a:t>
            </a:r>
            <a:endParaRPr sz="1600" dirty="0"/>
          </a:p>
        </p:txBody>
      </p:sp>
      <p:grpSp>
        <p:nvGrpSpPr>
          <p:cNvPr id="52" name="Google Shape;6392;p92">
            <a:extLst>
              <a:ext uri="{FF2B5EF4-FFF2-40B4-BE49-F238E27FC236}">
                <a16:creationId xmlns:a16="http://schemas.microsoft.com/office/drawing/2014/main" id="{72933FEB-D5E1-41CE-A6C0-923D867D3AAA}"/>
              </a:ext>
            </a:extLst>
          </p:cNvPr>
          <p:cNvGrpSpPr/>
          <p:nvPr/>
        </p:nvGrpSpPr>
        <p:grpSpPr>
          <a:xfrm>
            <a:off x="3475991" y="2097085"/>
            <a:ext cx="432087" cy="414900"/>
            <a:chOff x="5660400" y="238125"/>
            <a:chExt cx="481825" cy="481825"/>
          </a:xfrm>
        </p:grpSpPr>
        <p:sp>
          <p:nvSpPr>
            <p:cNvPr id="53" name="Google Shape;6393;p92">
              <a:extLst>
                <a:ext uri="{FF2B5EF4-FFF2-40B4-BE49-F238E27FC236}">
                  <a16:creationId xmlns:a16="http://schemas.microsoft.com/office/drawing/2014/main" id="{9F4982D3-4AA0-49C0-9450-2A6C19308B88}"/>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endParaRPr dirty="0">
                <a:solidFill>
                  <a:srgbClr val="435D74"/>
                </a:solidFill>
              </a:endParaRPr>
            </a:p>
          </p:txBody>
        </p:sp>
        <p:sp>
          <p:nvSpPr>
            <p:cNvPr id="54" name="Google Shape;6394;p92">
              <a:extLst>
                <a:ext uri="{FF2B5EF4-FFF2-40B4-BE49-F238E27FC236}">
                  <a16:creationId xmlns:a16="http://schemas.microsoft.com/office/drawing/2014/main" id="{675C536C-6420-420D-81AB-A2C40F4A1758}"/>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55" name="Google Shape;6605;p92">
            <a:extLst>
              <a:ext uri="{FF2B5EF4-FFF2-40B4-BE49-F238E27FC236}">
                <a16:creationId xmlns:a16="http://schemas.microsoft.com/office/drawing/2014/main" id="{C04DD8D5-D8DC-4575-88FE-5611097284E4}"/>
              </a:ext>
            </a:extLst>
          </p:cNvPr>
          <p:cNvGrpSpPr/>
          <p:nvPr/>
        </p:nvGrpSpPr>
        <p:grpSpPr>
          <a:xfrm>
            <a:off x="704128" y="3453995"/>
            <a:ext cx="464160" cy="468909"/>
            <a:chOff x="3270450" y="3213625"/>
            <a:chExt cx="483175" cy="481850"/>
          </a:xfrm>
        </p:grpSpPr>
        <p:sp>
          <p:nvSpPr>
            <p:cNvPr id="56" name="Google Shape;6606;p92">
              <a:extLst>
                <a:ext uri="{FF2B5EF4-FFF2-40B4-BE49-F238E27FC236}">
                  <a16:creationId xmlns:a16="http://schemas.microsoft.com/office/drawing/2014/main" id="{A26E25F9-0C6C-42AD-8433-6B0BB2ECAF11}"/>
                </a:ext>
              </a:extLst>
            </p:cNvPr>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7" name="Google Shape;6607;p92">
              <a:extLst>
                <a:ext uri="{FF2B5EF4-FFF2-40B4-BE49-F238E27FC236}">
                  <a16:creationId xmlns:a16="http://schemas.microsoft.com/office/drawing/2014/main" id="{07BF5E68-7D66-46B9-8B49-11C1E4541DAE}"/>
                </a:ext>
              </a:extLst>
            </p:cNvPr>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58" name="Google Shape;6458;p92">
            <a:extLst>
              <a:ext uri="{FF2B5EF4-FFF2-40B4-BE49-F238E27FC236}">
                <a16:creationId xmlns:a16="http://schemas.microsoft.com/office/drawing/2014/main" id="{A59FAD74-CAA7-489F-9C41-040D9CE5B36C}"/>
              </a:ext>
            </a:extLst>
          </p:cNvPr>
          <p:cNvGrpSpPr/>
          <p:nvPr/>
        </p:nvGrpSpPr>
        <p:grpSpPr>
          <a:xfrm>
            <a:off x="6172171" y="2066900"/>
            <a:ext cx="484800" cy="484800"/>
            <a:chOff x="3271200" y="1435075"/>
            <a:chExt cx="481825" cy="481825"/>
          </a:xfrm>
        </p:grpSpPr>
        <p:sp>
          <p:nvSpPr>
            <p:cNvPr id="59" name="Google Shape;6459;p92">
              <a:extLst>
                <a:ext uri="{FF2B5EF4-FFF2-40B4-BE49-F238E27FC236}">
                  <a16:creationId xmlns:a16="http://schemas.microsoft.com/office/drawing/2014/main" id="{59160714-543C-4304-BD16-15897490B006}"/>
                </a:ext>
              </a:extLst>
            </p:cNvPr>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0" name="Google Shape;6460;p92">
              <a:extLst>
                <a:ext uri="{FF2B5EF4-FFF2-40B4-BE49-F238E27FC236}">
                  <a16:creationId xmlns:a16="http://schemas.microsoft.com/office/drawing/2014/main" id="{EA2ADEB5-0B88-4334-A009-CE460649B5A3}"/>
                </a:ext>
              </a:extLst>
            </p:cNvPr>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61" name="Google Shape;7181;p94">
            <a:extLst>
              <a:ext uri="{FF2B5EF4-FFF2-40B4-BE49-F238E27FC236}">
                <a16:creationId xmlns:a16="http://schemas.microsoft.com/office/drawing/2014/main" id="{CC35E163-74F5-41C3-A879-AC65504E4534}"/>
              </a:ext>
            </a:extLst>
          </p:cNvPr>
          <p:cNvGrpSpPr/>
          <p:nvPr/>
        </p:nvGrpSpPr>
        <p:grpSpPr>
          <a:xfrm>
            <a:off x="3452809" y="3388508"/>
            <a:ext cx="496893" cy="477479"/>
            <a:chOff x="-62890750" y="3747425"/>
            <a:chExt cx="330825" cy="317900"/>
          </a:xfrm>
        </p:grpSpPr>
        <p:sp>
          <p:nvSpPr>
            <p:cNvPr id="62" name="Google Shape;7182;p94">
              <a:extLst>
                <a:ext uri="{FF2B5EF4-FFF2-40B4-BE49-F238E27FC236}">
                  <a16:creationId xmlns:a16="http://schemas.microsoft.com/office/drawing/2014/main" id="{36B2E7B2-2EC3-425A-9582-F25A407E5D42}"/>
                </a:ext>
              </a:extLst>
            </p:cNvPr>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3" name="Google Shape;7183;p94">
              <a:extLst>
                <a:ext uri="{FF2B5EF4-FFF2-40B4-BE49-F238E27FC236}">
                  <a16:creationId xmlns:a16="http://schemas.microsoft.com/office/drawing/2014/main" id="{060DC37B-4C74-4C2D-A5E9-C4A0A0FEA154}"/>
                </a:ext>
              </a:extLst>
            </p:cNvPr>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4" name="Google Shape;7184;p94">
              <a:extLst>
                <a:ext uri="{FF2B5EF4-FFF2-40B4-BE49-F238E27FC236}">
                  <a16:creationId xmlns:a16="http://schemas.microsoft.com/office/drawing/2014/main" id="{80C26269-0322-4676-A2DB-B61C5D8E00C7}"/>
                </a:ext>
              </a:extLst>
            </p:cNvPr>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5" name="Google Shape;7185;p94">
              <a:extLst>
                <a:ext uri="{FF2B5EF4-FFF2-40B4-BE49-F238E27FC236}">
                  <a16:creationId xmlns:a16="http://schemas.microsoft.com/office/drawing/2014/main" id="{EC3E09CF-D90B-4708-92BB-43044E9EB7C0}"/>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6" name="Google Shape;7186;p94">
              <a:extLst>
                <a:ext uri="{FF2B5EF4-FFF2-40B4-BE49-F238E27FC236}">
                  <a16:creationId xmlns:a16="http://schemas.microsoft.com/office/drawing/2014/main" id="{9F79C8EB-6DA7-4DAC-BF88-2303EE308655}"/>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7" name="Google Shape;7187;p94">
              <a:extLst>
                <a:ext uri="{FF2B5EF4-FFF2-40B4-BE49-F238E27FC236}">
                  <a16:creationId xmlns:a16="http://schemas.microsoft.com/office/drawing/2014/main" id="{AC17768E-2775-41C1-A194-8A35BCBD007F}"/>
                </a:ext>
              </a:extLst>
            </p:cNvPr>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8" name="Google Shape;7188;p94">
              <a:extLst>
                <a:ext uri="{FF2B5EF4-FFF2-40B4-BE49-F238E27FC236}">
                  <a16:creationId xmlns:a16="http://schemas.microsoft.com/office/drawing/2014/main" id="{EEC3B566-9313-418E-906D-45A506DADDE8}"/>
                </a:ext>
              </a:extLst>
            </p:cNvPr>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9" name="Google Shape;7189;p94">
              <a:extLst>
                <a:ext uri="{FF2B5EF4-FFF2-40B4-BE49-F238E27FC236}">
                  <a16:creationId xmlns:a16="http://schemas.microsoft.com/office/drawing/2014/main" id="{D45D310B-21D2-4370-8A90-79FD1BE6DB48}"/>
                </a:ext>
              </a:extLst>
            </p:cNvPr>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0" name="Google Shape;7190;p94">
              <a:extLst>
                <a:ext uri="{FF2B5EF4-FFF2-40B4-BE49-F238E27FC236}">
                  <a16:creationId xmlns:a16="http://schemas.microsoft.com/office/drawing/2014/main" id="{14904BC7-656F-4B51-9488-59A5E1EB339F}"/>
                </a:ext>
              </a:extLst>
            </p:cNvPr>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1" name="Google Shape;7191;p94">
              <a:extLst>
                <a:ext uri="{FF2B5EF4-FFF2-40B4-BE49-F238E27FC236}">
                  <a16:creationId xmlns:a16="http://schemas.microsoft.com/office/drawing/2014/main" id="{E8F592D9-BCA8-4BC3-AFAA-CCAC5D3A0761}"/>
                </a:ext>
              </a:extLst>
            </p:cNvPr>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2" name="Google Shape;7192;p94">
              <a:extLst>
                <a:ext uri="{FF2B5EF4-FFF2-40B4-BE49-F238E27FC236}">
                  <a16:creationId xmlns:a16="http://schemas.microsoft.com/office/drawing/2014/main" id="{55B41CBA-D49C-44EE-B401-EF4E52AEF3BE}"/>
                </a:ext>
              </a:extLst>
            </p:cNvPr>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3" name="Google Shape;7193;p94">
              <a:extLst>
                <a:ext uri="{FF2B5EF4-FFF2-40B4-BE49-F238E27FC236}">
                  <a16:creationId xmlns:a16="http://schemas.microsoft.com/office/drawing/2014/main" id="{77C6BDC3-AF23-4BB9-9C89-751DBAA61B0B}"/>
                </a:ext>
              </a:extLst>
            </p:cNvPr>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4" name="Google Shape;7194;p94">
              <a:extLst>
                <a:ext uri="{FF2B5EF4-FFF2-40B4-BE49-F238E27FC236}">
                  <a16:creationId xmlns:a16="http://schemas.microsoft.com/office/drawing/2014/main" id="{D4379B1D-22D8-41B7-A7FC-0C906697E607}"/>
                </a:ext>
              </a:extLst>
            </p:cNvPr>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5" name="Google Shape;7195;p94">
              <a:extLst>
                <a:ext uri="{FF2B5EF4-FFF2-40B4-BE49-F238E27FC236}">
                  <a16:creationId xmlns:a16="http://schemas.microsoft.com/office/drawing/2014/main" id="{81E9E08E-2264-4739-A800-02D50C8345ED}"/>
                </a:ext>
              </a:extLst>
            </p:cNvPr>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
        <p:nvSpPr>
          <p:cNvPr id="76" name="Google Shape;6931;p93">
            <a:extLst>
              <a:ext uri="{FF2B5EF4-FFF2-40B4-BE49-F238E27FC236}">
                <a16:creationId xmlns:a16="http://schemas.microsoft.com/office/drawing/2014/main" id="{83B84A93-2E51-4FBB-BB86-18BE024369CD}"/>
              </a:ext>
            </a:extLst>
          </p:cNvPr>
          <p:cNvSpPr/>
          <p:nvPr/>
        </p:nvSpPr>
        <p:spPr>
          <a:xfrm>
            <a:off x="771262" y="2046295"/>
            <a:ext cx="329892" cy="457705"/>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nvGrpSpPr>
          <p:cNvPr id="77" name="Google Shape;6684;p92">
            <a:extLst>
              <a:ext uri="{FF2B5EF4-FFF2-40B4-BE49-F238E27FC236}">
                <a16:creationId xmlns:a16="http://schemas.microsoft.com/office/drawing/2014/main" id="{6D348F03-BBA4-4AC4-B2A8-3878AA1A1D37}"/>
              </a:ext>
            </a:extLst>
          </p:cNvPr>
          <p:cNvGrpSpPr/>
          <p:nvPr/>
        </p:nvGrpSpPr>
        <p:grpSpPr>
          <a:xfrm>
            <a:off x="6150653" y="3468903"/>
            <a:ext cx="476944" cy="470449"/>
            <a:chOff x="2084100" y="4400250"/>
            <a:chExt cx="486550" cy="479925"/>
          </a:xfrm>
        </p:grpSpPr>
        <p:sp>
          <p:nvSpPr>
            <p:cNvPr id="78" name="Google Shape;6685;p92">
              <a:extLst>
                <a:ext uri="{FF2B5EF4-FFF2-40B4-BE49-F238E27FC236}">
                  <a16:creationId xmlns:a16="http://schemas.microsoft.com/office/drawing/2014/main" id="{A0703F11-085D-47CE-8855-9A606A5B34BF}"/>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9" name="Google Shape;6686;p92">
              <a:extLst>
                <a:ext uri="{FF2B5EF4-FFF2-40B4-BE49-F238E27FC236}">
                  <a16:creationId xmlns:a16="http://schemas.microsoft.com/office/drawing/2014/main" id="{ACD0A217-A4F8-4CB4-B75F-A14CCB134504}"/>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0" name="Google Shape;6687;p92">
              <a:extLst>
                <a:ext uri="{FF2B5EF4-FFF2-40B4-BE49-F238E27FC236}">
                  <a16:creationId xmlns:a16="http://schemas.microsoft.com/office/drawing/2014/main" id="{BC418C30-1534-4191-97C3-32DE2F8162C8}"/>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1" name="Google Shape;6688;p92">
              <a:extLst>
                <a:ext uri="{FF2B5EF4-FFF2-40B4-BE49-F238E27FC236}">
                  <a16:creationId xmlns:a16="http://schemas.microsoft.com/office/drawing/2014/main" id="{FFE6C788-ED00-4EE9-B3CE-21A2914F18C0}"/>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2" name="Google Shape;6689;p92">
              <a:extLst>
                <a:ext uri="{FF2B5EF4-FFF2-40B4-BE49-F238E27FC236}">
                  <a16:creationId xmlns:a16="http://schemas.microsoft.com/office/drawing/2014/main" id="{276EDA2B-1F17-4154-94FF-7E09E5781C69}"/>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3" name="Google Shape;6690;p92">
              <a:extLst>
                <a:ext uri="{FF2B5EF4-FFF2-40B4-BE49-F238E27FC236}">
                  <a16:creationId xmlns:a16="http://schemas.microsoft.com/office/drawing/2014/main" id="{25B654B7-C2AD-4442-8C01-AA357396FE4A}"/>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2056964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4"/>
          <p:cNvSpPr/>
          <p:nvPr/>
        </p:nvSpPr>
        <p:spPr>
          <a:xfrm>
            <a:off x="603012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8" name="Google Shape;988;p64"/>
          <p:cNvSpPr/>
          <p:nvPr/>
        </p:nvSpPr>
        <p:spPr>
          <a:xfrm>
            <a:off x="603012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9" name="Google Shape;989;p64"/>
          <p:cNvSpPr/>
          <p:nvPr/>
        </p:nvSpPr>
        <p:spPr>
          <a:xfrm>
            <a:off x="3303850"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3303850"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57757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57757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1263325"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Of the aircraft involved</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1263325" y="2357789"/>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Installed on the aircraft</a:t>
            </a:r>
            <a:endParaRPr dirty="0"/>
          </a:p>
        </p:txBody>
      </p:sp>
      <p:sp>
        <p:nvSpPr>
          <p:cNvPr id="996" name="Google Shape;996;p64"/>
          <p:cNvSpPr txBox="1">
            <a:spLocks noGrp="1"/>
          </p:cNvSpPr>
          <p:nvPr>
            <p:ph type="subTitle" idx="2"/>
          </p:nvPr>
        </p:nvSpPr>
        <p:spPr>
          <a:xfrm>
            <a:off x="4020725" y="2253884"/>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Of the aircraft involved</a:t>
            </a:r>
          </a:p>
        </p:txBody>
      </p:sp>
      <p:sp>
        <p:nvSpPr>
          <p:cNvPr id="997" name="Google Shape;997;p6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Time since the aircraft’s first flight</a:t>
            </a:r>
          </a:p>
        </p:txBody>
      </p:sp>
      <p:sp>
        <p:nvSpPr>
          <p:cNvPr id="998" name="Google Shape;998;p64"/>
          <p:cNvSpPr txBox="1">
            <a:spLocks noGrp="1"/>
          </p:cNvSpPr>
          <p:nvPr>
            <p:ph type="subTitle" idx="5"/>
          </p:nvPr>
        </p:nvSpPr>
        <p:spPr>
          <a:xfrm>
            <a:off x="6748025" y="22616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Number of flights the aircraft has had</a:t>
            </a:r>
            <a:endParaRPr dirty="0"/>
          </a:p>
        </p:txBody>
      </p:sp>
      <p:sp>
        <p:nvSpPr>
          <p:cNvPr id="999" name="Google Shape;999;p64"/>
          <p:cNvSpPr txBox="1">
            <a:spLocks noGrp="1"/>
          </p:cNvSpPr>
          <p:nvPr>
            <p:ph type="subTitle" idx="6"/>
          </p:nvPr>
        </p:nvSpPr>
        <p:spPr>
          <a:xfrm>
            <a:off x="6748125" y="3581231"/>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time the aircraft has spent airborne</a:t>
            </a:r>
            <a:endParaRPr dirty="0"/>
          </a:p>
        </p:txBody>
      </p:sp>
      <p:sp>
        <p:nvSpPr>
          <p:cNvPr id="1000" name="Google Shape;1000;p64"/>
          <p:cNvSpPr txBox="1">
            <a:spLocks noGrp="1"/>
          </p:cNvSpPr>
          <p:nvPr>
            <p:ph type="title"/>
          </p:nvPr>
        </p:nvSpPr>
        <p:spPr>
          <a:xfrm>
            <a:off x="1252758" y="1858965"/>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NO. OF ENGINES</a:t>
            </a:r>
            <a:endParaRPr sz="2000" dirty="0"/>
          </a:p>
        </p:txBody>
      </p:sp>
      <p:sp>
        <p:nvSpPr>
          <p:cNvPr id="1001" name="Google Shape;1001;p64"/>
          <p:cNvSpPr txBox="1">
            <a:spLocks noGrp="1"/>
          </p:cNvSpPr>
          <p:nvPr>
            <p:ph type="title" idx="7"/>
          </p:nvPr>
        </p:nvSpPr>
        <p:spPr>
          <a:xfrm>
            <a:off x="4020725" y="1886234"/>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ENGINE MODEL</a:t>
            </a:r>
            <a:endParaRPr sz="1600" dirty="0"/>
          </a:p>
        </p:txBody>
      </p:sp>
      <p:sp>
        <p:nvSpPr>
          <p:cNvPr id="1002" name="Google Shape;1002;p6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ENGINE TYPE</a:t>
            </a:r>
            <a:endParaRPr sz="2000" dirty="0"/>
          </a:p>
        </p:txBody>
      </p:sp>
      <p:sp>
        <p:nvSpPr>
          <p:cNvPr id="1003" name="Google Shape;1003;p6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YEARS ACTIVE</a:t>
            </a:r>
            <a:endParaRPr sz="1800" dirty="0"/>
          </a:p>
        </p:txBody>
      </p:sp>
      <p:sp>
        <p:nvSpPr>
          <p:cNvPr id="1004" name="Google Shape;1004;p64"/>
          <p:cNvSpPr txBox="1">
            <a:spLocks noGrp="1"/>
          </p:cNvSpPr>
          <p:nvPr>
            <p:ph type="title" idx="13"/>
          </p:nvPr>
        </p:nvSpPr>
        <p:spPr>
          <a:xfrm>
            <a:off x="6748025" y="1860293"/>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CYCLES</a:t>
            </a:r>
            <a:endParaRPr dirty="0"/>
          </a:p>
        </p:txBody>
      </p:sp>
      <p:sp>
        <p:nvSpPr>
          <p:cNvPr id="1005" name="Google Shape;1005;p64"/>
          <p:cNvSpPr txBox="1">
            <a:spLocks noGrp="1"/>
          </p:cNvSpPr>
          <p:nvPr>
            <p:ph type="title" idx="14"/>
          </p:nvPr>
        </p:nvSpPr>
        <p:spPr>
          <a:xfrm>
            <a:off x="6748125" y="3144715"/>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AIRFRAME HOURS</a:t>
            </a:r>
            <a:endParaRPr sz="1400" dirty="0"/>
          </a:p>
        </p:txBody>
      </p:sp>
      <p:grpSp>
        <p:nvGrpSpPr>
          <p:cNvPr id="84" name="Google Shape;6684;p92">
            <a:extLst>
              <a:ext uri="{FF2B5EF4-FFF2-40B4-BE49-F238E27FC236}">
                <a16:creationId xmlns:a16="http://schemas.microsoft.com/office/drawing/2014/main" id="{4B3B8CE1-48C1-4282-BD87-BB9992CFF823}"/>
              </a:ext>
            </a:extLst>
          </p:cNvPr>
          <p:cNvGrpSpPr/>
          <p:nvPr/>
        </p:nvGrpSpPr>
        <p:grpSpPr>
          <a:xfrm>
            <a:off x="691344" y="2064149"/>
            <a:ext cx="476944" cy="470449"/>
            <a:chOff x="2084100" y="4400250"/>
            <a:chExt cx="486550" cy="479925"/>
          </a:xfrm>
        </p:grpSpPr>
        <p:sp>
          <p:nvSpPr>
            <p:cNvPr id="85" name="Google Shape;6685;p92">
              <a:extLst>
                <a:ext uri="{FF2B5EF4-FFF2-40B4-BE49-F238E27FC236}">
                  <a16:creationId xmlns:a16="http://schemas.microsoft.com/office/drawing/2014/main" id="{4CC99865-FDF1-46AF-B75C-FD4B64CFE4BF}"/>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6" name="Google Shape;6686;p92">
              <a:extLst>
                <a:ext uri="{FF2B5EF4-FFF2-40B4-BE49-F238E27FC236}">
                  <a16:creationId xmlns:a16="http://schemas.microsoft.com/office/drawing/2014/main" id="{BB25F5D3-1E6D-4A0D-B6E1-A3CCAC080C3E}"/>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7" name="Google Shape;6687;p92">
              <a:extLst>
                <a:ext uri="{FF2B5EF4-FFF2-40B4-BE49-F238E27FC236}">
                  <a16:creationId xmlns:a16="http://schemas.microsoft.com/office/drawing/2014/main" id="{1C17BA56-E0FB-4C56-A81E-E46EF0864341}"/>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8" name="Google Shape;6688;p92">
              <a:extLst>
                <a:ext uri="{FF2B5EF4-FFF2-40B4-BE49-F238E27FC236}">
                  <a16:creationId xmlns:a16="http://schemas.microsoft.com/office/drawing/2014/main" id="{D0628C1F-0FE1-4698-A7DC-AFFAA7F60B25}"/>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9" name="Google Shape;6689;p92">
              <a:extLst>
                <a:ext uri="{FF2B5EF4-FFF2-40B4-BE49-F238E27FC236}">
                  <a16:creationId xmlns:a16="http://schemas.microsoft.com/office/drawing/2014/main" id="{53EAA098-A30A-4203-B010-A2B12A90BD6A}"/>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0" name="Google Shape;6690;p92">
              <a:extLst>
                <a:ext uri="{FF2B5EF4-FFF2-40B4-BE49-F238E27FC236}">
                  <a16:creationId xmlns:a16="http://schemas.microsoft.com/office/drawing/2014/main" id="{72EFA7E1-1736-4CD7-B7AE-C14E166D74AA}"/>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91" name="Google Shape;6798;p93">
            <a:extLst>
              <a:ext uri="{FF2B5EF4-FFF2-40B4-BE49-F238E27FC236}">
                <a16:creationId xmlns:a16="http://schemas.microsoft.com/office/drawing/2014/main" id="{161B6B9E-59E2-4652-8FCF-14C699A411F9}"/>
              </a:ext>
            </a:extLst>
          </p:cNvPr>
          <p:cNvGrpSpPr/>
          <p:nvPr/>
        </p:nvGrpSpPr>
        <p:grpSpPr>
          <a:xfrm>
            <a:off x="6103873" y="3438104"/>
            <a:ext cx="561433" cy="484800"/>
            <a:chOff x="-42651700" y="3217825"/>
            <a:chExt cx="367600" cy="317425"/>
          </a:xfrm>
        </p:grpSpPr>
        <p:sp>
          <p:nvSpPr>
            <p:cNvPr id="92" name="Google Shape;6799;p93">
              <a:extLst>
                <a:ext uri="{FF2B5EF4-FFF2-40B4-BE49-F238E27FC236}">
                  <a16:creationId xmlns:a16="http://schemas.microsoft.com/office/drawing/2014/main" id="{15B68830-4381-40AC-8153-AC33813C63D1}"/>
                </a:ext>
              </a:extLst>
            </p:cNvPr>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3" name="Google Shape;6800;p93">
              <a:extLst>
                <a:ext uri="{FF2B5EF4-FFF2-40B4-BE49-F238E27FC236}">
                  <a16:creationId xmlns:a16="http://schemas.microsoft.com/office/drawing/2014/main" id="{6FA93EAA-3BD1-4F61-9F2A-F61EA8ABC175}"/>
                </a:ext>
              </a:extLst>
            </p:cNvPr>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4" name="Google Shape;6801;p93">
              <a:extLst>
                <a:ext uri="{FF2B5EF4-FFF2-40B4-BE49-F238E27FC236}">
                  <a16:creationId xmlns:a16="http://schemas.microsoft.com/office/drawing/2014/main" id="{05019DB5-B65F-46F8-ADF0-37BD58DF265A}"/>
                </a:ext>
              </a:extLst>
            </p:cNvPr>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5" name="Google Shape;6802;p93">
              <a:extLst>
                <a:ext uri="{FF2B5EF4-FFF2-40B4-BE49-F238E27FC236}">
                  <a16:creationId xmlns:a16="http://schemas.microsoft.com/office/drawing/2014/main" id="{8F23A226-E87E-4A50-A484-0418C87A5C8E}"/>
                </a:ext>
              </a:extLst>
            </p:cNvPr>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96" name="Google Shape;6407;p92">
            <a:extLst>
              <a:ext uri="{FF2B5EF4-FFF2-40B4-BE49-F238E27FC236}">
                <a16:creationId xmlns:a16="http://schemas.microsoft.com/office/drawing/2014/main" id="{8FA54262-0014-4979-86D7-C4FED1E06E9E}"/>
              </a:ext>
            </a:extLst>
          </p:cNvPr>
          <p:cNvGrpSpPr/>
          <p:nvPr/>
        </p:nvGrpSpPr>
        <p:grpSpPr>
          <a:xfrm>
            <a:off x="6176639" y="2112949"/>
            <a:ext cx="454210" cy="452474"/>
            <a:chOff x="2085450" y="842250"/>
            <a:chExt cx="483700" cy="481850"/>
          </a:xfrm>
        </p:grpSpPr>
        <p:sp>
          <p:nvSpPr>
            <p:cNvPr id="97" name="Google Shape;6408;p92">
              <a:extLst>
                <a:ext uri="{FF2B5EF4-FFF2-40B4-BE49-F238E27FC236}">
                  <a16:creationId xmlns:a16="http://schemas.microsoft.com/office/drawing/2014/main" id="{5D3AAC24-CCDF-43E0-9585-2420C3E9F384}"/>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8" name="Google Shape;6409;p92">
              <a:extLst>
                <a:ext uri="{FF2B5EF4-FFF2-40B4-BE49-F238E27FC236}">
                  <a16:creationId xmlns:a16="http://schemas.microsoft.com/office/drawing/2014/main" id="{C4993104-C4CF-42B5-A3FF-9A3DCE66E2C6}"/>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9" name="Google Shape;6410;p92">
              <a:extLst>
                <a:ext uri="{FF2B5EF4-FFF2-40B4-BE49-F238E27FC236}">
                  <a16:creationId xmlns:a16="http://schemas.microsoft.com/office/drawing/2014/main" id="{64136BEA-455E-4F33-B9D5-766044648172}"/>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00" name="Google Shape;6392;p92">
            <a:extLst>
              <a:ext uri="{FF2B5EF4-FFF2-40B4-BE49-F238E27FC236}">
                <a16:creationId xmlns:a16="http://schemas.microsoft.com/office/drawing/2014/main" id="{FC293ABF-92BE-483B-9A79-3979475B8B14}"/>
              </a:ext>
            </a:extLst>
          </p:cNvPr>
          <p:cNvGrpSpPr/>
          <p:nvPr/>
        </p:nvGrpSpPr>
        <p:grpSpPr>
          <a:xfrm>
            <a:off x="3493602" y="3433654"/>
            <a:ext cx="432087" cy="414900"/>
            <a:chOff x="5660400" y="238125"/>
            <a:chExt cx="481825" cy="481825"/>
          </a:xfrm>
        </p:grpSpPr>
        <p:sp>
          <p:nvSpPr>
            <p:cNvPr id="101" name="Google Shape;6393;p92">
              <a:extLst>
                <a:ext uri="{FF2B5EF4-FFF2-40B4-BE49-F238E27FC236}">
                  <a16:creationId xmlns:a16="http://schemas.microsoft.com/office/drawing/2014/main" id="{58B345D9-5397-44E1-BA45-1D11B7993DBC}"/>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endParaRPr dirty="0">
                <a:solidFill>
                  <a:srgbClr val="435D74"/>
                </a:solidFill>
              </a:endParaRPr>
            </a:p>
          </p:txBody>
        </p:sp>
        <p:sp>
          <p:nvSpPr>
            <p:cNvPr id="102" name="Google Shape;6394;p92">
              <a:extLst>
                <a:ext uri="{FF2B5EF4-FFF2-40B4-BE49-F238E27FC236}">
                  <a16:creationId xmlns:a16="http://schemas.microsoft.com/office/drawing/2014/main" id="{36EC6F51-DF83-493D-9098-8EF12086A238}"/>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03" name="Google Shape;6414;p92">
            <a:extLst>
              <a:ext uri="{FF2B5EF4-FFF2-40B4-BE49-F238E27FC236}">
                <a16:creationId xmlns:a16="http://schemas.microsoft.com/office/drawing/2014/main" id="{256BA3A3-492C-4FE3-A46F-8C61DD485826}"/>
              </a:ext>
            </a:extLst>
          </p:cNvPr>
          <p:cNvGrpSpPr/>
          <p:nvPr/>
        </p:nvGrpSpPr>
        <p:grpSpPr>
          <a:xfrm>
            <a:off x="3487964" y="2109717"/>
            <a:ext cx="447758" cy="434286"/>
            <a:chOff x="3270675" y="841800"/>
            <a:chExt cx="497700" cy="482725"/>
          </a:xfrm>
        </p:grpSpPr>
        <p:sp>
          <p:nvSpPr>
            <p:cNvPr id="104" name="Google Shape;6415;p92">
              <a:extLst>
                <a:ext uri="{FF2B5EF4-FFF2-40B4-BE49-F238E27FC236}">
                  <a16:creationId xmlns:a16="http://schemas.microsoft.com/office/drawing/2014/main" id="{8805C026-A1FB-4C45-81C7-295623128D8D}"/>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5" name="Google Shape;6416;p92">
              <a:extLst>
                <a:ext uri="{FF2B5EF4-FFF2-40B4-BE49-F238E27FC236}">
                  <a16:creationId xmlns:a16="http://schemas.microsoft.com/office/drawing/2014/main" id="{392BCB5D-515B-4D9B-AFC4-BD27AF49169B}"/>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6" name="Google Shape;6417;p92">
              <a:extLst>
                <a:ext uri="{FF2B5EF4-FFF2-40B4-BE49-F238E27FC236}">
                  <a16:creationId xmlns:a16="http://schemas.microsoft.com/office/drawing/2014/main" id="{4120BA85-C711-4078-A717-6C9131104864}"/>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07" name="Google Shape;9238;p98">
            <a:extLst>
              <a:ext uri="{FF2B5EF4-FFF2-40B4-BE49-F238E27FC236}">
                <a16:creationId xmlns:a16="http://schemas.microsoft.com/office/drawing/2014/main" id="{8EB73B08-0CE4-47B4-84A0-D378BF793E1B}"/>
              </a:ext>
            </a:extLst>
          </p:cNvPr>
          <p:cNvGrpSpPr/>
          <p:nvPr/>
        </p:nvGrpSpPr>
        <p:grpSpPr>
          <a:xfrm>
            <a:off x="670091" y="3433654"/>
            <a:ext cx="518117" cy="518073"/>
            <a:chOff x="-4478975" y="3251700"/>
            <a:chExt cx="293825" cy="293800"/>
          </a:xfrm>
        </p:grpSpPr>
        <p:sp>
          <p:nvSpPr>
            <p:cNvPr id="108" name="Google Shape;9239;p98">
              <a:extLst>
                <a:ext uri="{FF2B5EF4-FFF2-40B4-BE49-F238E27FC236}">
                  <a16:creationId xmlns:a16="http://schemas.microsoft.com/office/drawing/2014/main" id="{FBCE4CD2-2098-4959-9E72-8B750EE9D688}"/>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9" name="Google Shape;9240;p98">
              <a:extLst>
                <a:ext uri="{FF2B5EF4-FFF2-40B4-BE49-F238E27FC236}">
                  <a16:creationId xmlns:a16="http://schemas.microsoft.com/office/drawing/2014/main" id="{5784E52A-ED48-42CE-A375-CD104E5880B5}"/>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0" name="Google Shape;9241;p98">
              <a:extLst>
                <a:ext uri="{FF2B5EF4-FFF2-40B4-BE49-F238E27FC236}">
                  <a16:creationId xmlns:a16="http://schemas.microsoft.com/office/drawing/2014/main" id="{7B373CBB-4296-46CE-BA5C-AE808BC341E0}"/>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18843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4"/>
          <p:cNvSpPr/>
          <p:nvPr/>
        </p:nvSpPr>
        <p:spPr>
          <a:xfrm>
            <a:off x="603012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8" name="Google Shape;988;p64"/>
          <p:cNvSpPr/>
          <p:nvPr/>
        </p:nvSpPr>
        <p:spPr>
          <a:xfrm>
            <a:off x="603012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9" name="Google Shape;989;p64"/>
          <p:cNvSpPr/>
          <p:nvPr/>
        </p:nvSpPr>
        <p:spPr>
          <a:xfrm>
            <a:off x="3303850"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3303850"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57757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57757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1263325"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Passengers and crew on-board the aircraft</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1263325" y="2261600"/>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Airline/body which operated the aircraft</a:t>
            </a:r>
            <a:endParaRPr dirty="0"/>
          </a:p>
        </p:txBody>
      </p:sp>
      <p:sp>
        <p:nvSpPr>
          <p:cNvPr id="996" name="Google Shape;996;p64"/>
          <p:cNvSpPr txBox="1">
            <a:spLocks noGrp="1"/>
          </p:cNvSpPr>
          <p:nvPr>
            <p:ph type="subTitle" idx="2"/>
          </p:nvPr>
        </p:nvSpPr>
        <p:spPr>
          <a:xfrm>
            <a:off x="4020725" y="2253884"/>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Where the accident has occurred</a:t>
            </a:r>
          </a:p>
        </p:txBody>
      </p:sp>
      <p:sp>
        <p:nvSpPr>
          <p:cNvPr id="997" name="Google Shape;997;p6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Was the accident above ocean or not</a:t>
            </a:r>
          </a:p>
        </p:txBody>
      </p:sp>
      <p:sp>
        <p:nvSpPr>
          <p:cNvPr id="998" name="Google Shape;998;p64"/>
          <p:cNvSpPr txBox="1">
            <a:spLocks noGrp="1"/>
          </p:cNvSpPr>
          <p:nvPr>
            <p:ph type="subTitle" idx="5"/>
          </p:nvPr>
        </p:nvSpPr>
        <p:spPr>
          <a:xfrm>
            <a:off x="6748025" y="22616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Phase of the flight in which the accident has occurred</a:t>
            </a:r>
            <a:endParaRPr dirty="0"/>
          </a:p>
        </p:txBody>
      </p:sp>
      <p:sp>
        <p:nvSpPr>
          <p:cNvPr id="999" name="Google Shape;999;p64"/>
          <p:cNvSpPr txBox="1">
            <a:spLocks noGrp="1"/>
          </p:cNvSpPr>
          <p:nvPr>
            <p:ph type="subTitle" idx="6"/>
          </p:nvPr>
        </p:nvSpPr>
        <p:spPr>
          <a:xfrm>
            <a:off x="6748125" y="3581231"/>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Did and how bad was the damage the aircraft suffered from</a:t>
            </a:r>
            <a:endParaRPr sz="1200" dirty="0"/>
          </a:p>
        </p:txBody>
      </p:sp>
      <p:sp>
        <p:nvSpPr>
          <p:cNvPr id="1000" name="Google Shape;1000;p64"/>
          <p:cNvSpPr txBox="1">
            <a:spLocks noGrp="1"/>
          </p:cNvSpPr>
          <p:nvPr>
            <p:ph type="title"/>
          </p:nvPr>
        </p:nvSpPr>
        <p:spPr>
          <a:xfrm>
            <a:off x="1252758" y="1858965"/>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OPERATOR</a:t>
            </a:r>
            <a:endParaRPr sz="2000" dirty="0"/>
          </a:p>
        </p:txBody>
      </p:sp>
      <p:sp>
        <p:nvSpPr>
          <p:cNvPr id="1001" name="Google Shape;1001;p64"/>
          <p:cNvSpPr txBox="1">
            <a:spLocks noGrp="1"/>
          </p:cNvSpPr>
          <p:nvPr>
            <p:ph type="title" idx="7"/>
          </p:nvPr>
        </p:nvSpPr>
        <p:spPr>
          <a:xfrm>
            <a:off x="4020725" y="1886234"/>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LOCATION</a:t>
            </a:r>
            <a:endParaRPr sz="2000" dirty="0"/>
          </a:p>
        </p:txBody>
      </p:sp>
      <p:sp>
        <p:nvSpPr>
          <p:cNvPr id="1002" name="Google Shape;1002;p6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OCCUPANTS</a:t>
            </a:r>
            <a:endParaRPr sz="2000" dirty="0"/>
          </a:p>
        </p:txBody>
      </p:sp>
      <p:sp>
        <p:nvSpPr>
          <p:cNvPr id="1003" name="Google Shape;1003;p6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ABOVE OCEAN?</a:t>
            </a:r>
            <a:endParaRPr sz="1600" dirty="0"/>
          </a:p>
        </p:txBody>
      </p:sp>
      <p:sp>
        <p:nvSpPr>
          <p:cNvPr id="1004" name="Google Shape;1004;p64"/>
          <p:cNvSpPr txBox="1">
            <a:spLocks noGrp="1"/>
          </p:cNvSpPr>
          <p:nvPr>
            <p:ph type="title" idx="13"/>
          </p:nvPr>
        </p:nvSpPr>
        <p:spPr>
          <a:xfrm>
            <a:off x="6748025" y="1860293"/>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FLIGHT PHASE</a:t>
            </a:r>
            <a:endParaRPr sz="1800" dirty="0"/>
          </a:p>
        </p:txBody>
      </p:sp>
      <p:sp>
        <p:nvSpPr>
          <p:cNvPr id="1005" name="Google Shape;1005;p64"/>
          <p:cNvSpPr txBox="1">
            <a:spLocks noGrp="1"/>
          </p:cNvSpPr>
          <p:nvPr>
            <p:ph type="title" idx="14"/>
          </p:nvPr>
        </p:nvSpPr>
        <p:spPr>
          <a:xfrm>
            <a:off x="6748125" y="3144715"/>
            <a:ext cx="1818300" cy="4536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sz="2000" dirty="0"/>
              <a:t>DAMAGE</a:t>
            </a:r>
            <a:endParaRPr sz="2000" dirty="0"/>
          </a:p>
        </p:txBody>
      </p:sp>
      <p:grpSp>
        <p:nvGrpSpPr>
          <p:cNvPr id="84" name="Google Shape;6684;p92">
            <a:extLst>
              <a:ext uri="{FF2B5EF4-FFF2-40B4-BE49-F238E27FC236}">
                <a16:creationId xmlns:a16="http://schemas.microsoft.com/office/drawing/2014/main" id="{4B3B8CE1-48C1-4282-BD87-BB9992CFF823}"/>
              </a:ext>
            </a:extLst>
          </p:cNvPr>
          <p:cNvGrpSpPr/>
          <p:nvPr/>
        </p:nvGrpSpPr>
        <p:grpSpPr>
          <a:xfrm>
            <a:off x="6176044" y="2101337"/>
            <a:ext cx="476944" cy="470449"/>
            <a:chOff x="2084100" y="4400250"/>
            <a:chExt cx="486550" cy="479925"/>
          </a:xfrm>
        </p:grpSpPr>
        <p:sp>
          <p:nvSpPr>
            <p:cNvPr id="85" name="Google Shape;6685;p92">
              <a:extLst>
                <a:ext uri="{FF2B5EF4-FFF2-40B4-BE49-F238E27FC236}">
                  <a16:creationId xmlns:a16="http://schemas.microsoft.com/office/drawing/2014/main" id="{4CC99865-FDF1-46AF-B75C-FD4B64CFE4BF}"/>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6" name="Google Shape;6686;p92">
              <a:extLst>
                <a:ext uri="{FF2B5EF4-FFF2-40B4-BE49-F238E27FC236}">
                  <a16:creationId xmlns:a16="http://schemas.microsoft.com/office/drawing/2014/main" id="{BB25F5D3-1E6D-4A0D-B6E1-A3CCAC080C3E}"/>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7" name="Google Shape;6687;p92">
              <a:extLst>
                <a:ext uri="{FF2B5EF4-FFF2-40B4-BE49-F238E27FC236}">
                  <a16:creationId xmlns:a16="http://schemas.microsoft.com/office/drawing/2014/main" id="{1C17BA56-E0FB-4C56-A81E-E46EF0864341}"/>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8" name="Google Shape;6688;p92">
              <a:extLst>
                <a:ext uri="{FF2B5EF4-FFF2-40B4-BE49-F238E27FC236}">
                  <a16:creationId xmlns:a16="http://schemas.microsoft.com/office/drawing/2014/main" id="{D0628C1F-0FE1-4698-A7DC-AFFAA7F60B25}"/>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9" name="Google Shape;6689;p92">
              <a:extLst>
                <a:ext uri="{FF2B5EF4-FFF2-40B4-BE49-F238E27FC236}">
                  <a16:creationId xmlns:a16="http://schemas.microsoft.com/office/drawing/2014/main" id="{53EAA098-A30A-4203-B010-A2B12A90BD6A}"/>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0" name="Google Shape;6690;p92">
              <a:extLst>
                <a:ext uri="{FF2B5EF4-FFF2-40B4-BE49-F238E27FC236}">
                  <a16:creationId xmlns:a16="http://schemas.microsoft.com/office/drawing/2014/main" id="{72EFA7E1-1736-4CD7-B7AE-C14E166D74AA}"/>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48" name="Google Shape;7432;p94">
            <a:extLst>
              <a:ext uri="{FF2B5EF4-FFF2-40B4-BE49-F238E27FC236}">
                <a16:creationId xmlns:a16="http://schemas.microsoft.com/office/drawing/2014/main" id="{50046088-7114-4358-B8E1-4D965E76915A}"/>
              </a:ext>
            </a:extLst>
          </p:cNvPr>
          <p:cNvGrpSpPr/>
          <p:nvPr/>
        </p:nvGrpSpPr>
        <p:grpSpPr>
          <a:xfrm>
            <a:off x="721830" y="2059488"/>
            <a:ext cx="477562" cy="477521"/>
            <a:chOff x="4628325" y="3599825"/>
            <a:chExt cx="295400" cy="295375"/>
          </a:xfrm>
        </p:grpSpPr>
        <p:sp>
          <p:nvSpPr>
            <p:cNvPr id="49" name="Google Shape;7433;p94">
              <a:extLst>
                <a:ext uri="{FF2B5EF4-FFF2-40B4-BE49-F238E27FC236}">
                  <a16:creationId xmlns:a16="http://schemas.microsoft.com/office/drawing/2014/main" id="{BA9554CD-5FD0-491A-9E54-FE88D0AD21EB}"/>
                </a:ext>
              </a:extLst>
            </p:cNvPr>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0" name="Google Shape;7434;p94">
              <a:extLst>
                <a:ext uri="{FF2B5EF4-FFF2-40B4-BE49-F238E27FC236}">
                  <a16:creationId xmlns:a16="http://schemas.microsoft.com/office/drawing/2014/main" id="{EFB4A05B-BBEE-4BBD-BF6F-3C60EAA26711}"/>
                </a:ext>
              </a:extLst>
            </p:cNvPr>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1" name="Google Shape;7435;p94">
              <a:extLst>
                <a:ext uri="{FF2B5EF4-FFF2-40B4-BE49-F238E27FC236}">
                  <a16:creationId xmlns:a16="http://schemas.microsoft.com/office/drawing/2014/main" id="{2FC00810-A826-44D6-BA06-87092F4F7D2E}"/>
                </a:ext>
              </a:extLst>
            </p:cNvPr>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2" name="Google Shape;7436;p94">
              <a:extLst>
                <a:ext uri="{FF2B5EF4-FFF2-40B4-BE49-F238E27FC236}">
                  <a16:creationId xmlns:a16="http://schemas.microsoft.com/office/drawing/2014/main" id="{A4A01A05-5EBD-4E28-B738-028CA976744D}"/>
                </a:ext>
              </a:extLst>
            </p:cNvPr>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3" name="Google Shape;7437;p94">
              <a:extLst>
                <a:ext uri="{FF2B5EF4-FFF2-40B4-BE49-F238E27FC236}">
                  <a16:creationId xmlns:a16="http://schemas.microsoft.com/office/drawing/2014/main" id="{721D3F8C-6E57-4694-93DB-B94F2C050018}"/>
                </a:ext>
              </a:extLst>
            </p:cNvPr>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4" name="Google Shape;7438;p94">
              <a:extLst>
                <a:ext uri="{FF2B5EF4-FFF2-40B4-BE49-F238E27FC236}">
                  <a16:creationId xmlns:a16="http://schemas.microsoft.com/office/drawing/2014/main" id="{E3B81A98-A348-4441-9A6F-E992CEA0C3DA}"/>
                </a:ext>
              </a:extLst>
            </p:cNvPr>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5" name="Google Shape;7439;p94">
              <a:extLst>
                <a:ext uri="{FF2B5EF4-FFF2-40B4-BE49-F238E27FC236}">
                  <a16:creationId xmlns:a16="http://schemas.microsoft.com/office/drawing/2014/main" id="{F905E74B-7674-4F1A-9109-058498051542}"/>
                </a:ext>
              </a:extLst>
            </p:cNvPr>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6" name="Google Shape;7440;p94">
              <a:extLst>
                <a:ext uri="{FF2B5EF4-FFF2-40B4-BE49-F238E27FC236}">
                  <a16:creationId xmlns:a16="http://schemas.microsoft.com/office/drawing/2014/main" id="{4C7CFA92-28BE-4DEA-ACEA-26B8C62E95A3}"/>
                </a:ext>
              </a:extLst>
            </p:cNvPr>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7" name="Google Shape;7441;p94">
              <a:extLst>
                <a:ext uri="{FF2B5EF4-FFF2-40B4-BE49-F238E27FC236}">
                  <a16:creationId xmlns:a16="http://schemas.microsoft.com/office/drawing/2014/main" id="{118D9390-CDDD-4D02-80F0-D5DE7D13F3F5}"/>
                </a:ext>
              </a:extLst>
            </p:cNvPr>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8" name="Google Shape;7442;p94">
              <a:extLst>
                <a:ext uri="{FF2B5EF4-FFF2-40B4-BE49-F238E27FC236}">
                  <a16:creationId xmlns:a16="http://schemas.microsoft.com/office/drawing/2014/main" id="{1DC351A2-97C0-4CEC-8EB7-E00CE9F41CCF}"/>
                </a:ext>
              </a:extLst>
            </p:cNvPr>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9" name="Google Shape;7443;p94">
              <a:extLst>
                <a:ext uri="{FF2B5EF4-FFF2-40B4-BE49-F238E27FC236}">
                  <a16:creationId xmlns:a16="http://schemas.microsoft.com/office/drawing/2014/main" id="{E6FFF787-B2E8-4A5F-BB7F-52A6241255EB}"/>
                </a:ext>
              </a:extLst>
            </p:cNvPr>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0" name="Google Shape;7444;p94">
              <a:extLst>
                <a:ext uri="{FF2B5EF4-FFF2-40B4-BE49-F238E27FC236}">
                  <a16:creationId xmlns:a16="http://schemas.microsoft.com/office/drawing/2014/main" id="{39A1E778-58FF-44BC-8AD7-22D7A9FE449E}"/>
                </a:ext>
              </a:extLst>
            </p:cNvPr>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61" name="Google Shape;7519;p94">
            <a:extLst>
              <a:ext uri="{FF2B5EF4-FFF2-40B4-BE49-F238E27FC236}">
                <a16:creationId xmlns:a16="http://schemas.microsoft.com/office/drawing/2014/main" id="{CB7F5363-539E-461E-AE74-90D48486305F}"/>
              </a:ext>
            </a:extLst>
          </p:cNvPr>
          <p:cNvGrpSpPr/>
          <p:nvPr/>
        </p:nvGrpSpPr>
        <p:grpSpPr>
          <a:xfrm>
            <a:off x="722803" y="3451459"/>
            <a:ext cx="473982" cy="473982"/>
            <a:chOff x="3497300" y="3227275"/>
            <a:chExt cx="296175" cy="296175"/>
          </a:xfrm>
        </p:grpSpPr>
        <p:sp>
          <p:nvSpPr>
            <p:cNvPr id="62" name="Google Shape;7520;p94">
              <a:extLst>
                <a:ext uri="{FF2B5EF4-FFF2-40B4-BE49-F238E27FC236}">
                  <a16:creationId xmlns:a16="http://schemas.microsoft.com/office/drawing/2014/main" id="{C6CEA194-5B81-4119-A3F2-D7B414407F6E}"/>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3" name="Google Shape;7521;p94">
              <a:extLst>
                <a:ext uri="{FF2B5EF4-FFF2-40B4-BE49-F238E27FC236}">
                  <a16:creationId xmlns:a16="http://schemas.microsoft.com/office/drawing/2014/main" id="{9E620D27-38B5-4A8F-A722-54A5A0F3AB3F}"/>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4" name="Google Shape;7522;p94">
              <a:extLst>
                <a:ext uri="{FF2B5EF4-FFF2-40B4-BE49-F238E27FC236}">
                  <a16:creationId xmlns:a16="http://schemas.microsoft.com/office/drawing/2014/main" id="{B6707E12-8923-4786-89EF-9EE43B43F326}"/>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5" name="Google Shape;7523;p94">
              <a:extLst>
                <a:ext uri="{FF2B5EF4-FFF2-40B4-BE49-F238E27FC236}">
                  <a16:creationId xmlns:a16="http://schemas.microsoft.com/office/drawing/2014/main" id="{F44AC549-6DCB-4AB1-BDA8-0F2090786D59}"/>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6" name="Google Shape;7524;p94">
              <a:extLst>
                <a:ext uri="{FF2B5EF4-FFF2-40B4-BE49-F238E27FC236}">
                  <a16:creationId xmlns:a16="http://schemas.microsoft.com/office/drawing/2014/main" id="{5471BDF3-D619-4DFE-9FC0-2659DA6E200B}"/>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7" name="Google Shape;7525;p94">
              <a:extLst>
                <a:ext uri="{FF2B5EF4-FFF2-40B4-BE49-F238E27FC236}">
                  <a16:creationId xmlns:a16="http://schemas.microsoft.com/office/drawing/2014/main" id="{93D163AE-6878-47A2-9898-8D57897CD124}"/>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8" name="Google Shape;7526;p94">
              <a:extLst>
                <a:ext uri="{FF2B5EF4-FFF2-40B4-BE49-F238E27FC236}">
                  <a16:creationId xmlns:a16="http://schemas.microsoft.com/office/drawing/2014/main" id="{7FE57029-77E2-40AE-A365-E7DFCA6B08A6}"/>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9" name="Google Shape;7527;p94">
              <a:extLst>
                <a:ext uri="{FF2B5EF4-FFF2-40B4-BE49-F238E27FC236}">
                  <a16:creationId xmlns:a16="http://schemas.microsoft.com/office/drawing/2014/main" id="{A63933D0-EC8A-484A-8F6D-05810944A6F8}"/>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0" name="Google Shape;7760;p95">
            <a:extLst>
              <a:ext uri="{FF2B5EF4-FFF2-40B4-BE49-F238E27FC236}">
                <a16:creationId xmlns:a16="http://schemas.microsoft.com/office/drawing/2014/main" id="{D06E0D4B-C6BB-4538-BEAF-973D345DD16C}"/>
              </a:ext>
            </a:extLst>
          </p:cNvPr>
          <p:cNvGrpSpPr/>
          <p:nvPr/>
        </p:nvGrpSpPr>
        <p:grpSpPr>
          <a:xfrm>
            <a:off x="3508200" y="2058143"/>
            <a:ext cx="395727" cy="517383"/>
            <a:chOff x="-35089175" y="3919600"/>
            <a:chExt cx="222900" cy="291425"/>
          </a:xfrm>
        </p:grpSpPr>
        <p:sp>
          <p:nvSpPr>
            <p:cNvPr id="71" name="Google Shape;7761;p95">
              <a:extLst>
                <a:ext uri="{FF2B5EF4-FFF2-40B4-BE49-F238E27FC236}">
                  <a16:creationId xmlns:a16="http://schemas.microsoft.com/office/drawing/2014/main" id="{94416763-8E5B-40A9-BCDF-0F301E40A70E}"/>
                </a:ext>
              </a:extLst>
            </p:cNvPr>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2" name="Google Shape;7762;p95">
              <a:extLst>
                <a:ext uri="{FF2B5EF4-FFF2-40B4-BE49-F238E27FC236}">
                  <a16:creationId xmlns:a16="http://schemas.microsoft.com/office/drawing/2014/main" id="{27D61406-A8E9-4200-9542-7A5B1CBC3722}"/>
                </a:ext>
              </a:extLst>
            </p:cNvPr>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3" name="Google Shape;8858;p97">
            <a:extLst>
              <a:ext uri="{FF2B5EF4-FFF2-40B4-BE49-F238E27FC236}">
                <a16:creationId xmlns:a16="http://schemas.microsoft.com/office/drawing/2014/main" id="{C7B92FDE-AA0E-4ED6-8DCB-C0B1A3DC5281}"/>
              </a:ext>
            </a:extLst>
          </p:cNvPr>
          <p:cNvGrpSpPr/>
          <p:nvPr/>
        </p:nvGrpSpPr>
        <p:grpSpPr>
          <a:xfrm>
            <a:off x="3436680" y="3389826"/>
            <a:ext cx="545256" cy="507495"/>
            <a:chOff x="-21322300" y="4077125"/>
            <a:chExt cx="307200" cy="285925"/>
          </a:xfrm>
        </p:grpSpPr>
        <p:sp>
          <p:nvSpPr>
            <p:cNvPr id="74" name="Google Shape;8859;p97">
              <a:extLst>
                <a:ext uri="{FF2B5EF4-FFF2-40B4-BE49-F238E27FC236}">
                  <a16:creationId xmlns:a16="http://schemas.microsoft.com/office/drawing/2014/main" id="{A601E68B-DAC0-4E37-96C1-C3F65550A69C}"/>
                </a:ext>
              </a:extLst>
            </p:cNvPr>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5" name="Google Shape;8860;p97">
              <a:extLst>
                <a:ext uri="{FF2B5EF4-FFF2-40B4-BE49-F238E27FC236}">
                  <a16:creationId xmlns:a16="http://schemas.microsoft.com/office/drawing/2014/main" id="{3C1F68AD-3DC5-42F0-BB43-BACE71FE7A19}"/>
                </a:ext>
              </a:extLst>
            </p:cNvPr>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6" name="Google Shape;8861;p97">
              <a:extLst>
                <a:ext uri="{FF2B5EF4-FFF2-40B4-BE49-F238E27FC236}">
                  <a16:creationId xmlns:a16="http://schemas.microsoft.com/office/drawing/2014/main" id="{D878AAF9-29C6-4D37-9AD7-8981316AE11F}"/>
                </a:ext>
              </a:extLst>
            </p:cNvPr>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7" name="Google Shape;8862;p97">
              <a:extLst>
                <a:ext uri="{FF2B5EF4-FFF2-40B4-BE49-F238E27FC236}">
                  <a16:creationId xmlns:a16="http://schemas.microsoft.com/office/drawing/2014/main" id="{CAE8058A-DA77-4E95-AFAD-7716BF8B85B4}"/>
                </a:ext>
              </a:extLst>
            </p:cNvPr>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8" name="Google Shape;8863;p97">
              <a:extLst>
                <a:ext uri="{FF2B5EF4-FFF2-40B4-BE49-F238E27FC236}">
                  <a16:creationId xmlns:a16="http://schemas.microsoft.com/office/drawing/2014/main" id="{77463B1D-D146-47E2-9786-F60A7B7F5D50}"/>
                </a:ext>
              </a:extLst>
            </p:cNvPr>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9" name="Google Shape;8864;p97">
              <a:extLst>
                <a:ext uri="{FF2B5EF4-FFF2-40B4-BE49-F238E27FC236}">
                  <a16:creationId xmlns:a16="http://schemas.microsoft.com/office/drawing/2014/main" id="{A8BFA5AB-9CDF-43DC-92AF-692FF6C3BBDA}"/>
                </a:ext>
              </a:extLst>
            </p:cNvPr>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0" name="Google Shape;8865;p97">
              <a:extLst>
                <a:ext uri="{FF2B5EF4-FFF2-40B4-BE49-F238E27FC236}">
                  <a16:creationId xmlns:a16="http://schemas.microsoft.com/office/drawing/2014/main" id="{482EBAFD-23F1-417C-BD5A-E2B16D599A54}"/>
                </a:ext>
              </a:extLst>
            </p:cNvPr>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1" name="Google Shape;8866;p97">
              <a:extLst>
                <a:ext uri="{FF2B5EF4-FFF2-40B4-BE49-F238E27FC236}">
                  <a16:creationId xmlns:a16="http://schemas.microsoft.com/office/drawing/2014/main" id="{F90E4635-2F37-4857-9815-BA5629DF26F2}"/>
                </a:ext>
              </a:extLst>
            </p:cNvPr>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2" name="Google Shape;8867;p97">
              <a:extLst>
                <a:ext uri="{FF2B5EF4-FFF2-40B4-BE49-F238E27FC236}">
                  <a16:creationId xmlns:a16="http://schemas.microsoft.com/office/drawing/2014/main" id="{066C73CE-D9A7-48F8-A37E-6B49E0C52CF4}"/>
                </a:ext>
              </a:extLst>
            </p:cNvPr>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3" name="Google Shape;8868;p97">
              <a:extLst>
                <a:ext uri="{FF2B5EF4-FFF2-40B4-BE49-F238E27FC236}">
                  <a16:creationId xmlns:a16="http://schemas.microsoft.com/office/drawing/2014/main" id="{1B89D1EB-E6C6-4AEE-A58E-2994143AD954}"/>
                </a:ext>
              </a:extLst>
            </p:cNvPr>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1" name="Google Shape;8869;p97">
              <a:extLst>
                <a:ext uri="{FF2B5EF4-FFF2-40B4-BE49-F238E27FC236}">
                  <a16:creationId xmlns:a16="http://schemas.microsoft.com/office/drawing/2014/main" id="{137073FF-0EFD-43F6-8C1F-D5B2526C8F3F}"/>
                </a:ext>
              </a:extLst>
            </p:cNvPr>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2" name="Google Shape;8870;p97">
              <a:extLst>
                <a:ext uri="{FF2B5EF4-FFF2-40B4-BE49-F238E27FC236}">
                  <a16:creationId xmlns:a16="http://schemas.microsoft.com/office/drawing/2014/main" id="{2A73137B-FA89-45AD-B2C8-AA4F566059B6}"/>
                </a:ext>
              </a:extLst>
            </p:cNvPr>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13" name="Google Shape;7741;p95">
            <a:extLst>
              <a:ext uri="{FF2B5EF4-FFF2-40B4-BE49-F238E27FC236}">
                <a16:creationId xmlns:a16="http://schemas.microsoft.com/office/drawing/2014/main" id="{2832E7E0-A6D1-4CA0-A1D6-CCAE96B53412}"/>
              </a:ext>
            </a:extLst>
          </p:cNvPr>
          <p:cNvGrpSpPr/>
          <p:nvPr/>
        </p:nvGrpSpPr>
        <p:grpSpPr>
          <a:xfrm>
            <a:off x="6174546" y="3425940"/>
            <a:ext cx="497328" cy="484800"/>
            <a:chOff x="-31817400" y="3910025"/>
            <a:chExt cx="301675" cy="294075"/>
          </a:xfrm>
        </p:grpSpPr>
        <p:sp>
          <p:nvSpPr>
            <p:cNvPr id="114" name="Google Shape;7742;p95">
              <a:extLst>
                <a:ext uri="{FF2B5EF4-FFF2-40B4-BE49-F238E27FC236}">
                  <a16:creationId xmlns:a16="http://schemas.microsoft.com/office/drawing/2014/main" id="{ECF813BC-07D1-4336-9C6B-5FED637F47DA}"/>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5" name="Google Shape;7743;p95">
              <a:extLst>
                <a:ext uri="{FF2B5EF4-FFF2-40B4-BE49-F238E27FC236}">
                  <a16:creationId xmlns:a16="http://schemas.microsoft.com/office/drawing/2014/main" id="{BA013DE7-1832-4DAA-84E7-452219CF5041}"/>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6" name="Google Shape;7744;p95">
              <a:extLst>
                <a:ext uri="{FF2B5EF4-FFF2-40B4-BE49-F238E27FC236}">
                  <a16:creationId xmlns:a16="http://schemas.microsoft.com/office/drawing/2014/main" id="{47953EF7-685E-4139-82FB-462C30347990}"/>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128531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9" name="Google Shape;989;p64"/>
          <p:cNvSpPr/>
          <p:nvPr/>
        </p:nvSpPr>
        <p:spPr>
          <a:xfrm>
            <a:off x="4654667"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4654667"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1928392"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1928392"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2614142"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Latitude coordinate of the accident</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2614142" y="2261600"/>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happened with the aircraft after the accident</a:t>
            </a:r>
            <a:endParaRPr dirty="0"/>
          </a:p>
        </p:txBody>
      </p:sp>
      <p:sp>
        <p:nvSpPr>
          <p:cNvPr id="996" name="Google Shape;996;p64"/>
          <p:cNvSpPr txBox="1">
            <a:spLocks noGrp="1"/>
          </p:cNvSpPr>
          <p:nvPr>
            <p:ph type="subTitle" idx="2"/>
          </p:nvPr>
        </p:nvSpPr>
        <p:spPr>
          <a:xfrm>
            <a:off x="5371542" y="2253884"/>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Longitude coordinate of the accident</a:t>
            </a:r>
          </a:p>
        </p:txBody>
      </p:sp>
      <p:sp>
        <p:nvSpPr>
          <p:cNvPr id="997" name="Google Shape;997;p64"/>
          <p:cNvSpPr txBox="1">
            <a:spLocks noGrp="1"/>
          </p:cNvSpPr>
          <p:nvPr>
            <p:ph type="subTitle" idx="4"/>
          </p:nvPr>
        </p:nvSpPr>
        <p:spPr>
          <a:xfrm>
            <a:off x="5371542"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How many fatalities were on-board following the accident</a:t>
            </a:r>
          </a:p>
        </p:txBody>
      </p:sp>
      <p:sp>
        <p:nvSpPr>
          <p:cNvPr id="1000" name="Google Shape;1000;p64"/>
          <p:cNvSpPr txBox="1">
            <a:spLocks noGrp="1"/>
          </p:cNvSpPr>
          <p:nvPr>
            <p:ph type="title"/>
          </p:nvPr>
        </p:nvSpPr>
        <p:spPr>
          <a:xfrm>
            <a:off x="2603575" y="1817403"/>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FATE</a:t>
            </a:r>
            <a:endParaRPr sz="2000" dirty="0"/>
          </a:p>
        </p:txBody>
      </p:sp>
      <p:sp>
        <p:nvSpPr>
          <p:cNvPr id="1001" name="Google Shape;1001;p64"/>
          <p:cNvSpPr txBox="1">
            <a:spLocks noGrp="1"/>
          </p:cNvSpPr>
          <p:nvPr>
            <p:ph type="title" idx="7"/>
          </p:nvPr>
        </p:nvSpPr>
        <p:spPr>
          <a:xfrm>
            <a:off x="5371542" y="1810037"/>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LONGTITUDE</a:t>
            </a:r>
            <a:endParaRPr sz="2000" dirty="0"/>
          </a:p>
        </p:txBody>
      </p:sp>
      <p:sp>
        <p:nvSpPr>
          <p:cNvPr id="1002" name="Google Shape;1002;p64"/>
          <p:cNvSpPr txBox="1">
            <a:spLocks noGrp="1"/>
          </p:cNvSpPr>
          <p:nvPr>
            <p:ph type="title" idx="8"/>
          </p:nvPr>
        </p:nvSpPr>
        <p:spPr>
          <a:xfrm>
            <a:off x="2614142" y="3241693"/>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LATITUDE</a:t>
            </a:r>
            <a:endParaRPr sz="2000" dirty="0"/>
          </a:p>
        </p:txBody>
      </p:sp>
      <p:sp>
        <p:nvSpPr>
          <p:cNvPr id="1003" name="Google Shape;1003;p64"/>
          <p:cNvSpPr txBox="1">
            <a:spLocks noGrp="1"/>
          </p:cNvSpPr>
          <p:nvPr>
            <p:ph type="title" idx="9"/>
          </p:nvPr>
        </p:nvSpPr>
        <p:spPr>
          <a:xfrm>
            <a:off x="5371542"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FATALITIES</a:t>
            </a:r>
            <a:endParaRPr sz="2000" dirty="0"/>
          </a:p>
        </p:txBody>
      </p:sp>
      <p:grpSp>
        <p:nvGrpSpPr>
          <p:cNvPr id="91" name="Google Shape;6776;p93">
            <a:extLst>
              <a:ext uri="{FF2B5EF4-FFF2-40B4-BE49-F238E27FC236}">
                <a16:creationId xmlns:a16="http://schemas.microsoft.com/office/drawing/2014/main" id="{E17B353F-D59C-46FE-AC50-8BC51C5E3039}"/>
              </a:ext>
            </a:extLst>
          </p:cNvPr>
          <p:cNvGrpSpPr/>
          <p:nvPr/>
        </p:nvGrpSpPr>
        <p:grpSpPr>
          <a:xfrm>
            <a:off x="2066129" y="2061113"/>
            <a:ext cx="514129" cy="511591"/>
            <a:chOff x="-42994575" y="3950300"/>
            <a:chExt cx="319025" cy="317450"/>
          </a:xfrm>
        </p:grpSpPr>
        <p:sp>
          <p:nvSpPr>
            <p:cNvPr id="92" name="Google Shape;6777;p93">
              <a:extLst>
                <a:ext uri="{FF2B5EF4-FFF2-40B4-BE49-F238E27FC236}">
                  <a16:creationId xmlns:a16="http://schemas.microsoft.com/office/drawing/2014/main" id="{B6493577-A079-4739-8D2E-2926BE1FC9DB}"/>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3" name="Google Shape;6778;p93">
              <a:extLst>
                <a:ext uri="{FF2B5EF4-FFF2-40B4-BE49-F238E27FC236}">
                  <a16:creationId xmlns:a16="http://schemas.microsoft.com/office/drawing/2014/main" id="{67B669B1-751F-402C-949E-9BE1AF6292E0}"/>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4" name="Google Shape;6779;p93">
              <a:extLst>
                <a:ext uri="{FF2B5EF4-FFF2-40B4-BE49-F238E27FC236}">
                  <a16:creationId xmlns:a16="http://schemas.microsoft.com/office/drawing/2014/main" id="{3DCAF8C2-667E-4EF6-BA41-17A0A24A5ABA}"/>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95" name="Google Shape;6467;p92">
            <a:extLst>
              <a:ext uri="{FF2B5EF4-FFF2-40B4-BE49-F238E27FC236}">
                <a16:creationId xmlns:a16="http://schemas.microsoft.com/office/drawing/2014/main" id="{D54F453D-7E4C-489F-9C38-894C38DAEE67}"/>
              </a:ext>
            </a:extLst>
          </p:cNvPr>
          <p:cNvGrpSpPr/>
          <p:nvPr/>
        </p:nvGrpSpPr>
        <p:grpSpPr>
          <a:xfrm>
            <a:off x="2080889" y="3457973"/>
            <a:ext cx="480910" cy="480910"/>
            <a:chOff x="4456875" y="1435075"/>
            <a:chExt cx="481825" cy="481825"/>
          </a:xfrm>
        </p:grpSpPr>
        <p:sp>
          <p:nvSpPr>
            <p:cNvPr id="96" name="Google Shape;6468;p92">
              <a:extLst>
                <a:ext uri="{FF2B5EF4-FFF2-40B4-BE49-F238E27FC236}">
                  <a16:creationId xmlns:a16="http://schemas.microsoft.com/office/drawing/2014/main" id="{E6472255-80E7-4CEA-8836-2B46B5805FD0}"/>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7" name="Google Shape;6469;p92">
              <a:extLst>
                <a:ext uri="{FF2B5EF4-FFF2-40B4-BE49-F238E27FC236}">
                  <a16:creationId xmlns:a16="http://schemas.microsoft.com/office/drawing/2014/main" id="{A4A0D3FD-7432-4C00-9052-723FEB4DDF42}"/>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8" name="Google Shape;6470;p92">
              <a:extLst>
                <a:ext uri="{FF2B5EF4-FFF2-40B4-BE49-F238E27FC236}">
                  <a16:creationId xmlns:a16="http://schemas.microsoft.com/office/drawing/2014/main" id="{005640E6-654B-49D3-904A-D7D6E5E82FD4}"/>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9" name="Google Shape;6471;p92">
              <a:extLst>
                <a:ext uri="{FF2B5EF4-FFF2-40B4-BE49-F238E27FC236}">
                  <a16:creationId xmlns:a16="http://schemas.microsoft.com/office/drawing/2014/main" id="{9530FE3B-095E-446F-92B1-68F59592685A}"/>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0" name="Google Shape;6472;p92">
              <a:extLst>
                <a:ext uri="{FF2B5EF4-FFF2-40B4-BE49-F238E27FC236}">
                  <a16:creationId xmlns:a16="http://schemas.microsoft.com/office/drawing/2014/main" id="{0DD63A30-4B24-4420-AFE8-880A3EA9648A}"/>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1" name="Google Shape;6473;p92">
              <a:extLst>
                <a:ext uri="{FF2B5EF4-FFF2-40B4-BE49-F238E27FC236}">
                  <a16:creationId xmlns:a16="http://schemas.microsoft.com/office/drawing/2014/main" id="{E353A838-FF8D-434C-B74B-383417FCDD37}"/>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2" name="Google Shape;6474;p92">
              <a:extLst>
                <a:ext uri="{FF2B5EF4-FFF2-40B4-BE49-F238E27FC236}">
                  <a16:creationId xmlns:a16="http://schemas.microsoft.com/office/drawing/2014/main" id="{2BC486CD-6961-4C16-AF32-AB2FE937C31E}"/>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3" name="Google Shape;6475;p92">
              <a:extLst>
                <a:ext uri="{FF2B5EF4-FFF2-40B4-BE49-F238E27FC236}">
                  <a16:creationId xmlns:a16="http://schemas.microsoft.com/office/drawing/2014/main" id="{87CABE3C-D55B-462D-90AD-192D599C9911}"/>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4" name="Google Shape;6476;p92">
              <a:extLst>
                <a:ext uri="{FF2B5EF4-FFF2-40B4-BE49-F238E27FC236}">
                  <a16:creationId xmlns:a16="http://schemas.microsoft.com/office/drawing/2014/main" id="{54E72125-A45A-4EE4-9368-2FB96DAD5386}"/>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5" name="Google Shape;6477;p92">
              <a:extLst>
                <a:ext uri="{FF2B5EF4-FFF2-40B4-BE49-F238E27FC236}">
                  <a16:creationId xmlns:a16="http://schemas.microsoft.com/office/drawing/2014/main" id="{D1FF2D89-D7C3-48D3-9FBD-7C0FC4DAF78C}"/>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6" name="Google Shape;6478;p92">
              <a:extLst>
                <a:ext uri="{FF2B5EF4-FFF2-40B4-BE49-F238E27FC236}">
                  <a16:creationId xmlns:a16="http://schemas.microsoft.com/office/drawing/2014/main" id="{DE0C06ED-6596-4646-8A54-88EB56B01B7B}"/>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7" name="Google Shape;6479;p92">
              <a:extLst>
                <a:ext uri="{FF2B5EF4-FFF2-40B4-BE49-F238E27FC236}">
                  <a16:creationId xmlns:a16="http://schemas.microsoft.com/office/drawing/2014/main" id="{E86DCC04-D0D7-4830-9E90-A8DEA97C001E}"/>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8" name="Google Shape;6480;p92">
              <a:extLst>
                <a:ext uri="{FF2B5EF4-FFF2-40B4-BE49-F238E27FC236}">
                  <a16:creationId xmlns:a16="http://schemas.microsoft.com/office/drawing/2014/main" id="{FD362370-F67A-42F2-8B8C-1709C7A94F53}"/>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9" name="Google Shape;6481;p92">
              <a:extLst>
                <a:ext uri="{FF2B5EF4-FFF2-40B4-BE49-F238E27FC236}">
                  <a16:creationId xmlns:a16="http://schemas.microsoft.com/office/drawing/2014/main" id="{7E642753-A831-4051-8B15-F838ECD38540}"/>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0" name="Google Shape;6482;p92">
              <a:extLst>
                <a:ext uri="{FF2B5EF4-FFF2-40B4-BE49-F238E27FC236}">
                  <a16:creationId xmlns:a16="http://schemas.microsoft.com/office/drawing/2014/main" id="{65979F8A-A816-4B59-9F3A-304A59417B12}"/>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7" name="Google Shape;6483;p92">
              <a:extLst>
                <a:ext uri="{FF2B5EF4-FFF2-40B4-BE49-F238E27FC236}">
                  <a16:creationId xmlns:a16="http://schemas.microsoft.com/office/drawing/2014/main" id="{593D336F-2DD3-44E1-9CDA-A44FB2C99B73}"/>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8" name="Google Shape;6484;p92">
              <a:extLst>
                <a:ext uri="{FF2B5EF4-FFF2-40B4-BE49-F238E27FC236}">
                  <a16:creationId xmlns:a16="http://schemas.microsoft.com/office/drawing/2014/main" id="{D2DDEEFB-16D2-4737-89D3-D7DDF148F166}"/>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9" name="Google Shape;6485;p92">
              <a:extLst>
                <a:ext uri="{FF2B5EF4-FFF2-40B4-BE49-F238E27FC236}">
                  <a16:creationId xmlns:a16="http://schemas.microsoft.com/office/drawing/2014/main" id="{0A21DC04-5FC2-463D-9FC2-B295F5FBBCE3}"/>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0" name="Google Shape;6486;p92">
              <a:extLst>
                <a:ext uri="{FF2B5EF4-FFF2-40B4-BE49-F238E27FC236}">
                  <a16:creationId xmlns:a16="http://schemas.microsoft.com/office/drawing/2014/main" id="{48D92D22-04AF-475B-BEA2-7E40ED985B75}"/>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21" name="Google Shape;6467;p92">
            <a:extLst>
              <a:ext uri="{FF2B5EF4-FFF2-40B4-BE49-F238E27FC236}">
                <a16:creationId xmlns:a16="http://schemas.microsoft.com/office/drawing/2014/main" id="{A28F9958-2009-4D78-8979-75A526E56B4B}"/>
              </a:ext>
            </a:extLst>
          </p:cNvPr>
          <p:cNvGrpSpPr/>
          <p:nvPr/>
        </p:nvGrpSpPr>
        <p:grpSpPr>
          <a:xfrm>
            <a:off x="4804273" y="2089858"/>
            <a:ext cx="480910" cy="480910"/>
            <a:chOff x="4456875" y="1435075"/>
            <a:chExt cx="481825" cy="481825"/>
          </a:xfrm>
        </p:grpSpPr>
        <p:sp>
          <p:nvSpPr>
            <p:cNvPr id="122" name="Google Shape;6468;p92">
              <a:extLst>
                <a:ext uri="{FF2B5EF4-FFF2-40B4-BE49-F238E27FC236}">
                  <a16:creationId xmlns:a16="http://schemas.microsoft.com/office/drawing/2014/main" id="{E1D1605B-FEEF-40EA-BD2D-47CB1A52878A}"/>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3" name="Google Shape;6469;p92">
              <a:extLst>
                <a:ext uri="{FF2B5EF4-FFF2-40B4-BE49-F238E27FC236}">
                  <a16:creationId xmlns:a16="http://schemas.microsoft.com/office/drawing/2014/main" id="{3949F0DB-ECFC-4DFE-8C6A-88436FE5E3F8}"/>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4" name="Google Shape;6470;p92">
              <a:extLst>
                <a:ext uri="{FF2B5EF4-FFF2-40B4-BE49-F238E27FC236}">
                  <a16:creationId xmlns:a16="http://schemas.microsoft.com/office/drawing/2014/main" id="{EB906388-4997-4B05-A1AF-B8C6E30E780B}"/>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5" name="Google Shape;6471;p92">
              <a:extLst>
                <a:ext uri="{FF2B5EF4-FFF2-40B4-BE49-F238E27FC236}">
                  <a16:creationId xmlns:a16="http://schemas.microsoft.com/office/drawing/2014/main" id="{46860B10-4269-4434-81C5-CA7F96D1BFB6}"/>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6" name="Google Shape;6472;p92">
              <a:extLst>
                <a:ext uri="{FF2B5EF4-FFF2-40B4-BE49-F238E27FC236}">
                  <a16:creationId xmlns:a16="http://schemas.microsoft.com/office/drawing/2014/main" id="{13167ABA-1D80-4038-8AA6-DD5466C3734F}"/>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7" name="Google Shape;6473;p92">
              <a:extLst>
                <a:ext uri="{FF2B5EF4-FFF2-40B4-BE49-F238E27FC236}">
                  <a16:creationId xmlns:a16="http://schemas.microsoft.com/office/drawing/2014/main" id="{6493509B-EDF5-4955-B639-F2F1DCA76E2B}"/>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8" name="Google Shape;6474;p92">
              <a:extLst>
                <a:ext uri="{FF2B5EF4-FFF2-40B4-BE49-F238E27FC236}">
                  <a16:creationId xmlns:a16="http://schemas.microsoft.com/office/drawing/2014/main" id="{7D6C5379-AAD8-482D-8C30-E15C3C54179C}"/>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9" name="Google Shape;6475;p92">
              <a:extLst>
                <a:ext uri="{FF2B5EF4-FFF2-40B4-BE49-F238E27FC236}">
                  <a16:creationId xmlns:a16="http://schemas.microsoft.com/office/drawing/2014/main" id="{C37F6E43-CEC2-435D-8E1A-5B049B95A187}"/>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0" name="Google Shape;6476;p92">
              <a:extLst>
                <a:ext uri="{FF2B5EF4-FFF2-40B4-BE49-F238E27FC236}">
                  <a16:creationId xmlns:a16="http://schemas.microsoft.com/office/drawing/2014/main" id="{6A314584-306A-435A-9553-1E6DAB73C555}"/>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1" name="Google Shape;6477;p92">
              <a:extLst>
                <a:ext uri="{FF2B5EF4-FFF2-40B4-BE49-F238E27FC236}">
                  <a16:creationId xmlns:a16="http://schemas.microsoft.com/office/drawing/2014/main" id="{675E82E8-DC99-4482-AB39-4633E3069AA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2" name="Google Shape;6478;p92">
              <a:extLst>
                <a:ext uri="{FF2B5EF4-FFF2-40B4-BE49-F238E27FC236}">
                  <a16:creationId xmlns:a16="http://schemas.microsoft.com/office/drawing/2014/main" id="{CE3BAFF9-B8CA-43FE-A89C-9263E677FAEF}"/>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3" name="Google Shape;6479;p92">
              <a:extLst>
                <a:ext uri="{FF2B5EF4-FFF2-40B4-BE49-F238E27FC236}">
                  <a16:creationId xmlns:a16="http://schemas.microsoft.com/office/drawing/2014/main" id="{89FEDB0A-ACEB-44A5-A57B-12C1722E21B2}"/>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4" name="Google Shape;6480;p92">
              <a:extLst>
                <a:ext uri="{FF2B5EF4-FFF2-40B4-BE49-F238E27FC236}">
                  <a16:creationId xmlns:a16="http://schemas.microsoft.com/office/drawing/2014/main" id="{4A32E4BD-F001-4768-9A1C-086462731096}"/>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5" name="Google Shape;6481;p92">
              <a:extLst>
                <a:ext uri="{FF2B5EF4-FFF2-40B4-BE49-F238E27FC236}">
                  <a16:creationId xmlns:a16="http://schemas.microsoft.com/office/drawing/2014/main" id="{19452367-00DB-4772-874C-501FFCC7F89F}"/>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6" name="Google Shape;6482;p92">
              <a:extLst>
                <a:ext uri="{FF2B5EF4-FFF2-40B4-BE49-F238E27FC236}">
                  <a16:creationId xmlns:a16="http://schemas.microsoft.com/office/drawing/2014/main" id="{3EDFB172-1B49-407D-BB21-5943A38626A6}"/>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7" name="Google Shape;6483;p92">
              <a:extLst>
                <a:ext uri="{FF2B5EF4-FFF2-40B4-BE49-F238E27FC236}">
                  <a16:creationId xmlns:a16="http://schemas.microsoft.com/office/drawing/2014/main" id="{A529E4FB-03B8-4737-9CA1-18DEE5859D7B}"/>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8" name="Google Shape;6484;p92">
              <a:extLst>
                <a:ext uri="{FF2B5EF4-FFF2-40B4-BE49-F238E27FC236}">
                  <a16:creationId xmlns:a16="http://schemas.microsoft.com/office/drawing/2014/main" id="{32A98FC8-125B-40FA-BC9A-3FCA2D6BC8E0}"/>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9" name="Google Shape;6485;p92">
              <a:extLst>
                <a:ext uri="{FF2B5EF4-FFF2-40B4-BE49-F238E27FC236}">
                  <a16:creationId xmlns:a16="http://schemas.microsoft.com/office/drawing/2014/main" id="{911747F2-4E3E-4FD9-B0C1-C6459476F37E}"/>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40" name="Google Shape;6486;p92">
              <a:extLst>
                <a:ext uri="{FF2B5EF4-FFF2-40B4-BE49-F238E27FC236}">
                  <a16:creationId xmlns:a16="http://schemas.microsoft.com/office/drawing/2014/main" id="{C208DACE-F06F-4035-9B4B-DA9FF51FCFBD}"/>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41" name="Google Shape;6665;p92">
            <a:extLst>
              <a:ext uri="{FF2B5EF4-FFF2-40B4-BE49-F238E27FC236}">
                <a16:creationId xmlns:a16="http://schemas.microsoft.com/office/drawing/2014/main" id="{BE40AB43-8EF0-4972-8070-E26EF1A5ED98}"/>
              </a:ext>
            </a:extLst>
          </p:cNvPr>
          <p:cNvGrpSpPr/>
          <p:nvPr/>
        </p:nvGrpSpPr>
        <p:grpSpPr>
          <a:xfrm>
            <a:off x="4841685" y="3409097"/>
            <a:ext cx="430864" cy="483942"/>
            <a:chOff x="6264300" y="3809300"/>
            <a:chExt cx="423950" cy="476175"/>
          </a:xfrm>
        </p:grpSpPr>
        <p:sp>
          <p:nvSpPr>
            <p:cNvPr id="142" name="Google Shape;6666;p92">
              <a:extLst>
                <a:ext uri="{FF2B5EF4-FFF2-40B4-BE49-F238E27FC236}">
                  <a16:creationId xmlns:a16="http://schemas.microsoft.com/office/drawing/2014/main" id="{089AAE41-4E68-442F-A4AA-8199666AC55A}"/>
                </a:ext>
              </a:extLst>
            </p:cNvPr>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43" name="Google Shape;6667;p92">
              <a:extLst>
                <a:ext uri="{FF2B5EF4-FFF2-40B4-BE49-F238E27FC236}">
                  <a16:creationId xmlns:a16="http://schemas.microsoft.com/office/drawing/2014/main" id="{E549CA29-103D-47B2-B0FC-3D7154E60F75}"/>
                </a:ext>
              </a:extLst>
            </p:cNvPr>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44" name="Google Shape;6668;p92">
              <a:extLst>
                <a:ext uri="{FF2B5EF4-FFF2-40B4-BE49-F238E27FC236}">
                  <a16:creationId xmlns:a16="http://schemas.microsoft.com/office/drawing/2014/main" id="{9F1DF2E7-1CB9-462A-B6BA-2345BCFE1A8C}"/>
                </a:ext>
              </a:extLst>
            </p:cNvPr>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26969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8"/>
          <p:cNvSpPr txBox="1">
            <a:spLocks noGrp="1"/>
          </p:cNvSpPr>
          <p:nvPr>
            <p:ph type="title" idx="2"/>
          </p:nvPr>
        </p:nvSpPr>
        <p:spPr>
          <a:xfrm>
            <a:off x="540021" y="1857375"/>
            <a:ext cx="3855300" cy="12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DATA</a:t>
            </a:r>
            <a:br>
              <a:rPr lang="en" sz="4800" dirty="0"/>
            </a:br>
            <a:r>
              <a:rPr lang="en" sz="4800" dirty="0"/>
              <a:t>HANDLING</a:t>
            </a:r>
            <a:endParaRPr sz="4800" dirty="0"/>
          </a:p>
        </p:txBody>
      </p:sp>
      <p:sp>
        <p:nvSpPr>
          <p:cNvPr id="823" name="Google Shape;823;p58"/>
          <p:cNvSpPr txBox="1">
            <a:spLocks noGrp="1"/>
          </p:cNvSpPr>
          <p:nvPr>
            <p:ph type="title"/>
          </p:nvPr>
        </p:nvSpPr>
        <p:spPr>
          <a:xfrm>
            <a:off x="540009" y="52547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825" name="Google Shape;825;p58"/>
          <p:cNvGrpSpPr/>
          <p:nvPr/>
        </p:nvGrpSpPr>
        <p:grpSpPr>
          <a:xfrm>
            <a:off x="1576350" y="100149"/>
            <a:ext cx="8047297" cy="2525219"/>
            <a:chOff x="1576350" y="100149"/>
            <a:chExt cx="8047297" cy="2525219"/>
          </a:xfrm>
        </p:grpSpPr>
        <p:sp>
          <p:nvSpPr>
            <p:cNvPr id="826" name="Google Shape;826;p58"/>
            <p:cNvSpPr/>
            <p:nvPr/>
          </p:nvSpPr>
          <p:spPr>
            <a:xfrm>
              <a:off x="2686073" y="1242852"/>
              <a:ext cx="5671175" cy="241336"/>
            </a:xfrm>
            <a:custGeom>
              <a:avLst/>
              <a:gdLst/>
              <a:ahLst/>
              <a:cxnLst/>
              <a:rect l="l" t="t" r="r" b="b"/>
              <a:pathLst>
                <a:path w="204865" h="8718" extrusionOk="0">
                  <a:moveTo>
                    <a:pt x="119719" y="0"/>
                  </a:moveTo>
                  <a:cubicBezTo>
                    <a:pt x="114044" y="0"/>
                    <a:pt x="108840" y="4574"/>
                    <a:pt x="108840" y="4574"/>
                  </a:cubicBezTo>
                  <a:cubicBezTo>
                    <a:pt x="108840" y="4574"/>
                    <a:pt x="108272" y="647"/>
                    <a:pt x="105950" y="597"/>
                  </a:cubicBezTo>
                  <a:cubicBezTo>
                    <a:pt x="105941" y="597"/>
                    <a:pt x="105932" y="597"/>
                    <a:pt x="105923" y="597"/>
                  </a:cubicBezTo>
                  <a:cubicBezTo>
                    <a:pt x="103599" y="597"/>
                    <a:pt x="100001" y="4925"/>
                    <a:pt x="100001" y="4925"/>
                  </a:cubicBezTo>
                  <a:cubicBezTo>
                    <a:pt x="100001" y="4925"/>
                    <a:pt x="98607" y="3017"/>
                    <a:pt x="96634" y="3017"/>
                  </a:cubicBezTo>
                  <a:cubicBezTo>
                    <a:pt x="96593" y="3017"/>
                    <a:pt x="96551" y="3018"/>
                    <a:pt x="96509" y="3020"/>
                  </a:cubicBezTo>
                  <a:cubicBezTo>
                    <a:pt x="94471" y="3104"/>
                    <a:pt x="90344" y="5593"/>
                    <a:pt x="90344" y="5593"/>
                  </a:cubicBezTo>
                  <a:lnTo>
                    <a:pt x="1" y="8718"/>
                  </a:lnTo>
                  <a:lnTo>
                    <a:pt x="161272" y="6512"/>
                  </a:lnTo>
                  <a:lnTo>
                    <a:pt x="204864" y="4340"/>
                  </a:lnTo>
                  <a:lnTo>
                    <a:pt x="153987" y="1199"/>
                  </a:lnTo>
                  <a:cubicBezTo>
                    <a:pt x="151948" y="1282"/>
                    <a:pt x="147437" y="3922"/>
                    <a:pt x="147437" y="3922"/>
                  </a:cubicBezTo>
                  <a:cubicBezTo>
                    <a:pt x="147437" y="3922"/>
                    <a:pt x="148623" y="2786"/>
                    <a:pt x="145967" y="1266"/>
                  </a:cubicBezTo>
                  <a:cubicBezTo>
                    <a:pt x="145580" y="1044"/>
                    <a:pt x="145052" y="950"/>
                    <a:pt x="144432" y="950"/>
                  </a:cubicBezTo>
                  <a:cubicBezTo>
                    <a:pt x="140793" y="950"/>
                    <a:pt x="133987" y="4206"/>
                    <a:pt x="133987" y="4206"/>
                  </a:cubicBezTo>
                  <a:cubicBezTo>
                    <a:pt x="133987" y="4206"/>
                    <a:pt x="137696" y="1867"/>
                    <a:pt x="134254" y="664"/>
                  </a:cubicBezTo>
                  <a:cubicBezTo>
                    <a:pt x="133875" y="530"/>
                    <a:pt x="133446" y="470"/>
                    <a:pt x="132982" y="470"/>
                  </a:cubicBezTo>
                  <a:cubicBezTo>
                    <a:pt x="129237" y="470"/>
                    <a:pt x="123243" y="4373"/>
                    <a:pt x="123243" y="4373"/>
                  </a:cubicBezTo>
                  <a:cubicBezTo>
                    <a:pt x="123243" y="4373"/>
                    <a:pt x="126083" y="313"/>
                    <a:pt x="120219" y="13"/>
                  </a:cubicBezTo>
                  <a:cubicBezTo>
                    <a:pt x="120052" y="4"/>
                    <a:pt x="119885" y="0"/>
                    <a:pt x="119719"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8"/>
            <p:cNvSpPr/>
            <p:nvPr/>
          </p:nvSpPr>
          <p:spPr>
            <a:xfrm>
              <a:off x="7865549" y="2136482"/>
              <a:ext cx="1019851" cy="393106"/>
            </a:xfrm>
            <a:custGeom>
              <a:avLst/>
              <a:gdLst/>
              <a:ahLst/>
              <a:cxnLst/>
              <a:rect l="l" t="t" r="r" b="b"/>
              <a:pathLst>
                <a:path w="42357" h="16325" extrusionOk="0">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8"/>
            <p:cNvSpPr/>
            <p:nvPr/>
          </p:nvSpPr>
          <p:spPr>
            <a:xfrm>
              <a:off x="1576350" y="1648079"/>
              <a:ext cx="5671175" cy="241807"/>
            </a:xfrm>
            <a:custGeom>
              <a:avLst/>
              <a:gdLst/>
              <a:ahLst/>
              <a:cxnLst/>
              <a:rect l="l" t="t" r="r" b="b"/>
              <a:pathLst>
                <a:path w="204865" h="8735" extrusionOk="0">
                  <a:moveTo>
                    <a:pt x="119719" y="0"/>
                  </a:moveTo>
                  <a:cubicBezTo>
                    <a:pt x="114045" y="0"/>
                    <a:pt x="108840" y="4574"/>
                    <a:pt x="108840" y="4574"/>
                  </a:cubicBezTo>
                  <a:cubicBezTo>
                    <a:pt x="108840" y="4574"/>
                    <a:pt x="108272" y="647"/>
                    <a:pt x="105950" y="597"/>
                  </a:cubicBezTo>
                  <a:cubicBezTo>
                    <a:pt x="105941" y="597"/>
                    <a:pt x="105932" y="597"/>
                    <a:pt x="105923" y="597"/>
                  </a:cubicBezTo>
                  <a:cubicBezTo>
                    <a:pt x="103616" y="597"/>
                    <a:pt x="100001" y="4924"/>
                    <a:pt x="100001" y="4924"/>
                  </a:cubicBezTo>
                  <a:cubicBezTo>
                    <a:pt x="100001" y="4924"/>
                    <a:pt x="98623" y="3017"/>
                    <a:pt x="96635" y="3017"/>
                  </a:cubicBezTo>
                  <a:cubicBezTo>
                    <a:pt x="96594" y="3017"/>
                    <a:pt x="96552" y="3018"/>
                    <a:pt x="96509" y="3020"/>
                  </a:cubicBezTo>
                  <a:cubicBezTo>
                    <a:pt x="94471" y="3103"/>
                    <a:pt x="90361" y="5593"/>
                    <a:pt x="90361" y="5593"/>
                  </a:cubicBezTo>
                  <a:lnTo>
                    <a:pt x="1" y="8734"/>
                  </a:lnTo>
                  <a:lnTo>
                    <a:pt x="1" y="8734"/>
                  </a:lnTo>
                  <a:lnTo>
                    <a:pt x="161289" y="6512"/>
                  </a:lnTo>
                  <a:lnTo>
                    <a:pt x="204864" y="4340"/>
                  </a:lnTo>
                  <a:lnTo>
                    <a:pt x="153987" y="1198"/>
                  </a:lnTo>
                  <a:cubicBezTo>
                    <a:pt x="151948" y="1282"/>
                    <a:pt x="147437" y="3922"/>
                    <a:pt x="147437" y="3922"/>
                  </a:cubicBezTo>
                  <a:cubicBezTo>
                    <a:pt x="147437" y="3922"/>
                    <a:pt x="148623" y="2786"/>
                    <a:pt x="145967" y="1265"/>
                  </a:cubicBezTo>
                  <a:cubicBezTo>
                    <a:pt x="145584" y="1045"/>
                    <a:pt x="145059" y="950"/>
                    <a:pt x="144443" y="950"/>
                  </a:cubicBezTo>
                  <a:cubicBezTo>
                    <a:pt x="140812" y="950"/>
                    <a:pt x="133987" y="4223"/>
                    <a:pt x="133987" y="4223"/>
                  </a:cubicBezTo>
                  <a:cubicBezTo>
                    <a:pt x="133987" y="4223"/>
                    <a:pt x="137696" y="1884"/>
                    <a:pt x="134254" y="664"/>
                  </a:cubicBezTo>
                  <a:cubicBezTo>
                    <a:pt x="133880" y="533"/>
                    <a:pt x="133457" y="475"/>
                    <a:pt x="133000" y="475"/>
                  </a:cubicBezTo>
                  <a:cubicBezTo>
                    <a:pt x="129255" y="475"/>
                    <a:pt x="123243" y="4390"/>
                    <a:pt x="123243" y="4390"/>
                  </a:cubicBezTo>
                  <a:cubicBezTo>
                    <a:pt x="123243" y="4390"/>
                    <a:pt x="126084" y="330"/>
                    <a:pt x="120219" y="12"/>
                  </a:cubicBezTo>
                  <a:cubicBezTo>
                    <a:pt x="120052" y="4"/>
                    <a:pt x="119885" y="0"/>
                    <a:pt x="119719"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8"/>
            <p:cNvSpPr/>
            <p:nvPr/>
          </p:nvSpPr>
          <p:spPr>
            <a:xfrm>
              <a:off x="6384836" y="1199691"/>
              <a:ext cx="2784472" cy="1304372"/>
            </a:xfrm>
            <a:custGeom>
              <a:avLst/>
              <a:gdLst/>
              <a:ahLst/>
              <a:cxnLst/>
              <a:rect l="l" t="t" r="r" b="b"/>
              <a:pathLst>
                <a:path w="100586" h="47119" extrusionOk="0">
                  <a:moveTo>
                    <a:pt x="100586" y="47119"/>
                  </a:moveTo>
                  <a:lnTo>
                    <a:pt x="70945" y="44663"/>
                  </a:lnTo>
                  <a:cubicBezTo>
                    <a:pt x="45481" y="42524"/>
                    <a:pt x="21036" y="33752"/>
                    <a:pt x="0" y="19216"/>
                  </a:cubicBezTo>
                  <a:lnTo>
                    <a:pt x="0" y="13702"/>
                  </a:lnTo>
                  <a:cubicBezTo>
                    <a:pt x="0" y="11914"/>
                    <a:pt x="1354" y="10410"/>
                    <a:pt x="3125" y="10227"/>
                  </a:cubicBezTo>
                  <a:lnTo>
                    <a:pt x="1005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6384836" y="1200632"/>
              <a:ext cx="2784472" cy="1303431"/>
            </a:xfrm>
            <a:custGeom>
              <a:avLst/>
              <a:gdLst/>
              <a:ahLst/>
              <a:cxnLst/>
              <a:rect l="l" t="t" r="r" b="b"/>
              <a:pathLst>
                <a:path w="100586" h="47085" extrusionOk="0">
                  <a:moveTo>
                    <a:pt x="100586" y="47085"/>
                  </a:moveTo>
                  <a:lnTo>
                    <a:pt x="70945" y="44629"/>
                  </a:lnTo>
                  <a:cubicBezTo>
                    <a:pt x="45481" y="42490"/>
                    <a:pt x="21036" y="33718"/>
                    <a:pt x="0" y="19182"/>
                  </a:cubicBezTo>
                  <a:lnTo>
                    <a:pt x="0" y="13083"/>
                  </a:lnTo>
                  <a:cubicBezTo>
                    <a:pt x="0" y="11629"/>
                    <a:pt x="1103" y="10410"/>
                    <a:pt x="2540" y="10276"/>
                  </a:cubicBezTo>
                  <a:lnTo>
                    <a:pt x="100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6384836" y="1647940"/>
              <a:ext cx="2784472" cy="785878"/>
            </a:xfrm>
            <a:custGeom>
              <a:avLst/>
              <a:gdLst/>
              <a:ahLst/>
              <a:cxnLst/>
              <a:rect l="l" t="t" r="r" b="b"/>
              <a:pathLst>
                <a:path w="100586" h="28389" extrusionOk="0">
                  <a:moveTo>
                    <a:pt x="0" y="0"/>
                  </a:moveTo>
                  <a:lnTo>
                    <a:pt x="0" y="485"/>
                  </a:lnTo>
                  <a:cubicBezTo>
                    <a:pt x="21036" y="15038"/>
                    <a:pt x="45481" y="23810"/>
                    <a:pt x="70945" y="25915"/>
                  </a:cubicBezTo>
                  <a:lnTo>
                    <a:pt x="100586" y="28388"/>
                  </a:lnTo>
                  <a:lnTo>
                    <a:pt x="100586" y="18480"/>
                  </a:lnTo>
                  <a:lnTo>
                    <a:pt x="56642" y="16709"/>
                  </a:lnTo>
                  <a:cubicBezTo>
                    <a:pt x="36759" y="15055"/>
                    <a:pt x="17511" y="9341"/>
                    <a:pt x="0"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6741003" y="142701"/>
              <a:ext cx="1422327" cy="1408458"/>
            </a:xfrm>
            <a:custGeom>
              <a:avLst/>
              <a:gdLst/>
              <a:ahLst/>
              <a:cxnLst/>
              <a:rect l="l" t="t" r="r" b="b"/>
              <a:pathLst>
                <a:path w="51380" h="50879" extrusionOk="0">
                  <a:moveTo>
                    <a:pt x="1" y="1"/>
                  </a:moveTo>
                  <a:lnTo>
                    <a:pt x="185" y="48456"/>
                  </a:lnTo>
                  <a:lnTo>
                    <a:pt x="803" y="50878"/>
                  </a:lnTo>
                  <a:lnTo>
                    <a:pt x="51380" y="50878"/>
                  </a:lnTo>
                  <a:lnTo>
                    <a:pt x="46016" y="48456"/>
                  </a:lnTo>
                  <a:lnTo>
                    <a:pt x="46117" y="46083"/>
                  </a:lnTo>
                  <a:cubicBezTo>
                    <a:pt x="46117" y="43059"/>
                    <a:pt x="44095" y="40385"/>
                    <a:pt x="41171" y="39567"/>
                  </a:cubicBezTo>
                  <a:lnTo>
                    <a:pt x="35490" y="37996"/>
                  </a:lnTo>
                  <a:cubicBezTo>
                    <a:pt x="28071" y="35924"/>
                    <a:pt x="21572" y="31313"/>
                    <a:pt x="17177" y="24930"/>
                  </a:cubicBezTo>
                  <a:lnTo>
                    <a:pt x="1"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8"/>
            <p:cNvSpPr/>
            <p:nvPr/>
          </p:nvSpPr>
          <p:spPr>
            <a:xfrm>
              <a:off x="6263631" y="100149"/>
              <a:ext cx="1760441" cy="1383931"/>
            </a:xfrm>
            <a:custGeom>
              <a:avLst/>
              <a:gdLst/>
              <a:ahLst/>
              <a:cxnLst/>
              <a:rect l="l" t="t" r="r" b="b"/>
              <a:pathLst>
                <a:path w="63594" h="49993" extrusionOk="0">
                  <a:moveTo>
                    <a:pt x="34437" y="24997"/>
                  </a:moveTo>
                  <a:lnTo>
                    <a:pt x="17144" y="84"/>
                  </a:lnTo>
                  <a:lnTo>
                    <a:pt x="1" y="1"/>
                  </a:lnTo>
                  <a:lnTo>
                    <a:pt x="17327" y="49993"/>
                  </a:lnTo>
                  <a:lnTo>
                    <a:pt x="34370" y="49993"/>
                  </a:lnTo>
                  <a:lnTo>
                    <a:pt x="49976" y="49993"/>
                  </a:lnTo>
                  <a:lnTo>
                    <a:pt x="63593" y="49993"/>
                  </a:lnTo>
                  <a:lnTo>
                    <a:pt x="63593" y="46183"/>
                  </a:lnTo>
                  <a:cubicBezTo>
                    <a:pt x="63593" y="43142"/>
                    <a:pt x="61538" y="40469"/>
                    <a:pt x="58614" y="39667"/>
                  </a:cubicBezTo>
                  <a:lnTo>
                    <a:pt x="52900" y="38096"/>
                  </a:lnTo>
                  <a:cubicBezTo>
                    <a:pt x="45415" y="36024"/>
                    <a:pt x="38865" y="31396"/>
                    <a:pt x="34437" y="249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8"/>
            <p:cNvSpPr/>
            <p:nvPr/>
          </p:nvSpPr>
          <p:spPr>
            <a:xfrm>
              <a:off x="5831137" y="1606773"/>
              <a:ext cx="2132300" cy="117042"/>
            </a:xfrm>
            <a:custGeom>
              <a:avLst/>
              <a:gdLst/>
              <a:ahLst/>
              <a:cxnLst/>
              <a:rect l="l" t="t" r="r" b="b"/>
              <a:pathLst>
                <a:path w="77027" h="4228" extrusionOk="0">
                  <a:moveTo>
                    <a:pt x="77027" y="4228"/>
                  </a:moveTo>
                  <a:lnTo>
                    <a:pt x="0" y="4228"/>
                  </a:lnTo>
                  <a:lnTo>
                    <a:pt x="0" y="1838"/>
                  </a:lnTo>
                  <a:lnTo>
                    <a:pt x="770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8"/>
            <p:cNvSpPr/>
            <p:nvPr/>
          </p:nvSpPr>
          <p:spPr>
            <a:xfrm>
              <a:off x="5831137" y="1724268"/>
              <a:ext cx="2132300" cy="116128"/>
            </a:xfrm>
            <a:custGeom>
              <a:avLst/>
              <a:gdLst/>
              <a:ahLst/>
              <a:cxnLst/>
              <a:rect l="l" t="t" r="r" b="b"/>
              <a:pathLst>
                <a:path w="77027" h="4195" extrusionOk="0">
                  <a:moveTo>
                    <a:pt x="0" y="0"/>
                  </a:moveTo>
                  <a:lnTo>
                    <a:pt x="0" y="2523"/>
                  </a:lnTo>
                  <a:cubicBezTo>
                    <a:pt x="0" y="3442"/>
                    <a:pt x="752" y="4194"/>
                    <a:pt x="1671" y="4194"/>
                  </a:cubicBezTo>
                  <a:lnTo>
                    <a:pt x="77027" y="4194"/>
                  </a:lnTo>
                  <a:lnTo>
                    <a:pt x="77027" y="0"/>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8"/>
            <p:cNvSpPr/>
            <p:nvPr/>
          </p:nvSpPr>
          <p:spPr>
            <a:xfrm>
              <a:off x="8288342" y="1502234"/>
              <a:ext cx="191978" cy="191978"/>
            </a:xfrm>
            <a:custGeom>
              <a:avLst/>
              <a:gdLst/>
              <a:ahLst/>
              <a:cxnLst/>
              <a:rect l="l" t="t" r="r" b="b"/>
              <a:pathLst>
                <a:path w="6935" h="6935" extrusionOk="0">
                  <a:moveTo>
                    <a:pt x="3475" y="0"/>
                  </a:moveTo>
                  <a:cubicBezTo>
                    <a:pt x="1554" y="0"/>
                    <a:pt x="0" y="1554"/>
                    <a:pt x="0" y="3476"/>
                  </a:cubicBezTo>
                  <a:cubicBezTo>
                    <a:pt x="0" y="5397"/>
                    <a:pt x="1554" y="6934"/>
                    <a:pt x="3475" y="6934"/>
                  </a:cubicBezTo>
                  <a:cubicBezTo>
                    <a:pt x="5380" y="6934"/>
                    <a:pt x="6934" y="5397"/>
                    <a:pt x="6934" y="3476"/>
                  </a:cubicBezTo>
                  <a:cubicBezTo>
                    <a:pt x="6934" y="1554"/>
                    <a:pt x="5380" y="0"/>
                    <a:pt x="347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8"/>
            <p:cNvSpPr/>
            <p:nvPr/>
          </p:nvSpPr>
          <p:spPr>
            <a:xfrm>
              <a:off x="8619066" y="1561239"/>
              <a:ext cx="191978" cy="191978"/>
            </a:xfrm>
            <a:custGeom>
              <a:avLst/>
              <a:gdLst/>
              <a:ahLst/>
              <a:cxnLst/>
              <a:rect l="l" t="t" r="r" b="b"/>
              <a:pathLst>
                <a:path w="6935" h="6935" extrusionOk="0">
                  <a:moveTo>
                    <a:pt x="3476" y="0"/>
                  </a:moveTo>
                  <a:cubicBezTo>
                    <a:pt x="1555" y="0"/>
                    <a:pt x="1" y="1554"/>
                    <a:pt x="1" y="3476"/>
                  </a:cubicBezTo>
                  <a:cubicBezTo>
                    <a:pt x="1" y="5397"/>
                    <a:pt x="1555" y="6934"/>
                    <a:pt x="3476" y="6934"/>
                  </a:cubicBezTo>
                  <a:cubicBezTo>
                    <a:pt x="5381" y="6934"/>
                    <a:pt x="6935" y="5397"/>
                    <a:pt x="6935" y="3476"/>
                  </a:cubicBezTo>
                  <a:cubicBezTo>
                    <a:pt x="6935" y="1554"/>
                    <a:pt x="5364" y="0"/>
                    <a:pt x="3476"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6345523" y="819345"/>
              <a:ext cx="492139" cy="156821"/>
            </a:xfrm>
            <a:custGeom>
              <a:avLst/>
              <a:gdLst/>
              <a:ahLst/>
              <a:cxnLst/>
              <a:rect l="l" t="t" r="r" b="b"/>
              <a:pathLst>
                <a:path w="17778" h="5665" extrusionOk="0">
                  <a:moveTo>
                    <a:pt x="0" y="0"/>
                  </a:moveTo>
                  <a:lnTo>
                    <a:pt x="0" y="5664"/>
                  </a:lnTo>
                  <a:lnTo>
                    <a:pt x="17778" y="5664"/>
                  </a:lnTo>
                  <a:lnTo>
                    <a:pt x="13634"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4338715" y="2383562"/>
              <a:ext cx="5284931" cy="241807"/>
            </a:xfrm>
            <a:custGeom>
              <a:avLst/>
              <a:gdLst/>
              <a:ahLst/>
              <a:cxnLst/>
              <a:rect l="l" t="t" r="r" b="b"/>
              <a:pathLst>
                <a:path w="204882" h="8735" extrusionOk="0">
                  <a:moveTo>
                    <a:pt x="119719" y="1"/>
                  </a:moveTo>
                  <a:cubicBezTo>
                    <a:pt x="114045" y="1"/>
                    <a:pt x="108841" y="4574"/>
                    <a:pt x="108841" y="4574"/>
                  </a:cubicBezTo>
                  <a:cubicBezTo>
                    <a:pt x="108841" y="4574"/>
                    <a:pt x="108272" y="648"/>
                    <a:pt x="105967" y="598"/>
                  </a:cubicBezTo>
                  <a:cubicBezTo>
                    <a:pt x="105958" y="597"/>
                    <a:pt x="105949" y="597"/>
                    <a:pt x="105940" y="597"/>
                  </a:cubicBezTo>
                  <a:cubicBezTo>
                    <a:pt x="103616" y="597"/>
                    <a:pt x="100002" y="4925"/>
                    <a:pt x="100002" y="4925"/>
                  </a:cubicBezTo>
                  <a:cubicBezTo>
                    <a:pt x="100002" y="4925"/>
                    <a:pt x="98623" y="3018"/>
                    <a:pt x="96651" y="3018"/>
                  </a:cubicBezTo>
                  <a:cubicBezTo>
                    <a:pt x="96610" y="3018"/>
                    <a:pt x="96568" y="3019"/>
                    <a:pt x="96526" y="3020"/>
                  </a:cubicBezTo>
                  <a:cubicBezTo>
                    <a:pt x="94471" y="3104"/>
                    <a:pt x="90361" y="5593"/>
                    <a:pt x="90361" y="5593"/>
                  </a:cubicBezTo>
                  <a:lnTo>
                    <a:pt x="1" y="8735"/>
                  </a:lnTo>
                  <a:lnTo>
                    <a:pt x="161289" y="6512"/>
                  </a:lnTo>
                  <a:lnTo>
                    <a:pt x="204881" y="4340"/>
                  </a:lnTo>
                  <a:lnTo>
                    <a:pt x="154004" y="1216"/>
                  </a:lnTo>
                  <a:cubicBezTo>
                    <a:pt x="151949" y="1299"/>
                    <a:pt x="147437" y="3923"/>
                    <a:pt x="147437" y="3923"/>
                  </a:cubicBezTo>
                  <a:cubicBezTo>
                    <a:pt x="147437" y="3923"/>
                    <a:pt x="148624" y="2803"/>
                    <a:pt x="145984" y="1266"/>
                  </a:cubicBezTo>
                  <a:cubicBezTo>
                    <a:pt x="145598" y="1045"/>
                    <a:pt x="145072" y="951"/>
                    <a:pt x="144454" y="951"/>
                  </a:cubicBezTo>
                  <a:cubicBezTo>
                    <a:pt x="140813" y="951"/>
                    <a:pt x="133987" y="4223"/>
                    <a:pt x="133987" y="4223"/>
                  </a:cubicBezTo>
                  <a:cubicBezTo>
                    <a:pt x="133987" y="4223"/>
                    <a:pt x="137713" y="1884"/>
                    <a:pt x="134254" y="664"/>
                  </a:cubicBezTo>
                  <a:cubicBezTo>
                    <a:pt x="133880" y="534"/>
                    <a:pt x="133457" y="475"/>
                    <a:pt x="133000" y="475"/>
                  </a:cubicBezTo>
                  <a:cubicBezTo>
                    <a:pt x="129259" y="475"/>
                    <a:pt x="123260" y="4390"/>
                    <a:pt x="123260" y="4390"/>
                  </a:cubicBezTo>
                  <a:cubicBezTo>
                    <a:pt x="123260" y="4390"/>
                    <a:pt x="126100" y="330"/>
                    <a:pt x="120219" y="13"/>
                  </a:cubicBezTo>
                  <a:cubicBezTo>
                    <a:pt x="120052" y="5"/>
                    <a:pt x="119885" y="1"/>
                    <a:pt x="119719" y="1"/>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777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52"/>
          <p:cNvSpPr/>
          <p:nvPr/>
        </p:nvSpPr>
        <p:spPr>
          <a:xfrm>
            <a:off x="3401225" y="2087200"/>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3" name="Google Shape;613;p52"/>
          <p:cNvSpPr/>
          <p:nvPr/>
        </p:nvSpPr>
        <p:spPr>
          <a:xfrm>
            <a:off x="547300" y="2087200"/>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dirty="0"/>
          </a:p>
        </p:txBody>
      </p:sp>
      <p:sp>
        <p:nvSpPr>
          <p:cNvPr id="614" name="Google Shape;614;p52"/>
          <p:cNvSpPr/>
          <p:nvPr/>
        </p:nvSpPr>
        <p:spPr>
          <a:xfrm>
            <a:off x="6263200" y="2087200"/>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5" name="Google Shape;615;p52"/>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DATA HANDLING</a:t>
            </a:r>
            <a:endParaRPr dirty="0"/>
          </a:p>
        </p:txBody>
      </p:sp>
      <p:sp>
        <p:nvSpPr>
          <p:cNvPr id="616" name="Google Shape;616;p52"/>
          <p:cNvSpPr txBox="1">
            <a:spLocks noGrp="1"/>
          </p:cNvSpPr>
          <p:nvPr>
            <p:ph type="title"/>
          </p:nvPr>
        </p:nvSpPr>
        <p:spPr>
          <a:xfrm>
            <a:off x="547300" y="2038372"/>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a:t>
            </a:r>
            <a:br>
              <a:rPr lang="en" dirty="0"/>
            </a:br>
            <a:r>
              <a:rPr lang="en" dirty="0"/>
              <a:t>DATA</a:t>
            </a:r>
            <a:endParaRPr dirty="0"/>
          </a:p>
        </p:txBody>
      </p:sp>
      <p:sp>
        <p:nvSpPr>
          <p:cNvPr id="617" name="Google Shape;617;p52"/>
          <p:cNvSpPr txBox="1">
            <a:spLocks noGrp="1"/>
          </p:cNvSpPr>
          <p:nvPr>
            <p:ph type="subTitle" idx="1"/>
          </p:nvPr>
        </p:nvSpPr>
        <p:spPr>
          <a:xfrm>
            <a:off x="547396" y="2847628"/>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To be handled by dropping rows/columns with missing cells, or to be filled by balancing values.</a:t>
            </a:r>
            <a:endParaRPr sz="1200" dirty="0"/>
          </a:p>
        </p:txBody>
      </p:sp>
      <p:sp>
        <p:nvSpPr>
          <p:cNvPr id="618" name="Google Shape;618;p52"/>
          <p:cNvSpPr txBox="1">
            <a:spLocks noGrp="1"/>
          </p:cNvSpPr>
          <p:nvPr>
            <p:ph type="title" idx="2"/>
          </p:nvPr>
        </p:nvSpPr>
        <p:spPr>
          <a:xfrm>
            <a:off x="3349450" y="2026303"/>
            <a:ext cx="2441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DUPLICATIVE</a:t>
            </a:r>
            <a:br>
              <a:rPr lang="en" dirty="0"/>
            </a:br>
            <a:r>
              <a:rPr lang="en" dirty="0"/>
              <a:t>DATA</a:t>
            </a:r>
            <a:endParaRPr dirty="0"/>
          </a:p>
        </p:txBody>
      </p:sp>
      <p:sp>
        <p:nvSpPr>
          <p:cNvPr id="619" name="Google Shape;619;p52"/>
          <p:cNvSpPr txBox="1">
            <a:spLocks noGrp="1"/>
          </p:cNvSpPr>
          <p:nvPr>
            <p:ph type="subTitle" idx="3"/>
          </p:nvPr>
        </p:nvSpPr>
        <p:spPr>
          <a:xfrm>
            <a:off x="3401350" y="2828578"/>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Since every scraped URL redirects to a different accident – there aren’t any duplicates in our data</a:t>
            </a:r>
            <a:endParaRPr sz="1200" dirty="0"/>
          </a:p>
        </p:txBody>
      </p:sp>
      <p:sp>
        <p:nvSpPr>
          <p:cNvPr id="620" name="Google Shape;620;p52"/>
          <p:cNvSpPr txBox="1">
            <a:spLocks noGrp="1"/>
          </p:cNvSpPr>
          <p:nvPr>
            <p:ph type="title" idx="4"/>
          </p:nvPr>
        </p:nvSpPr>
        <p:spPr>
          <a:xfrm>
            <a:off x="6263200" y="2032653"/>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STRING</a:t>
            </a:r>
            <a:br>
              <a:rPr lang="en" dirty="0"/>
            </a:br>
            <a:r>
              <a:rPr lang="en" dirty="0"/>
              <a:t>CONVERSION</a:t>
            </a:r>
            <a:endParaRPr dirty="0"/>
          </a:p>
        </p:txBody>
      </p:sp>
      <p:sp>
        <p:nvSpPr>
          <p:cNvPr id="621" name="Google Shape;621;p52"/>
          <p:cNvSpPr txBox="1">
            <a:spLocks noGrp="1"/>
          </p:cNvSpPr>
          <p:nvPr>
            <p:ph type="subTitle" idx="5"/>
          </p:nvPr>
        </p:nvSpPr>
        <p:spPr>
          <a:xfrm>
            <a:off x="6263200" y="2746028"/>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will convert every column represented by string values to numerical values</a:t>
            </a:r>
            <a:endParaRPr dirty="0"/>
          </a:p>
          <a:p>
            <a:pPr marL="0" lvl="0" indent="0" algn="ctr" rtl="0">
              <a:spcBef>
                <a:spcPts val="0"/>
              </a:spcBef>
              <a:spcAft>
                <a:spcPts val="0"/>
              </a:spcAft>
              <a:buNone/>
            </a:pPr>
            <a:endParaRPr dirty="0"/>
          </a:p>
        </p:txBody>
      </p:sp>
      <p:sp>
        <p:nvSpPr>
          <p:cNvPr id="12" name="Google Shape;414;p46">
            <a:extLst>
              <a:ext uri="{FF2B5EF4-FFF2-40B4-BE49-F238E27FC236}">
                <a16:creationId xmlns:a16="http://schemas.microsoft.com/office/drawing/2014/main" id="{76360C9A-1AF4-4F21-99B6-274FD41EA464}"/>
              </a:ext>
            </a:extLst>
          </p:cNvPr>
          <p:cNvSpPr txBox="1">
            <a:spLocks/>
          </p:cNvSpPr>
          <p:nvPr/>
        </p:nvSpPr>
        <p:spPr>
          <a:xfrm>
            <a:off x="582194" y="968200"/>
            <a:ext cx="4897581" cy="11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lgn="l"/>
            <a:r>
              <a:rPr lang="en-US" sz="1800" dirty="0"/>
              <a:t>Data Handling is an important step to get our data frame ready for modelling.</a:t>
            </a:r>
          </a:p>
          <a:p>
            <a:pPr marL="0" indent="0" algn="l"/>
            <a:r>
              <a:rPr lang="en-US" sz="1800" dirty="0"/>
              <a:t>We had to handle our data from  several angles:</a:t>
            </a:r>
          </a:p>
        </p:txBody>
      </p:sp>
    </p:spTree>
    <p:extLst>
      <p:ext uri="{BB962C8B-B14F-4D97-AF65-F5344CB8AC3E}">
        <p14:creationId xmlns:p14="http://schemas.microsoft.com/office/powerpoint/2010/main" val="406726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6"/>
          <p:cNvSpPr txBox="1">
            <a:spLocks noGrp="1"/>
          </p:cNvSpPr>
          <p:nvPr>
            <p:ph type="title"/>
          </p:nvPr>
        </p:nvSpPr>
        <p:spPr>
          <a:xfrm>
            <a:off x="919950" y="280103"/>
            <a:ext cx="7304100" cy="7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14" name="Google Shape;414;p46"/>
          <p:cNvSpPr txBox="1">
            <a:spLocks noGrp="1"/>
          </p:cNvSpPr>
          <p:nvPr>
            <p:ph type="subTitle" idx="1"/>
          </p:nvPr>
        </p:nvSpPr>
        <p:spPr>
          <a:xfrm>
            <a:off x="1752600" y="1081352"/>
            <a:ext cx="5638800" cy="11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Aviation is a fascinating world, that has rapidly developed since the first motor-operated aircraft was flown by the Wright brothers in 1903. </a:t>
            </a:r>
            <a:endParaRPr dirty="0"/>
          </a:p>
          <a:p>
            <a:pPr marL="0" lvl="0" indent="0" algn="ctr" rtl="0">
              <a:spcBef>
                <a:spcPts val="0"/>
              </a:spcBef>
              <a:spcAft>
                <a:spcPts val="0"/>
              </a:spcAft>
              <a:buNone/>
            </a:pPr>
            <a:r>
              <a:rPr lang="en-US" dirty="0"/>
              <a:t>Humanity gained the almost impossible power – to fly.</a:t>
            </a:r>
          </a:p>
          <a:p>
            <a:pPr marL="0" lvl="0" indent="0" algn="ctr" rtl="0">
              <a:spcBef>
                <a:spcPts val="0"/>
              </a:spcBef>
              <a:spcAft>
                <a:spcPts val="0"/>
              </a:spcAft>
              <a:buNone/>
            </a:pPr>
            <a:r>
              <a:rPr lang="en-US" dirty="0"/>
              <a:t>However, with this ‘superpower’ – risks have arisen.</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With time and development of the aviation sector, more aircrafts with more people – are sent to the skies.</a:t>
            </a:r>
          </a:p>
          <a:p>
            <a:pPr marL="0" lvl="0" indent="0" algn="ctr" rtl="0">
              <a:spcBef>
                <a:spcPts val="0"/>
              </a:spcBef>
              <a:spcAft>
                <a:spcPts val="0"/>
              </a:spcAft>
              <a:buNone/>
            </a:pPr>
            <a:endParaRPr lang="en-US" dirty="0"/>
          </a:p>
          <a:p>
            <a:pPr marL="0" indent="0"/>
            <a:r>
              <a:rPr lang="en-US" dirty="0"/>
              <a:t>With such powerful, heavy aircrafts that fly in high speed and reach high altitudes, accidents are sure to occur.</a:t>
            </a:r>
          </a:p>
          <a:p>
            <a:pPr marL="0" lvl="0" indent="0" algn="ctr"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7"/>
          <p:cNvSpPr/>
          <p:nvPr/>
        </p:nvSpPr>
        <p:spPr>
          <a:xfrm>
            <a:off x="2772725" y="3376460"/>
            <a:ext cx="33231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806" name="Google Shape;806;p57"/>
          <p:cNvSpPr txBox="1"/>
          <p:nvPr/>
        </p:nvSpPr>
        <p:spPr>
          <a:xfrm>
            <a:off x="2824700" y="3353060"/>
            <a:ext cx="1236300" cy="117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03</a:t>
            </a:r>
            <a:endParaRPr/>
          </a:p>
        </p:txBody>
      </p:sp>
      <p:sp>
        <p:nvSpPr>
          <p:cNvPr id="807" name="Google Shape;807;p57"/>
          <p:cNvSpPr/>
          <p:nvPr/>
        </p:nvSpPr>
        <p:spPr>
          <a:xfrm>
            <a:off x="4750113" y="1762035"/>
            <a:ext cx="33231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808" name="Google Shape;808;p57"/>
          <p:cNvSpPr txBox="1"/>
          <p:nvPr/>
        </p:nvSpPr>
        <p:spPr>
          <a:xfrm>
            <a:off x="4802088" y="1738635"/>
            <a:ext cx="1236300" cy="117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02</a:t>
            </a:r>
            <a:endParaRPr/>
          </a:p>
        </p:txBody>
      </p:sp>
      <p:sp>
        <p:nvSpPr>
          <p:cNvPr id="809" name="Google Shape;809;p57"/>
          <p:cNvSpPr/>
          <p:nvPr/>
        </p:nvSpPr>
        <p:spPr>
          <a:xfrm>
            <a:off x="795438" y="1762035"/>
            <a:ext cx="33231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810" name="Google Shape;810;p57"/>
          <p:cNvSpPr txBox="1">
            <a:spLocks noGrp="1"/>
          </p:cNvSpPr>
          <p:nvPr>
            <p:ph type="title"/>
          </p:nvPr>
        </p:nvSpPr>
        <p:spPr>
          <a:xfrm>
            <a:off x="2197912" y="1849485"/>
            <a:ext cx="19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IMPORTANT?</a:t>
            </a:r>
            <a:endParaRPr sz="2000" dirty="0"/>
          </a:p>
        </p:txBody>
      </p:sp>
      <p:sp>
        <p:nvSpPr>
          <p:cNvPr id="811" name="Google Shape;811;p57"/>
          <p:cNvSpPr txBox="1">
            <a:spLocks noGrp="1"/>
          </p:cNvSpPr>
          <p:nvPr>
            <p:ph type="subTitle" idx="5"/>
          </p:nvPr>
        </p:nvSpPr>
        <p:spPr>
          <a:xfrm>
            <a:off x="4174924" y="4076974"/>
            <a:ext cx="1920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Rows? The entire column?</a:t>
            </a:r>
            <a:endParaRPr sz="1200" dirty="0"/>
          </a:p>
        </p:txBody>
      </p:sp>
      <p:sp>
        <p:nvSpPr>
          <p:cNvPr id="812" name="Google Shape;812;p57"/>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sp>
        <p:nvSpPr>
          <p:cNvPr id="813" name="Google Shape;813;p57"/>
          <p:cNvSpPr txBox="1">
            <a:spLocks noGrp="1"/>
          </p:cNvSpPr>
          <p:nvPr>
            <p:ph type="title" idx="4"/>
          </p:nvPr>
        </p:nvSpPr>
        <p:spPr>
          <a:xfrm>
            <a:off x="4175025" y="3559723"/>
            <a:ext cx="19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TO</a:t>
            </a:r>
            <a:br>
              <a:rPr lang="en" dirty="0"/>
            </a:br>
            <a:r>
              <a:rPr lang="en" dirty="0"/>
              <a:t>REMOVE</a:t>
            </a:r>
            <a:endParaRPr dirty="0"/>
          </a:p>
        </p:txBody>
      </p:sp>
      <p:sp>
        <p:nvSpPr>
          <p:cNvPr id="814" name="Google Shape;814;p57"/>
          <p:cNvSpPr txBox="1">
            <a:spLocks noGrp="1"/>
          </p:cNvSpPr>
          <p:nvPr>
            <p:ph type="subTitle" idx="1"/>
          </p:nvPr>
        </p:nvSpPr>
        <p:spPr>
          <a:xfrm>
            <a:off x="2197812" y="2283610"/>
            <a:ext cx="1920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Is the info the column provides important enough?</a:t>
            </a:r>
            <a:endParaRPr sz="1200" dirty="0"/>
          </a:p>
        </p:txBody>
      </p:sp>
      <p:sp>
        <p:nvSpPr>
          <p:cNvPr id="815" name="Google Shape;815;p57"/>
          <p:cNvSpPr txBox="1">
            <a:spLocks noGrp="1"/>
          </p:cNvSpPr>
          <p:nvPr>
            <p:ph type="title" idx="2"/>
          </p:nvPr>
        </p:nvSpPr>
        <p:spPr>
          <a:xfrm>
            <a:off x="6152313" y="1988165"/>
            <a:ext cx="19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CAN BE FILLED?</a:t>
            </a:r>
            <a:endParaRPr dirty="0"/>
          </a:p>
        </p:txBody>
      </p:sp>
      <p:sp>
        <p:nvSpPr>
          <p:cNvPr id="817" name="Google Shape;817;p57"/>
          <p:cNvSpPr txBox="1"/>
          <p:nvPr/>
        </p:nvSpPr>
        <p:spPr>
          <a:xfrm>
            <a:off x="847413" y="1738635"/>
            <a:ext cx="1236300" cy="117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01</a:t>
            </a:r>
            <a:endParaRPr/>
          </a:p>
        </p:txBody>
      </p:sp>
      <p:sp>
        <p:nvSpPr>
          <p:cNvPr id="14" name="Google Shape;811;p57">
            <a:extLst>
              <a:ext uri="{FF2B5EF4-FFF2-40B4-BE49-F238E27FC236}">
                <a16:creationId xmlns:a16="http://schemas.microsoft.com/office/drawing/2014/main" id="{1D963252-6109-43E9-AA6D-727B5CA5A5FC}"/>
              </a:ext>
            </a:extLst>
          </p:cNvPr>
          <p:cNvSpPr txBox="1">
            <a:spLocks/>
          </p:cNvSpPr>
          <p:nvPr/>
        </p:nvSpPr>
        <p:spPr>
          <a:xfrm>
            <a:off x="6152313" y="2499595"/>
            <a:ext cx="192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r>
              <a:rPr lang="en-US" sz="1200" dirty="0"/>
              <a:t>If yes, in which method?</a:t>
            </a:r>
          </a:p>
        </p:txBody>
      </p:sp>
      <p:sp>
        <p:nvSpPr>
          <p:cNvPr id="15" name="Google Shape;414;p46">
            <a:extLst>
              <a:ext uri="{FF2B5EF4-FFF2-40B4-BE49-F238E27FC236}">
                <a16:creationId xmlns:a16="http://schemas.microsoft.com/office/drawing/2014/main" id="{0331BAE8-ADE5-4A2A-AB6D-B1519B2D7042}"/>
              </a:ext>
            </a:extLst>
          </p:cNvPr>
          <p:cNvSpPr txBox="1">
            <a:spLocks/>
          </p:cNvSpPr>
          <p:nvPr/>
        </p:nvSpPr>
        <p:spPr>
          <a:xfrm>
            <a:off x="582194" y="968200"/>
            <a:ext cx="4897581" cy="11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lgn="l"/>
            <a:r>
              <a:rPr lang="en-US" sz="1800" dirty="0"/>
              <a:t>We approach every column with missing data by asking the following three questions:</a:t>
            </a:r>
          </a:p>
        </p:txBody>
      </p:sp>
    </p:spTree>
    <p:extLst>
      <p:ext uri="{BB962C8B-B14F-4D97-AF65-F5344CB8AC3E}">
        <p14:creationId xmlns:p14="http://schemas.microsoft.com/office/powerpoint/2010/main" val="4698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used the </a:t>
            </a:r>
            <a:r>
              <a:rPr lang="en-US" b="1" dirty="0"/>
              <a:t>.info()</a:t>
            </a:r>
            <a:r>
              <a:rPr lang="en-US" dirty="0"/>
              <a:t> method to review our data and to decide which columns we </a:t>
            </a:r>
            <a:r>
              <a:rPr lang="en-US" b="1" dirty="0"/>
              <a:t>must</a:t>
            </a:r>
            <a:r>
              <a:rPr lang="en-US" dirty="0"/>
              <a:t> keep.</a:t>
            </a:r>
          </a:p>
          <a:p>
            <a:pPr marL="0" lvl="0" indent="0" algn="l" rtl="0">
              <a:lnSpc>
                <a:spcPct val="100000"/>
              </a:lnSpc>
              <a:spcBef>
                <a:spcPts val="0"/>
              </a:spcBef>
              <a:spcAft>
                <a:spcPts val="0"/>
              </a:spcAft>
              <a:buNone/>
            </a:pPr>
            <a:r>
              <a:rPr lang="en-US" dirty="0"/>
              <a:t>For that column we asked whether its missing value could be filled. If not, we deleted rows that missed data in them. </a:t>
            </a:r>
          </a:p>
          <a:p>
            <a:pPr marL="0" lvl="0" indent="0" algn="l" rtl="0">
              <a:lnSpc>
                <a:spcPct val="100000"/>
              </a:lnSpc>
              <a:spcBef>
                <a:spcPts val="0"/>
              </a:spcBef>
              <a:spcAft>
                <a:spcPts val="0"/>
              </a:spcAft>
              <a:buNone/>
            </a:pPr>
            <a:endParaRPr lang="en-US" b="1" dirty="0"/>
          </a:p>
          <a:p>
            <a:pPr marL="0" lvl="0" indent="0" algn="l" rtl="0">
              <a:lnSpc>
                <a:spcPct val="100000"/>
              </a:lnSpc>
              <a:spcBef>
                <a:spcPts val="0"/>
              </a:spcBef>
              <a:spcAft>
                <a:spcPts val="0"/>
              </a:spcAft>
              <a:buNone/>
            </a:pPr>
            <a:r>
              <a:rPr lang="en-US" dirty="0"/>
              <a:t>This process removed missing values for other columns as well,</a:t>
            </a:r>
          </a:p>
          <a:p>
            <a:pPr marL="0" lvl="0" indent="0" algn="l" rtl="0">
              <a:lnSpc>
                <a:spcPct val="100000"/>
              </a:lnSpc>
              <a:spcBef>
                <a:spcPts val="0"/>
              </a:spcBef>
              <a:spcAft>
                <a:spcPts val="0"/>
              </a:spcAft>
              <a:buNone/>
            </a:pPr>
            <a:r>
              <a:rPr lang="en-US" dirty="0"/>
              <a:t>We repeated the process: we found columns with substantial missing data</a:t>
            </a:r>
            <a:br>
              <a:rPr lang="en-US" dirty="0"/>
            </a:br>
            <a:r>
              <a:rPr lang="en-US" dirty="0"/>
              <a:t>for our ‘new’ data frame, and for those who couldn’t be filled up but</a:t>
            </a:r>
          </a:p>
          <a:p>
            <a:pPr marL="0" lvl="0" indent="0" algn="l" rtl="0">
              <a:lnSpc>
                <a:spcPct val="100000"/>
              </a:lnSpc>
              <a:spcBef>
                <a:spcPts val="0"/>
              </a:spcBef>
              <a:spcAft>
                <a:spcPts val="0"/>
              </a:spcAft>
              <a:buNone/>
            </a:pPr>
            <a:r>
              <a:rPr lang="en-US" dirty="0"/>
              <a:t>Were still important for us – we went and removed rows that missed</a:t>
            </a:r>
            <a:br>
              <a:rPr lang="en-US" dirty="0"/>
            </a:br>
            <a:r>
              <a:rPr lang="en-US" dirty="0"/>
              <a:t>values from these columns.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An example from our code:</a:t>
            </a:r>
          </a:p>
        </p:txBody>
      </p:sp>
      <p:sp>
        <p:nvSpPr>
          <p:cNvPr id="384" name="Google Shape;384;p44"/>
          <p:cNvSpPr/>
          <p:nvPr/>
        </p:nvSpPr>
        <p:spPr>
          <a:xfrm>
            <a:off x="6710243" y="3838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535858" y="309738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4" name="תמונה 3">
            <a:extLst>
              <a:ext uri="{FF2B5EF4-FFF2-40B4-BE49-F238E27FC236}">
                <a16:creationId xmlns:a16="http://schemas.microsoft.com/office/drawing/2014/main" id="{F47FF7D7-8A82-4EAD-A20D-9BC97A017614}"/>
              </a:ext>
            </a:extLst>
          </p:cNvPr>
          <p:cNvPicPr>
            <a:picLocks noChangeAspect="1"/>
          </p:cNvPicPr>
          <p:nvPr/>
        </p:nvPicPr>
        <p:blipFill>
          <a:blip r:embed="rId3"/>
          <a:stretch>
            <a:fillRect/>
          </a:stretch>
        </p:blipFill>
        <p:spPr>
          <a:xfrm>
            <a:off x="710100" y="4345721"/>
            <a:ext cx="7852800" cy="437134"/>
          </a:xfrm>
          <a:prstGeom prst="rect">
            <a:avLst/>
          </a:prstGeom>
          <a:effectLst>
            <a:outerShdw blurRad="63500" sx="102000" sy="102000" algn="ctr" rotWithShape="0">
              <a:prstClr val="black">
                <a:alpha val="40000"/>
              </a:prstClr>
            </a:outerShdw>
          </a:effectLst>
        </p:spPr>
      </p:pic>
      <p:pic>
        <p:nvPicPr>
          <p:cNvPr id="6" name="תמונה 5">
            <a:extLst>
              <a:ext uri="{FF2B5EF4-FFF2-40B4-BE49-F238E27FC236}">
                <a16:creationId xmlns:a16="http://schemas.microsoft.com/office/drawing/2014/main" id="{0E03BA9B-90E5-42A3-9530-ADD862BCDFD9}"/>
              </a:ext>
            </a:extLst>
          </p:cNvPr>
          <p:cNvPicPr>
            <a:picLocks noChangeAspect="1"/>
          </p:cNvPicPr>
          <p:nvPr/>
        </p:nvPicPr>
        <p:blipFill>
          <a:blip r:embed="rId4"/>
          <a:stretch>
            <a:fillRect/>
          </a:stretch>
        </p:blipFill>
        <p:spPr>
          <a:xfrm>
            <a:off x="6165273" y="1744786"/>
            <a:ext cx="2397627" cy="2439481"/>
          </a:xfrm>
          <a:prstGeom prst="rect">
            <a:avLst/>
          </a:prstGeom>
          <a:ln>
            <a:solidFill>
              <a:schemeClr val="tx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605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תמונה 6">
            <a:extLst>
              <a:ext uri="{FF2B5EF4-FFF2-40B4-BE49-F238E27FC236}">
                <a16:creationId xmlns:a16="http://schemas.microsoft.com/office/drawing/2014/main" id="{9F9B6F56-5E96-4B3D-B62D-BB8A54A7E61D}"/>
              </a:ext>
            </a:extLst>
          </p:cNvPr>
          <p:cNvPicPr>
            <a:picLocks noChangeAspect="1"/>
          </p:cNvPicPr>
          <p:nvPr/>
        </p:nvPicPr>
        <p:blipFill rotWithShape="1">
          <a:blip r:embed="rId3"/>
          <a:srcRect b="8741"/>
          <a:stretch/>
        </p:blipFill>
        <p:spPr>
          <a:xfrm>
            <a:off x="6172200" y="1737859"/>
            <a:ext cx="2380636" cy="2447365"/>
          </a:xfrm>
          <a:prstGeom prst="rect">
            <a:avLst/>
          </a:prstGeom>
          <a:ln>
            <a:solidFill>
              <a:schemeClr val="tx2"/>
            </a:solidFill>
          </a:ln>
          <a:effectLst>
            <a:outerShdw blurRad="63500" sx="102000" sy="102000" algn="ctr" rotWithShape="0">
              <a:prstClr val="black">
                <a:alpha val="40000"/>
              </a:prstClr>
            </a:outerShdw>
          </a:effectLst>
        </p:spPr>
      </p:pic>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After removing rows, we reviewed which columns kept losing data</a:t>
            </a:r>
            <a:br>
              <a:rPr lang="en-US" dirty="0"/>
            </a:br>
            <a:r>
              <a:rPr lang="en-US" dirty="0"/>
              <a:t>and still miss too much data, so if they were to be filled – the data will</a:t>
            </a:r>
          </a:p>
          <a:p>
            <a:pPr marL="0" lvl="0" indent="0" algn="l" rtl="0">
              <a:lnSpc>
                <a:spcPct val="100000"/>
              </a:lnSpc>
              <a:spcBef>
                <a:spcPts val="0"/>
              </a:spcBef>
              <a:spcAft>
                <a:spcPts val="0"/>
              </a:spcAft>
              <a:buNone/>
            </a:pPr>
            <a:r>
              <a:rPr lang="en-US" dirty="0"/>
              <a:t>Become to biased. We decided to remove these columns: </a:t>
            </a:r>
            <a:r>
              <a:rPr lang="en-US" b="1" dirty="0"/>
              <a:t>Two</a:t>
            </a:r>
            <a:r>
              <a:rPr lang="en-US" dirty="0"/>
              <a:t> overall.</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An example from our code:</a:t>
            </a:r>
          </a:p>
        </p:txBody>
      </p:sp>
      <p:sp>
        <p:nvSpPr>
          <p:cNvPr id="384" name="Google Shape;384;p44"/>
          <p:cNvSpPr/>
          <p:nvPr/>
        </p:nvSpPr>
        <p:spPr>
          <a:xfrm>
            <a:off x="6710243" y="3838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6258" y="328226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9" name="תמונה 8">
            <a:extLst>
              <a:ext uri="{FF2B5EF4-FFF2-40B4-BE49-F238E27FC236}">
                <a16:creationId xmlns:a16="http://schemas.microsoft.com/office/drawing/2014/main" id="{7D0AD1FE-F22D-4D8E-9199-D7052CD53F40}"/>
              </a:ext>
            </a:extLst>
          </p:cNvPr>
          <p:cNvPicPr>
            <a:picLocks noChangeAspect="1"/>
          </p:cNvPicPr>
          <p:nvPr/>
        </p:nvPicPr>
        <p:blipFill rotWithShape="1">
          <a:blip r:embed="rId4"/>
          <a:srcRect r="42197"/>
          <a:stretch/>
        </p:blipFill>
        <p:spPr>
          <a:xfrm>
            <a:off x="720437" y="2474301"/>
            <a:ext cx="5285508" cy="6253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7919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remained with four columns with missing values, that:</a:t>
            </a:r>
            <a:br>
              <a:rPr lang="en-US" dirty="0"/>
            </a:br>
            <a:r>
              <a:rPr lang="en-US" dirty="0"/>
              <a:t>- Didn’t miss substantial amount of data.</a:t>
            </a:r>
            <a:br>
              <a:rPr lang="en-US" dirty="0"/>
            </a:br>
            <a:r>
              <a:rPr lang="en-US" dirty="0"/>
              <a:t>- Were important enough to keep.</a:t>
            </a:r>
            <a:br>
              <a:rPr lang="en-US" dirty="0"/>
            </a:br>
            <a:r>
              <a:rPr lang="en-US" dirty="0"/>
              <a:t>- Missing values in the column could be filled.</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They were filled up in the following methods: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b="1" dirty="0"/>
              <a:t>1) Time</a:t>
            </a:r>
            <a:r>
              <a:rPr lang="en-US" dirty="0"/>
              <a:t> – Filled by the median value of the column</a:t>
            </a:r>
            <a:endParaRPr lang="en-US" b="1" dirty="0"/>
          </a:p>
          <a:p>
            <a:pPr marL="0" lvl="0" indent="0" algn="l" rtl="0">
              <a:lnSpc>
                <a:spcPct val="100000"/>
              </a:lnSpc>
              <a:spcBef>
                <a:spcPts val="0"/>
              </a:spcBef>
              <a:spcAft>
                <a:spcPts val="0"/>
              </a:spcAft>
              <a:buNone/>
            </a:pPr>
            <a:endParaRPr lang="en-US" dirty="0"/>
          </a:p>
          <a:p>
            <a:pPr marL="0" indent="0">
              <a:lnSpc>
                <a:spcPct val="100000"/>
              </a:lnSpc>
              <a:buNone/>
            </a:pPr>
            <a:r>
              <a:rPr lang="en-US" dirty="0"/>
              <a:t>An example from our code:</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sp>
        <p:nvSpPr>
          <p:cNvPr id="384" name="Google Shape;384;p44"/>
          <p:cNvSpPr/>
          <p:nvPr/>
        </p:nvSpPr>
        <p:spPr>
          <a:xfrm>
            <a:off x="6710243" y="3838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3837" y="37585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3" name="תמונה 2">
            <a:extLst>
              <a:ext uri="{FF2B5EF4-FFF2-40B4-BE49-F238E27FC236}">
                <a16:creationId xmlns:a16="http://schemas.microsoft.com/office/drawing/2014/main" id="{53BB647D-612E-40AF-AF86-4DB115B5A7A9}"/>
              </a:ext>
            </a:extLst>
          </p:cNvPr>
          <p:cNvPicPr>
            <a:picLocks noChangeAspect="1"/>
          </p:cNvPicPr>
          <p:nvPr/>
        </p:nvPicPr>
        <p:blipFill>
          <a:blip r:embed="rId3"/>
          <a:stretch>
            <a:fillRect/>
          </a:stretch>
        </p:blipFill>
        <p:spPr>
          <a:xfrm>
            <a:off x="6169565" y="1834839"/>
            <a:ext cx="2390198" cy="2224541"/>
          </a:xfrm>
          <a:prstGeom prst="rect">
            <a:avLst/>
          </a:prstGeom>
          <a:ln>
            <a:solidFill>
              <a:schemeClr val="tx2"/>
            </a:solidFill>
          </a:ln>
          <a:effectLst>
            <a:outerShdw blurRad="63500" sx="102000" sy="102000" algn="ctr" rotWithShape="0">
              <a:prstClr val="black">
                <a:alpha val="40000"/>
              </a:prstClr>
            </a:outerShdw>
          </a:effectLst>
        </p:spPr>
      </p:pic>
      <p:sp>
        <p:nvSpPr>
          <p:cNvPr id="4" name="מלבן 3">
            <a:extLst>
              <a:ext uri="{FF2B5EF4-FFF2-40B4-BE49-F238E27FC236}">
                <a16:creationId xmlns:a16="http://schemas.microsoft.com/office/drawing/2014/main" id="{04867340-D799-4BD3-8594-9AEDE608AB83}"/>
              </a:ext>
            </a:extLst>
          </p:cNvPr>
          <p:cNvSpPr/>
          <p:nvPr/>
        </p:nvSpPr>
        <p:spPr>
          <a:xfrm>
            <a:off x="6229350" y="2444750"/>
            <a:ext cx="1762125" cy="7937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a:extLst>
              <a:ext uri="{FF2B5EF4-FFF2-40B4-BE49-F238E27FC236}">
                <a16:creationId xmlns:a16="http://schemas.microsoft.com/office/drawing/2014/main" id="{272E48C6-821B-4CC6-82CF-0444180F6806}"/>
              </a:ext>
            </a:extLst>
          </p:cNvPr>
          <p:cNvSpPr/>
          <p:nvPr/>
        </p:nvSpPr>
        <p:spPr>
          <a:xfrm>
            <a:off x="6229349" y="2947109"/>
            <a:ext cx="1762125" cy="186927"/>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F0461502-F996-46EF-BEDB-76B99383A465}"/>
              </a:ext>
            </a:extLst>
          </p:cNvPr>
          <p:cNvSpPr/>
          <p:nvPr/>
        </p:nvSpPr>
        <p:spPr>
          <a:xfrm>
            <a:off x="6254750" y="3252065"/>
            <a:ext cx="1762125" cy="7937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תמונה 5">
            <a:extLst>
              <a:ext uri="{FF2B5EF4-FFF2-40B4-BE49-F238E27FC236}">
                <a16:creationId xmlns:a16="http://schemas.microsoft.com/office/drawing/2014/main" id="{AA9A19C2-4605-404A-B66C-82444C24916B}"/>
              </a:ext>
            </a:extLst>
          </p:cNvPr>
          <p:cNvPicPr>
            <a:picLocks noChangeAspect="1"/>
          </p:cNvPicPr>
          <p:nvPr/>
        </p:nvPicPr>
        <p:blipFill>
          <a:blip r:embed="rId4"/>
          <a:stretch>
            <a:fillRect/>
          </a:stretch>
        </p:blipFill>
        <p:spPr>
          <a:xfrm>
            <a:off x="793928" y="3252065"/>
            <a:ext cx="4152900" cy="5429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3672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t>2) Occupants</a:t>
            </a:r>
            <a:r>
              <a:rPr lang="en-US" dirty="0"/>
              <a:t> – The value in the </a:t>
            </a:r>
            <a:r>
              <a:rPr lang="en-US" b="1" dirty="0"/>
              <a:t>Fatalities</a:t>
            </a:r>
            <a:r>
              <a:rPr lang="en-US" dirty="0"/>
              <a:t> column cannot surpass the value in this column.</a:t>
            </a:r>
            <a:br>
              <a:rPr lang="en-US" dirty="0"/>
            </a:br>
            <a:r>
              <a:rPr lang="en-US" dirty="0"/>
              <a:t>As the </a:t>
            </a:r>
            <a:r>
              <a:rPr lang="en-US" b="1" dirty="0"/>
              <a:t>Fatalities</a:t>
            </a:r>
            <a:r>
              <a:rPr lang="en-US" dirty="0"/>
              <a:t> column now doesn’t have missing values, the following method was used to fill up missing values in the </a:t>
            </a:r>
            <a:r>
              <a:rPr lang="en-US" b="1" dirty="0"/>
              <a:t>Occupants</a:t>
            </a:r>
            <a:r>
              <a:rPr lang="en-US" dirty="0"/>
              <a:t> :</a:t>
            </a:r>
          </a:p>
          <a:p>
            <a:pPr marL="0" lvl="0" indent="0" algn="l" rtl="0">
              <a:lnSpc>
                <a:spcPct val="100000"/>
              </a:lnSpc>
              <a:spcBef>
                <a:spcPts val="0"/>
              </a:spcBef>
              <a:spcAft>
                <a:spcPts val="0"/>
              </a:spcAft>
              <a:buNone/>
            </a:pPr>
            <a:endParaRPr lang="en-US" dirty="0"/>
          </a:p>
          <a:p>
            <a:pPr marL="285750" lvl="0" indent="-285750" algn="l" rtl="0">
              <a:lnSpc>
                <a:spcPct val="100000"/>
              </a:lnSpc>
              <a:spcBef>
                <a:spcPts val="0"/>
              </a:spcBef>
              <a:spcAft>
                <a:spcPts val="0"/>
              </a:spcAft>
              <a:buFontTx/>
              <a:buChar char="-"/>
            </a:pPr>
            <a:r>
              <a:rPr lang="en-US" dirty="0"/>
              <a:t>Calculate the mean of the </a:t>
            </a:r>
            <a:r>
              <a:rPr lang="en-US" b="1" dirty="0"/>
              <a:t>Occupants</a:t>
            </a:r>
            <a:r>
              <a:rPr lang="en-US" dirty="0"/>
              <a:t> column</a:t>
            </a:r>
          </a:p>
          <a:p>
            <a:pPr marL="285750" lvl="0" indent="-285750" algn="l" rtl="0">
              <a:lnSpc>
                <a:spcPct val="100000"/>
              </a:lnSpc>
              <a:spcBef>
                <a:spcPts val="0"/>
              </a:spcBef>
              <a:spcAft>
                <a:spcPts val="0"/>
              </a:spcAft>
              <a:buFontTx/>
              <a:buChar char="-"/>
            </a:pPr>
            <a:r>
              <a:rPr lang="en-US" dirty="0"/>
              <a:t>If the value in </a:t>
            </a:r>
            <a:r>
              <a:rPr lang="en-US" b="1" dirty="0"/>
              <a:t>Fatalities </a:t>
            </a:r>
            <a:r>
              <a:rPr lang="en-US" dirty="0"/>
              <a:t>is less or equal to the mean – assign the value</a:t>
            </a:r>
            <a:br>
              <a:rPr lang="en-US" dirty="0"/>
            </a:br>
            <a:r>
              <a:rPr lang="en-US" dirty="0"/>
              <a:t>in </a:t>
            </a:r>
            <a:r>
              <a:rPr lang="en-US" b="1" dirty="0"/>
              <a:t>Fatalities</a:t>
            </a:r>
            <a:r>
              <a:rPr lang="en-US" dirty="0"/>
              <a:t> to </a:t>
            </a:r>
            <a:r>
              <a:rPr lang="en-US" b="1" dirty="0"/>
              <a:t>Occupants</a:t>
            </a:r>
            <a:r>
              <a:rPr lang="en-US" dirty="0"/>
              <a:t> of the same row.</a:t>
            </a:r>
          </a:p>
          <a:p>
            <a:pPr marL="285750" lvl="0" indent="-285750" algn="l" rtl="0">
              <a:lnSpc>
                <a:spcPct val="100000"/>
              </a:lnSpc>
              <a:spcBef>
                <a:spcPts val="0"/>
              </a:spcBef>
              <a:spcAft>
                <a:spcPts val="0"/>
              </a:spcAft>
              <a:buFontTx/>
              <a:buChar char="-"/>
            </a:pPr>
            <a:r>
              <a:rPr lang="en-US" dirty="0"/>
              <a:t>If the value in </a:t>
            </a:r>
            <a:r>
              <a:rPr lang="en-US" b="1" dirty="0"/>
              <a:t>Fatalities</a:t>
            </a:r>
            <a:r>
              <a:rPr lang="en-US" dirty="0"/>
              <a:t> is more than the mean – assign the mean</a:t>
            </a:r>
            <a:br>
              <a:rPr lang="en-US" dirty="0"/>
            </a:br>
            <a:r>
              <a:rPr lang="en-US" dirty="0"/>
              <a:t>value to </a:t>
            </a:r>
            <a:r>
              <a:rPr lang="en-US" b="1" dirty="0"/>
              <a:t>Occupants</a:t>
            </a:r>
            <a:r>
              <a:rPr lang="en-US" dirty="0"/>
              <a:t> of the same row.</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An example from our code:</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sp>
        <p:nvSpPr>
          <p:cNvPr id="384" name="Google Shape;384;p44"/>
          <p:cNvSpPr/>
          <p:nvPr/>
        </p:nvSpPr>
        <p:spPr>
          <a:xfrm>
            <a:off x="6901365" y="2138380"/>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81389" y="254660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5" name="תמונה 4">
            <a:extLst>
              <a:ext uri="{FF2B5EF4-FFF2-40B4-BE49-F238E27FC236}">
                <a16:creationId xmlns:a16="http://schemas.microsoft.com/office/drawing/2014/main" id="{E9E21B31-B03D-4866-AF77-38DE3EB69F8F}"/>
              </a:ext>
            </a:extLst>
          </p:cNvPr>
          <p:cNvPicPr>
            <a:picLocks noChangeAspect="1"/>
          </p:cNvPicPr>
          <p:nvPr/>
        </p:nvPicPr>
        <p:blipFill>
          <a:blip r:embed="rId3"/>
          <a:stretch>
            <a:fillRect/>
          </a:stretch>
        </p:blipFill>
        <p:spPr>
          <a:xfrm>
            <a:off x="780930" y="3460594"/>
            <a:ext cx="4906963" cy="13245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0479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584237" y="979415"/>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t>3-4) Airframe Hours </a:t>
            </a:r>
            <a:r>
              <a:rPr lang="en-US" dirty="0"/>
              <a:t>and </a:t>
            </a:r>
            <a:r>
              <a:rPr lang="en-US" b="1" dirty="0"/>
              <a:t>Years Active</a:t>
            </a:r>
            <a:r>
              <a:rPr lang="en-US" dirty="0"/>
              <a:t> – We decided to be creative here.</a:t>
            </a:r>
          </a:p>
          <a:p>
            <a:pPr marL="0" lvl="0" indent="0" algn="l" rtl="0">
              <a:lnSpc>
                <a:spcPct val="100000"/>
              </a:lnSpc>
              <a:spcBef>
                <a:spcPts val="0"/>
              </a:spcBef>
              <a:spcAft>
                <a:spcPts val="0"/>
              </a:spcAft>
              <a:buNone/>
            </a:pPr>
            <a:r>
              <a:rPr lang="en-US" dirty="0"/>
              <a:t>As </a:t>
            </a:r>
            <a:r>
              <a:rPr lang="en-US" b="1" dirty="0"/>
              <a:t>Airframe</a:t>
            </a:r>
            <a:r>
              <a:rPr lang="en-US" dirty="0"/>
              <a:t> </a:t>
            </a:r>
            <a:r>
              <a:rPr lang="en-US" b="1" dirty="0"/>
              <a:t>Hours</a:t>
            </a:r>
            <a:r>
              <a:rPr lang="en-US" dirty="0"/>
              <a:t> can be calculated as a kind of a function of </a:t>
            </a:r>
            <a:r>
              <a:rPr lang="en-US" b="1" dirty="0"/>
              <a:t>Years Active</a:t>
            </a:r>
            <a:r>
              <a:rPr lang="en-US" dirty="0"/>
              <a:t>, we filled both columns up</a:t>
            </a:r>
            <a:br>
              <a:rPr lang="en-US" dirty="0"/>
            </a:br>
            <a:r>
              <a:rPr lang="en-US" dirty="0"/>
              <a:t>in the following method:</a:t>
            </a:r>
          </a:p>
          <a:p>
            <a:pPr marL="0" lvl="0" indent="0" algn="l" rtl="0">
              <a:lnSpc>
                <a:spcPct val="100000"/>
              </a:lnSpc>
              <a:spcBef>
                <a:spcPts val="0"/>
              </a:spcBef>
              <a:spcAft>
                <a:spcPts val="0"/>
              </a:spcAft>
              <a:buNone/>
            </a:pPr>
            <a:endParaRPr lang="en-US" b="1" dirty="0"/>
          </a:p>
          <a:p>
            <a:pPr marL="285750" lvl="0" indent="-285750" algn="l" rtl="0">
              <a:lnSpc>
                <a:spcPct val="100000"/>
              </a:lnSpc>
              <a:spcBef>
                <a:spcPts val="0"/>
              </a:spcBef>
              <a:spcAft>
                <a:spcPts val="0"/>
              </a:spcAft>
              <a:buFontTx/>
              <a:buChar char="-"/>
            </a:pPr>
            <a:r>
              <a:rPr lang="en-US" sz="1200" dirty="0"/>
              <a:t>In every row that doesn’t miss a value in both columns, we summed  each column’s values in a separate variable.</a:t>
            </a:r>
          </a:p>
          <a:p>
            <a:pPr marL="285750" lvl="0" indent="-285750" algn="l" rtl="0">
              <a:lnSpc>
                <a:spcPct val="100000"/>
              </a:lnSpc>
              <a:spcBef>
                <a:spcPts val="0"/>
              </a:spcBef>
              <a:spcAft>
                <a:spcPts val="0"/>
              </a:spcAft>
              <a:buFontTx/>
              <a:buChar char="-"/>
            </a:pPr>
            <a:r>
              <a:rPr lang="en-US" sz="1200" dirty="0"/>
              <a:t>We assigned the result of their division in a third new variable, to represent the average airframe hours per year of activity.</a:t>
            </a:r>
          </a:p>
          <a:p>
            <a:pPr marL="285750" indent="-285750">
              <a:lnSpc>
                <a:spcPct val="100000"/>
              </a:lnSpc>
              <a:buFontTx/>
              <a:buChar char="-"/>
            </a:pPr>
            <a:r>
              <a:rPr lang="en-US" sz="1200" dirty="0"/>
              <a:t>For rows that missed values only for </a:t>
            </a:r>
            <a:r>
              <a:rPr lang="en-US" sz="1200" b="1" dirty="0"/>
              <a:t>Years Active,</a:t>
            </a:r>
            <a:r>
              <a:rPr lang="en-US" sz="1200" dirty="0"/>
              <a:t> we assigned the result of the value in </a:t>
            </a:r>
            <a:r>
              <a:rPr lang="en-US" sz="1200" b="1" dirty="0"/>
              <a:t>Airframe Hours</a:t>
            </a:r>
            <a:r>
              <a:rPr lang="en-US" sz="1200" dirty="0"/>
              <a:t> divided in the mean variable</a:t>
            </a:r>
            <a:r>
              <a:rPr lang="en-US" sz="1200" b="1" dirty="0"/>
              <a:t>.</a:t>
            </a:r>
            <a:endParaRPr lang="en-US" sz="1200" dirty="0"/>
          </a:p>
          <a:p>
            <a:pPr marL="285750" indent="-285750">
              <a:lnSpc>
                <a:spcPct val="100000"/>
              </a:lnSpc>
              <a:buFontTx/>
              <a:buChar char="-"/>
            </a:pPr>
            <a:r>
              <a:rPr lang="en-US" sz="1200" dirty="0"/>
              <a:t>For rows that missed values only for </a:t>
            </a:r>
            <a:r>
              <a:rPr lang="en-US" sz="1200" b="1" dirty="0"/>
              <a:t>Airframe Hours,</a:t>
            </a:r>
            <a:r>
              <a:rPr lang="en-US" sz="1200" dirty="0"/>
              <a:t> we assigned the result of the value in </a:t>
            </a:r>
            <a:r>
              <a:rPr lang="en-US" sz="1200" b="1" dirty="0"/>
              <a:t>Years Active</a:t>
            </a:r>
            <a:r>
              <a:rPr lang="en-US" sz="1200" dirty="0"/>
              <a:t> multiplied with the mean variable.</a:t>
            </a:r>
          </a:p>
          <a:p>
            <a:pPr marL="285750" indent="-285750">
              <a:lnSpc>
                <a:spcPct val="100000"/>
              </a:lnSpc>
              <a:buFontTx/>
              <a:buChar char="-"/>
            </a:pPr>
            <a:endParaRPr lang="en-US" sz="1200" b="1" dirty="0"/>
          </a:p>
          <a:p>
            <a:pPr marL="0" indent="0">
              <a:lnSpc>
                <a:spcPct val="100000"/>
              </a:lnSpc>
              <a:buNone/>
            </a:pPr>
            <a:endParaRPr lang="en-US" sz="1200" b="1" dirty="0"/>
          </a:p>
          <a:p>
            <a:pPr marL="0" indent="0">
              <a:lnSpc>
                <a:spcPct val="100000"/>
              </a:lnSpc>
              <a:buNone/>
            </a:pPr>
            <a:endParaRPr lang="en-US" sz="1200" b="1" dirty="0"/>
          </a:p>
          <a:p>
            <a:pPr marL="0" indent="0">
              <a:lnSpc>
                <a:spcPct val="100000"/>
              </a:lnSpc>
              <a:buNone/>
            </a:pPr>
            <a:r>
              <a:rPr lang="en-US" sz="1200" b="1" dirty="0"/>
              <a:t>             </a:t>
            </a:r>
            <a:r>
              <a:rPr lang="en-US" sz="1200" dirty="0"/>
              <a:t>An example from our code:</a:t>
            </a:r>
          </a:p>
          <a:p>
            <a:pPr marL="285750" lvl="0" indent="-285750" algn="l" rtl="0">
              <a:lnSpc>
                <a:spcPct val="100000"/>
              </a:lnSpc>
              <a:spcBef>
                <a:spcPts val="0"/>
              </a:spcBef>
              <a:spcAft>
                <a:spcPts val="0"/>
              </a:spcAft>
              <a:buFontTx/>
              <a:buChar char="-"/>
            </a:pPr>
            <a:endParaRPr lang="en-US" dirty="0"/>
          </a:p>
          <a:p>
            <a:pPr marL="285750" lvl="0" indent="-285750" algn="l" rtl="0">
              <a:lnSpc>
                <a:spcPct val="100000"/>
              </a:lnSpc>
              <a:spcBef>
                <a:spcPts val="0"/>
              </a:spcBef>
              <a:spcAft>
                <a:spcPts val="0"/>
              </a:spcAft>
              <a:buFontTx/>
              <a:buChar char="-"/>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sp>
        <p:nvSpPr>
          <p:cNvPr id="384" name="Google Shape;384;p44"/>
          <p:cNvSpPr/>
          <p:nvPr/>
        </p:nvSpPr>
        <p:spPr>
          <a:xfrm>
            <a:off x="6792183" y="62376"/>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735094" y="2891397"/>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5" name="תמונה 4">
            <a:extLst>
              <a:ext uri="{FF2B5EF4-FFF2-40B4-BE49-F238E27FC236}">
                <a16:creationId xmlns:a16="http://schemas.microsoft.com/office/drawing/2014/main" id="{09573C2D-6D8D-4274-9985-D9A7ED583569}"/>
              </a:ext>
            </a:extLst>
          </p:cNvPr>
          <p:cNvPicPr>
            <a:picLocks noChangeAspect="1"/>
          </p:cNvPicPr>
          <p:nvPr/>
        </p:nvPicPr>
        <p:blipFill>
          <a:blip r:embed="rId3"/>
          <a:stretch>
            <a:fillRect/>
          </a:stretch>
        </p:blipFill>
        <p:spPr>
          <a:xfrm>
            <a:off x="3653392" y="3259281"/>
            <a:ext cx="5124735" cy="1584587"/>
          </a:xfrm>
          <a:prstGeom prst="rect">
            <a:avLst/>
          </a:prstGeom>
          <a:effectLst>
            <a:outerShdw blurRad="63500" sx="102000" sy="102000" algn="ctr" rotWithShape="0">
              <a:prstClr val="black">
                <a:alpha val="40000"/>
              </a:prstClr>
            </a:outerShdw>
          </a:effectLst>
        </p:spPr>
      </p:pic>
      <p:pic>
        <p:nvPicPr>
          <p:cNvPr id="7" name="תמונה 6">
            <a:extLst>
              <a:ext uri="{FF2B5EF4-FFF2-40B4-BE49-F238E27FC236}">
                <a16:creationId xmlns:a16="http://schemas.microsoft.com/office/drawing/2014/main" id="{D3D55D2B-3BDF-4C4B-8B22-90AD847E7BAC}"/>
              </a:ext>
            </a:extLst>
          </p:cNvPr>
          <p:cNvPicPr>
            <a:picLocks noChangeAspect="1"/>
          </p:cNvPicPr>
          <p:nvPr/>
        </p:nvPicPr>
        <p:blipFill>
          <a:blip r:embed="rId4"/>
          <a:stretch>
            <a:fillRect/>
          </a:stretch>
        </p:blipFill>
        <p:spPr>
          <a:xfrm>
            <a:off x="555050" y="3901308"/>
            <a:ext cx="3029268" cy="9425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9456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1"/>
          <p:cNvSpPr/>
          <p:nvPr/>
        </p:nvSpPr>
        <p:spPr>
          <a:xfrm>
            <a:off x="540000"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0" name="Google Shape;600;p51"/>
          <p:cNvSpPr/>
          <p:nvPr/>
        </p:nvSpPr>
        <p:spPr>
          <a:xfrm>
            <a:off x="4670775"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1" name="Google Shape;601;p51"/>
          <p:cNvSpPr txBox="1"/>
          <p:nvPr/>
        </p:nvSpPr>
        <p:spPr>
          <a:xfrm>
            <a:off x="591975"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01</a:t>
            </a:r>
            <a:endParaRPr/>
          </a:p>
        </p:txBody>
      </p:sp>
      <p:sp>
        <p:nvSpPr>
          <p:cNvPr id="602" name="Google Shape;602;p51"/>
          <p:cNvSpPr txBox="1"/>
          <p:nvPr/>
        </p:nvSpPr>
        <p:spPr>
          <a:xfrm>
            <a:off x="4714250"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solidFill>
                <a:latin typeface="Poppins Black"/>
                <a:ea typeface="Poppins Black"/>
                <a:cs typeface="Poppins Black"/>
                <a:sym typeface="Poppins Black"/>
              </a:rPr>
              <a:t>02</a:t>
            </a:r>
            <a:endParaRPr dirty="0"/>
          </a:p>
        </p:txBody>
      </p:sp>
      <p:sp>
        <p:nvSpPr>
          <p:cNvPr id="603" name="Google Shape;603;p51"/>
          <p:cNvSpPr txBox="1">
            <a:spLocks noGrp="1"/>
          </p:cNvSpPr>
          <p:nvPr>
            <p:ph type="title"/>
          </p:nvPr>
        </p:nvSpPr>
        <p:spPr>
          <a:xfrm>
            <a:off x="555050" y="33180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STRING CONVERSION</a:t>
            </a:r>
            <a:endParaRPr dirty="0"/>
          </a:p>
        </p:txBody>
      </p:sp>
      <p:sp>
        <p:nvSpPr>
          <p:cNvPr id="604" name="Google Shape;604;p51"/>
          <p:cNvSpPr txBox="1">
            <a:spLocks noGrp="1"/>
          </p:cNvSpPr>
          <p:nvPr>
            <p:ph type="subTitle" idx="1"/>
          </p:nvPr>
        </p:nvSpPr>
        <p:spPr>
          <a:xfrm>
            <a:off x="1935750" y="2047552"/>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DEFINITIVE</a:t>
            </a:r>
          </a:p>
          <a:p>
            <a:pPr marL="0" lvl="0" indent="0" algn="l" rtl="0">
              <a:spcBef>
                <a:spcPts val="0"/>
              </a:spcBef>
              <a:spcAft>
                <a:spcPts val="0"/>
              </a:spcAft>
              <a:buNone/>
            </a:pPr>
            <a:r>
              <a:rPr lang="en" dirty="0"/>
              <a:t>REPLACING</a:t>
            </a:r>
            <a:endParaRPr dirty="0"/>
          </a:p>
        </p:txBody>
      </p:sp>
      <p:sp>
        <p:nvSpPr>
          <p:cNvPr id="605" name="Google Shape;605;p51"/>
          <p:cNvSpPr txBox="1">
            <a:spLocks noGrp="1"/>
          </p:cNvSpPr>
          <p:nvPr>
            <p:ph type="subTitle" idx="2"/>
          </p:nvPr>
        </p:nvSpPr>
        <p:spPr>
          <a:xfrm>
            <a:off x="5890125" y="2131121"/>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a:t>
            </a:r>
          </a:p>
          <a:p>
            <a:pPr marL="0" lvl="0" indent="0" algn="l" rtl="0">
              <a:spcBef>
                <a:spcPts val="0"/>
              </a:spcBef>
              <a:spcAft>
                <a:spcPts val="0"/>
              </a:spcAft>
              <a:buNone/>
            </a:pPr>
            <a:r>
              <a:rPr lang="en" dirty="0"/>
              <a:t>REPLACING</a:t>
            </a:r>
            <a:endParaRPr dirty="0"/>
          </a:p>
        </p:txBody>
      </p:sp>
      <p:sp>
        <p:nvSpPr>
          <p:cNvPr id="606" name="Google Shape;606;p51"/>
          <p:cNvSpPr txBox="1">
            <a:spLocks noGrp="1"/>
          </p:cNvSpPr>
          <p:nvPr>
            <p:ph type="subTitle" idx="3"/>
          </p:nvPr>
        </p:nvSpPr>
        <p:spPr>
          <a:xfrm>
            <a:off x="1961093" y="3014789"/>
            <a:ext cx="25386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small numbers of unique</a:t>
            </a:r>
            <a:br>
              <a:rPr lang="en" dirty="0"/>
            </a:br>
            <a:r>
              <a:rPr lang="en" dirty="0"/>
              <a:t>possible values</a:t>
            </a:r>
            <a:endParaRPr dirty="0"/>
          </a:p>
        </p:txBody>
      </p:sp>
      <p:sp>
        <p:nvSpPr>
          <p:cNvPr id="607" name="Google Shape;607;p51"/>
          <p:cNvSpPr txBox="1">
            <a:spLocks noGrp="1"/>
          </p:cNvSpPr>
          <p:nvPr>
            <p:ph type="subTitle" idx="4"/>
          </p:nvPr>
        </p:nvSpPr>
        <p:spPr>
          <a:xfrm>
            <a:off x="5890125" y="3047475"/>
            <a:ext cx="25386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large numbers of unique possible values</a:t>
            </a:r>
          </a:p>
        </p:txBody>
      </p:sp>
      <p:sp>
        <p:nvSpPr>
          <p:cNvPr id="11" name="Google Shape;383;p44">
            <a:extLst>
              <a:ext uri="{FF2B5EF4-FFF2-40B4-BE49-F238E27FC236}">
                <a16:creationId xmlns:a16="http://schemas.microsoft.com/office/drawing/2014/main" id="{F62B9D16-CAA0-41D9-8560-41E4C0324FD4}"/>
              </a:ext>
            </a:extLst>
          </p:cNvPr>
          <p:cNvSpPr txBox="1">
            <a:spLocks/>
          </p:cNvSpPr>
          <p:nvPr/>
        </p:nvSpPr>
        <p:spPr>
          <a:xfrm>
            <a:off x="622609" y="959139"/>
            <a:ext cx="7852800" cy="3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500"/>
              <a:buFont typeface="Poppins Medium"/>
              <a:buNone/>
              <a:defRPr sz="2700" b="0" i="0" u="none" strike="noStrike" cap="none">
                <a:solidFill>
                  <a:schemeClr val="dk2"/>
                </a:solidFill>
                <a:latin typeface="Lato Black"/>
                <a:ea typeface="Lato Black"/>
                <a:cs typeface="Lato Black"/>
                <a:sym typeface="Lato Black"/>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300" dirty="0">
                <a:latin typeface="Lato" panose="020F0502020204030203" pitchFamily="34" charset="0"/>
              </a:rPr>
              <a:t>In order for being able to apply a machine learning model  to our data, we need to convert</a:t>
            </a:r>
          </a:p>
          <a:p>
            <a:pPr marL="0" indent="0"/>
            <a:r>
              <a:rPr lang="en-US" sz="1300" dirty="0">
                <a:latin typeface="Lato" panose="020F0502020204030203" pitchFamily="34" charset="0"/>
              </a:rPr>
              <a:t>All the string values in the data to  numerical values. Depending on how many unique values</a:t>
            </a:r>
          </a:p>
          <a:p>
            <a:pPr marL="0" indent="0"/>
            <a:r>
              <a:rPr lang="en-US" sz="1300" dirty="0">
                <a:latin typeface="Lato" panose="020F0502020204030203" pitchFamily="34" charset="0"/>
              </a:rPr>
              <a:t>There are in a column, there are two ways to convert strings to numerical values:</a:t>
            </a:r>
          </a:p>
        </p:txBody>
      </p:sp>
    </p:spTree>
    <p:extLst>
      <p:ext uri="{BB962C8B-B14F-4D97-AF65-F5344CB8AC3E}">
        <p14:creationId xmlns:p14="http://schemas.microsoft.com/office/powerpoint/2010/main" val="22375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a:pPr>
            <a:r>
              <a:rPr lang="en-US" b="1" dirty="0"/>
              <a:t>DEFINITIVE REPLACING</a:t>
            </a:r>
          </a:p>
          <a:p>
            <a:pPr marL="0" lvl="0" indent="0" algn="l" rtl="0">
              <a:spcBef>
                <a:spcPts val="0"/>
              </a:spcBef>
              <a:spcAft>
                <a:spcPts val="0"/>
              </a:spcAft>
              <a:buNone/>
            </a:pPr>
            <a:r>
              <a:rPr lang="en-US" b="1" dirty="0"/>
              <a:t>	</a:t>
            </a:r>
            <a:r>
              <a:rPr lang="en-US" dirty="0"/>
              <a:t>We use it for columns that have a small number of unique possible values.</a:t>
            </a:r>
          </a:p>
          <a:p>
            <a:pPr marL="0" lvl="0" indent="0" algn="l" rtl="0">
              <a:spcBef>
                <a:spcPts val="0"/>
              </a:spcBef>
              <a:spcAft>
                <a:spcPts val="0"/>
              </a:spcAft>
              <a:buNone/>
            </a:pPr>
            <a:r>
              <a:rPr lang="en-US" dirty="0"/>
              <a:t>	In such a case, we can determine which numerical number each possible</a:t>
            </a:r>
            <a:br>
              <a:rPr lang="en-US" dirty="0"/>
            </a:br>
            <a:r>
              <a:rPr lang="en-US" dirty="0"/>
              <a:t>	value will be replaced with.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An example from our code:</a:t>
            </a:r>
          </a:p>
        </p:txBody>
      </p:sp>
      <p:sp>
        <p:nvSpPr>
          <p:cNvPr id="384" name="Google Shape;384;p44"/>
          <p:cNvSpPr/>
          <p:nvPr/>
        </p:nvSpPr>
        <p:spPr>
          <a:xfrm>
            <a:off x="7368150" y="2361838"/>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49747" y="33754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STRING CONVERSION</a:t>
            </a:r>
            <a:endParaRPr dirty="0"/>
          </a:p>
        </p:txBody>
      </p:sp>
      <p:pic>
        <p:nvPicPr>
          <p:cNvPr id="3" name="תמונה 2">
            <a:extLst>
              <a:ext uri="{FF2B5EF4-FFF2-40B4-BE49-F238E27FC236}">
                <a16:creationId xmlns:a16="http://schemas.microsoft.com/office/drawing/2014/main" id="{BE7E4BF3-9043-4B23-A515-ACB0B0B508E8}"/>
              </a:ext>
            </a:extLst>
          </p:cNvPr>
          <p:cNvPicPr>
            <a:picLocks noChangeAspect="1"/>
          </p:cNvPicPr>
          <p:nvPr/>
        </p:nvPicPr>
        <p:blipFill>
          <a:blip r:embed="rId3"/>
          <a:stretch>
            <a:fillRect/>
          </a:stretch>
        </p:blipFill>
        <p:spPr>
          <a:xfrm>
            <a:off x="1412918" y="2840188"/>
            <a:ext cx="5793475" cy="83837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3814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startAt="2"/>
            </a:pPr>
            <a:r>
              <a:rPr lang="en-US" b="1" dirty="0"/>
              <a:t>GENERAL REPLACING</a:t>
            </a:r>
          </a:p>
          <a:p>
            <a:pPr marL="0" lvl="0" indent="0" algn="l" rtl="0">
              <a:spcBef>
                <a:spcPts val="0"/>
              </a:spcBef>
              <a:spcAft>
                <a:spcPts val="0"/>
              </a:spcAft>
              <a:buNone/>
            </a:pPr>
            <a:r>
              <a:rPr lang="en-US" b="1" dirty="0"/>
              <a:t>	</a:t>
            </a:r>
            <a:r>
              <a:rPr lang="en-US" dirty="0"/>
              <a:t>We use it for columns that have a large number of unique possible values.</a:t>
            </a:r>
          </a:p>
          <a:p>
            <a:pPr marL="0" lvl="0" indent="0" algn="l" rtl="0">
              <a:spcBef>
                <a:spcPts val="0"/>
              </a:spcBef>
              <a:spcAft>
                <a:spcPts val="0"/>
              </a:spcAft>
              <a:buNone/>
            </a:pPr>
            <a:r>
              <a:rPr lang="en-US" dirty="0"/>
              <a:t>	In such a case, we run a general loop that allocates a number to every value</a:t>
            </a:r>
            <a:br>
              <a:rPr lang="en-US" dirty="0"/>
            </a:br>
            <a:r>
              <a:rPr lang="en-US" dirty="0"/>
              <a:t>	on its own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An example from our code:</a:t>
            </a:r>
          </a:p>
        </p:txBody>
      </p:sp>
      <p:sp>
        <p:nvSpPr>
          <p:cNvPr id="384" name="Google Shape;384;p44"/>
          <p:cNvSpPr/>
          <p:nvPr/>
        </p:nvSpPr>
        <p:spPr>
          <a:xfrm>
            <a:off x="7368150" y="2361838"/>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49747" y="33754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STRING CONVERSION</a:t>
            </a:r>
            <a:endParaRPr dirty="0"/>
          </a:p>
        </p:txBody>
      </p:sp>
      <p:pic>
        <p:nvPicPr>
          <p:cNvPr id="4" name="תמונה 3">
            <a:extLst>
              <a:ext uri="{FF2B5EF4-FFF2-40B4-BE49-F238E27FC236}">
                <a16:creationId xmlns:a16="http://schemas.microsoft.com/office/drawing/2014/main" id="{DA233994-2703-4D38-BC18-551C0C33D32E}"/>
              </a:ext>
            </a:extLst>
          </p:cNvPr>
          <p:cNvPicPr>
            <a:picLocks noChangeAspect="1"/>
          </p:cNvPicPr>
          <p:nvPr/>
        </p:nvPicPr>
        <p:blipFill>
          <a:blip r:embed="rId3"/>
          <a:stretch>
            <a:fillRect/>
          </a:stretch>
        </p:blipFill>
        <p:spPr>
          <a:xfrm>
            <a:off x="2416695" y="2923622"/>
            <a:ext cx="3980709" cy="119699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2561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65"/>
          <p:cNvSpPr txBox="1">
            <a:spLocks noGrp="1"/>
          </p:cNvSpPr>
          <p:nvPr>
            <p:ph type="subTitle" idx="1"/>
          </p:nvPr>
        </p:nvSpPr>
        <p:spPr>
          <a:xfrm>
            <a:off x="2304800" y="3366238"/>
            <a:ext cx="4534200" cy="46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Number of cells in the data frame after cleaning</a:t>
            </a:r>
            <a:endParaRPr dirty="0"/>
          </a:p>
        </p:txBody>
      </p:sp>
      <p:sp>
        <p:nvSpPr>
          <p:cNvPr id="1036" name="Google Shape;1036;p65"/>
          <p:cNvSpPr txBox="1">
            <a:spLocks noGrp="1"/>
          </p:cNvSpPr>
          <p:nvPr>
            <p:ph type="title"/>
          </p:nvPr>
        </p:nvSpPr>
        <p:spPr>
          <a:xfrm>
            <a:off x="715100" y="1396950"/>
            <a:ext cx="7713600" cy="210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89,620</a:t>
            </a:r>
            <a:endParaRPr dirty="0"/>
          </a:p>
        </p:txBody>
      </p:sp>
      <p:grpSp>
        <p:nvGrpSpPr>
          <p:cNvPr id="1037" name="Google Shape;1037;p65"/>
          <p:cNvGrpSpPr/>
          <p:nvPr/>
        </p:nvGrpSpPr>
        <p:grpSpPr>
          <a:xfrm flipH="1">
            <a:off x="5661981" y="540095"/>
            <a:ext cx="1618453" cy="779423"/>
            <a:chOff x="1329477" y="1798619"/>
            <a:chExt cx="1171773" cy="564308"/>
          </a:xfrm>
        </p:grpSpPr>
        <p:sp>
          <p:nvSpPr>
            <p:cNvPr id="1038" name="Google Shape;1038;p65"/>
            <p:cNvSpPr/>
            <p:nvPr/>
          </p:nvSpPr>
          <p:spPr>
            <a:xfrm>
              <a:off x="1844541" y="1845359"/>
              <a:ext cx="104307" cy="55063"/>
            </a:xfrm>
            <a:custGeom>
              <a:avLst/>
              <a:gdLst/>
              <a:ahLst/>
              <a:cxnLst/>
              <a:rect l="l" t="t" r="r" b="b"/>
              <a:pathLst>
                <a:path w="2707" h="1429" extrusionOk="0">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5"/>
            <p:cNvSpPr/>
            <p:nvPr/>
          </p:nvSpPr>
          <p:spPr>
            <a:xfrm>
              <a:off x="1867044" y="1864972"/>
              <a:ext cx="75370" cy="31558"/>
            </a:xfrm>
            <a:custGeom>
              <a:avLst/>
              <a:gdLst/>
              <a:ahLst/>
              <a:cxnLst/>
              <a:rect l="l" t="t" r="r" b="b"/>
              <a:pathLst>
                <a:path w="1956" h="819" extrusionOk="0">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5"/>
            <p:cNvSpPr/>
            <p:nvPr/>
          </p:nvSpPr>
          <p:spPr>
            <a:xfrm>
              <a:off x="1962335" y="1895567"/>
              <a:ext cx="105001" cy="55063"/>
            </a:xfrm>
            <a:custGeom>
              <a:avLst/>
              <a:gdLst/>
              <a:ahLst/>
              <a:cxnLst/>
              <a:rect l="l" t="t" r="r" b="b"/>
              <a:pathLst>
                <a:path w="2725" h="1429" extrusionOk="0">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5"/>
            <p:cNvSpPr/>
            <p:nvPr/>
          </p:nvSpPr>
          <p:spPr>
            <a:xfrm>
              <a:off x="1985532" y="1915180"/>
              <a:ext cx="75370" cy="31597"/>
            </a:xfrm>
            <a:custGeom>
              <a:avLst/>
              <a:gdLst/>
              <a:ahLst/>
              <a:cxnLst/>
              <a:rect l="l" t="t" r="r" b="b"/>
              <a:pathLst>
                <a:path w="1956" h="820" extrusionOk="0">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5"/>
            <p:cNvSpPr/>
            <p:nvPr/>
          </p:nvSpPr>
          <p:spPr>
            <a:xfrm>
              <a:off x="1944957" y="2169494"/>
              <a:ext cx="139102" cy="74753"/>
            </a:xfrm>
            <a:custGeom>
              <a:avLst/>
              <a:gdLst/>
              <a:ahLst/>
              <a:cxnLst/>
              <a:rect l="l" t="t" r="r" b="b"/>
              <a:pathLst>
                <a:path w="3610" h="1940" extrusionOk="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5"/>
            <p:cNvSpPr/>
            <p:nvPr/>
          </p:nvSpPr>
          <p:spPr>
            <a:xfrm>
              <a:off x="1599243" y="1798619"/>
              <a:ext cx="439771" cy="202450"/>
            </a:xfrm>
            <a:custGeom>
              <a:avLst/>
              <a:gdLst/>
              <a:ahLst/>
              <a:cxnLst/>
              <a:rect l="l" t="t" r="r" b="b"/>
              <a:pathLst>
                <a:path w="11413" h="5254" extrusionOk="0">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5"/>
            <p:cNvSpPr/>
            <p:nvPr/>
          </p:nvSpPr>
          <p:spPr>
            <a:xfrm>
              <a:off x="1348782" y="2050814"/>
              <a:ext cx="167424" cy="92940"/>
            </a:xfrm>
            <a:custGeom>
              <a:avLst/>
              <a:gdLst/>
              <a:ahLst/>
              <a:cxnLst/>
              <a:rect l="l" t="t" r="r" b="b"/>
              <a:pathLst>
                <a:path w="4345" h="2412" extrusionOk="0">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5"/>
            <p:cNvSpPr/>
            <p:nvPr/>
          </p:nvSpPr>
          <p:spPr>
            <a:xfrm>
              <a:off x="1424113" y="1858383"/>
              <a:ext cx="1077138" cy="314348"/>
            </a:xfrm>
            <a:custGeom>
              <a:avLst/>
              <a:gdLst/>
              <a:ahLst/>
              <a:cxnLst/>
              <a:rect l="l" t="t" r="r" b="b"/>
              <a:pathLst>
                <a:path w="27954" h="8158" extrusionOk="0">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5"/>
            <p:cNvSpPr/>
            <p:nvPr/>
          </p:nvSpPr>
          <p:spPr>
            <a:xfrm>
              <a:off x="1329477" y="1947663"/>
              <a:ext cx="309724" cy="180640"/>
            </a:xfrm>
            <a:custGeom>
              <a:avLst/>
              <a:gdLst/>
              <a:ahLst/>
              <a:cxnLst/>
              <a:rect l="l" t="t" r="r" b="b"/>
              <a:pathLst>
                <a:path w="8038" h="4688" extrusionOk="0">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5"/>
            <p:cNvSpPr/>
            <p:nvPr/>
          </p:nvSpPr>
          <p:spPr>
            <a:xfrm>
              <a:off x="1433130" y="1882967"/>
              <a:ext cx="1032093" cy="284640"/>
            </a:xfrm>
            <a:custGeom>
              <a:avLst/>
              <a:gdLst/>
              <a:ahLst/>
              <a:cxnLst/>
              <a:rect l="l" t="t" r="r" b="b"/>
              <a:pathLst>
                <a:path w="26785" h="7387" extrusionOk="0">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5"/>
            <p:cNvSpPr/>
            <p:nvPr/>
          </p:nvSpPr>
          <p:spPr>
            <a:xfrm>
              <a:off x="1429277" y="2140518"/>
              <a:ext cx="164842" cy="110781"/>
            </a:xfrm>
            <a:custGeom>
              <a:avLst/>
              <a:gdLst/>
              <a:ahLst/>
              <a:cxnLst/>
              <a:rect l="l" t="t" r="r" b="b"/>
              <a:pathLst>
                <a:path w="4278" h="2875" extrusionOk="0">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5"/>
            <p:cNvSpPr/>
            <p:nvPr/>
          </p:nvSpPr>
          <p:spPr>
            <a:xfrm>
              <a:off x="1962335" y="2192652"/>
              <a:ext cx="111436" cy="46316"/>
            </a:xfrm>
            <a:custGeom>
              <a:avLst/>
              <a:gdLst/>
              <a:ahLst/>
              <a:cxnLst/>
              <a:rect l="l" t="t" r="r" b="b"/>
              <a:pathLst>
                <a:path w="2892" h="1202" extrusionOk="0">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5"/>
            <p:cNvSpPr/>
            <p:nvPr/>
          </p:nvSpPr>
          <p:spPr>
            <a:xfrm>
              <a:off x="2024141" y="2060023"/>
              <a:ext cx="132667" cy="71516"/>
            </a:xfrm>
            <a:custGeom>
              <a:avLst/>
              <a:gdLst/>
              <a:ahLst/>
              <a:cxnLst/>
              <a:rect l="l" t="t" r="r" b="b"/>
              <a:pathLst>
                <a:path w="3443" h="1856" extrusionOk="0">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5"/>
            <p:cNvSpPr/>
            <p:nvPr/>
          </p:nvSpPr>
          <p:spPr>
            <a:xfrm>
              <a:off x="2040903" y="2081293"/>
              <a:ext cx="105618" cy="44698"/>
            </a:xfrm>
            <a:custGeom>
              <a:avLst/>
              <a:gdLst/>
              <a:ahLst/>
              <a:cxnLst/>
              <a:rect l="l" t="t" r="r" b="b"/>
              <a:pathLst>
                <a:path w="2741" h="1160" extrusionOk="0">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5"/>
            <p:cNvSpPr/>
            <p:nvPr/>
          </p:nvSpPr>
          <p:spPr>
            <a:xfrm>
              <a:off x="1777572" y="2011742"/>
              <a:ext cx="422393" cy="351185"/>
            </a:xfrm>
            <a:custGeom>
              <a:avLst/>
              <a:gdLst/>
              <a:ahLst/>
              <a:cxnLst/>
              <a:rect l="l" t="t" r="r" b="b"/>
              <a:pathLst>
                <a:path w="10962" h="9114" extrusionOk="0">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5"/>
            <p:cNvSpPr/>
            <p:nvPr/>
          </p:nvSpPr>
          <p:spPr>
            <a:xfrm>
              <a:off x="2389853" y="1870097"/>
              <a:ext cx="38032" cy="29709"/>
            </a:xfrm>
            <a:custGeom>
              <a:avLst/>
              <a:gdLst/>
              <a:ahLst/>
              <a:cxnLst/>
              <a:rect l="l" t="t" r="r" b="b"/>
              <a:pathLst>
                <a:path w="987" h="771" extrusionOk="0">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266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Google Shape;414;p46"/>
          <p:cNvSpPr txBox="1">
            <a:spLocks noGrp="1"/>
          </p:cNvSpPr>
          <p:nvPr>
            <p:ph type="subTitle" idx="1"/>
          </p:nvPr>
        </p:nvSpPr>
        <p:spPr>
          <a:xfrm>
            <a:off x="2521527" y="797334"/>
            <a:ext cx="4897581" cy="11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 and fate have already told the sad story.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higher the number of aircrafts and passengers – the higher the risk for an accident, which carries a risk for fatalities.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While chances are low, we wanted to understand:</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Do several factors about the flight, the aircraft, and flight location – can help us to predict whether there, and how many fatalities will be in a case of an accident?</a:t>
            </a:r>
            <a:endParaRPr b="1" dirty="0"/>
          </a:p>
        </p:txBody>
      </p:sp>
      <p:pic>
        <p:nvPicPr>
          <p:cNvPr id="1026" name="Picture 2" descr="September 11 attacks | History, Summary, Timeline, Casualties, &amp;amp; Facts |  Britannica">
            <a:extLst>
              <a:ext uri="{FF2B5EF4-FFF2-40B4-BE49-F238E27FC236}">
                <a16:creationId xmlns:a16="http://schemas.microsoft.com/office/drawing/2014/main" id="{35AA0E49-A14E-4D11-B2BC-A21C7FBC2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7" y="1078135"/>
            <a:ext cx="2138282" cy="2398904"/>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6FC58AEB-460A-49EC-885F-AE27863D21E2}"/>
              </a:ext>
            </a:extLst>
          </p:cNvPr>
          <p:cNvSpPr txBox="1"/>
          <p:nvPr/>
        </p:nvSpPr>
        <p:spPr>
          <a:xfrm>
            <a:off x="242455" y="3380508"/>
            <a:ext cx="1854995" cy="461665"/>
          </a:xfrm>
          <a:prstGeom prst="rect">
            <a:avLst/>
          </a:prstGeom>
          <a:noFill/>
        </p:spPr>
        <p:txBody>
          <a:bodyPr wrap="none" rtlCol="1">
            <a:spAutoFit/>
          </a:bodyPr>
          <a:lstStyle/>
          <a:p>
            <a:r>
              <a:rPr lang="en-US" sz="800" b="1" dirty="0">
                <a:effectLst>
                  <a:outerShdw blurRad="38100" dist="38100" dir="2700000" algn="tl">
                    <a:srgbClr val="000000">
                      <a:alpha val="43137"/>
                    </a:srgbClr>
                  </a:outerShdw>
                </a:effectLst>
                <a:latin typeface="Lato" panose="020F0502020204030203" pitchFamily="34" charset="0"/>
              </a:rPr>
              <a:t>A Boeing-767 aircraft crashes into</a:t>
            </a:r>
            <a:br>
              <a:rPr lang="en-US" sz="800" b="1" dirty="0">
                <a:effectLst>
                  <a:outerShdw blurRad="38100" dist="38100" dir="2700000" algn="tl">
                    <a:srgbClr val="000000">
                      <a:alpha val="43137"/>
                    </a:srgbClr>
                  </a:outerShdw>
                </a:effectLst>
                <a:latin typeface="Lato" panose="020F0502020204030203" pitchFamily="34" charset="0"/>
              </a:rPr>
            </a:br>
            <a:r>
              <a:rPr lang="en-US" sz="800" b="1" dirty="0">
                <a:effectLst>
                  <a:outerShdw blurRad="38100" dist="38100" dir="2700000" algn="tl">
                    <a:srgbClr val="000000">
                      <a:alpha val="43137"/>
                    </a:srgbClr>
                  </a:outerShdw>
                </a:effectLst>
                <a:latin typeface="Lato" panose="020F0502020204030203" pitchFamily="34" charset="0"/>
              </a:rPr>
              <a:t>the World Trade Center, killing its</a:t>
            </a:r>
            <a:br>
              <a:rPr lang="en-US" sz="800" b="1" dirty="0">
                <a:effectLst>
                  <a:outerShdw blurRad="38100" dist="38100" dir="2700000" algn="tl">
                    <a:srgbClr val="000000">
                      <a:alpha val="43137"/>
                    </a:srgbClr>
                  </a:outerShdw>
                </a:effectLst>
                <a:latin typeface="Lato" panose="020F0502020204030203" pitchFamily="34" charset="0"/>
              </a:rPr>
            </a:br>
            <a:r>
              <a:rPr lang="en-US" sz="800" b="1" dirty="0">
                <a:effectLst>
                  <a:outerShdw blurRad="38100" dist="38100" dir="2700000" algn="tl">
                    <a:srgbClr val="000000">
                      <a:alpha val="43137"/>
                    </a:srgbClr>
                  </a:outerShdw>
                </a:effectLst>
                <a:latin typeface="Lato" panose="020F0502020204030203" pitchFamily="34" charset="0"/>
              </a:rPr>
              <a:t>65 occupants,   11 SEPTEMBER 2011</a:t>
            </a:r>
          </a:p>
        </p:txBody>
      </p:sp>
    </p:spTree>
    <p:extLst>
      <p:ext uri="{BB962C8B-B14F-4D97-AF65-F5344CB8AC3E}">
        <p14:creationId xmlns:p14="http://schemas.microsoft.com/office/powerpoint/2010/main" val="2736186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75"/>
          <p:cNvSpPr txBox="1">
            <a:spLocks noGrp="1"/>
          </p:cNvSpPr>
          <p:nvPr>
            <p:ph type="title"/>
          </p:nvPr>
        </p:nvSpPr>
        <p:spPr>
          <a:xfrm>
            <a:off x="540009" y="52547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226" name="Google Shape;1226;p75"/>
          <p:cNvSpPr txBox="1">
            <a:spLocks noGrp="1"/>
          </p:cNvSpPr>
          <p:nvPr>
            <p:ph type="title" idx="2"/>
          </p:nvPr>
        </p:nvSpPr>
        <p:spPr>
          <a:xfrm>
            <a:off x="540020" y="1857375"/>
            <a:ext cx="4280263" cy="12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VISUAL DATA</a:t>
            </a:r>
            <a:br>
              <a:rPr lang="en" sz="4800" dirty="0"/>
            </a:br>
            <a:r>
              <a:rPr lang="en" sz="4800" dirty="0"/>
              <a:t>ANALYSIS</a:t>
            </a:r>
            <a:endParaRPr sz="4800" dirty="0"/>
          </a:p>
        </p:txBody>
      </p:sp>
      <p:grpSp>
        <p:nvGrpSpPr>
          <p:cNvPr id="1227" name="Google Shape;1227;p75"/>
          <p:cNvGrpSpPr/>
          <p:nvPr/>
        </p:nvGrpSpPr>
        <p:grpSpPr>
          <a:xfrm>
            <a:off x="4370127" y="525480"/>
            <a:ext cx="4773879" cy="3649103"/>
            <a:chOff x="2415650" y="1170550"/>
            <a:chExt cx="3579425" cy="2736075"/>
          </a:xfrm>
        </p:grpSpPr>
        <p:sp>
          <p:nvSpPr>
            <p:cNvPr id="1228" name="Google Shape;1228;p75"/>
            <p:cNvSpPr/>
            <p:nvPr/>
          </p:nvSpPr>
          <p:spPr>
            <a:xfrm>
              <a:off x="3952000" y="3442150"/>
              <a:ext cx="118250" cy="166200"/>
            </a:xfrm>
            <a:custGeom>
              <a:avLst/>
              <a:gdLst/>
              <a:ahLst/>
              <a:cxnLst/>
              <a:rect l="l" t="t" r="r" b="b"/>
              <a:pathLst>
                <a:path w="4730" h="6648" extrusionOk="0">
                  <a:moveTo>
                    <a:pt x="1293" y="1"/>
                  </a:moveTo>
                  <a:cubicBezTo>
                    <a:pt x="531" y="1"/>
                    <a:pt x="1" y="661"/>
                    <a:pt x="1" y="1802"/>
                  </a:cubicBezTo>
                  <a:cubicBezTo>
                    <a:pt x="1" y="3440"/>
                    <a:pt x="1070" y="5445"/>
                    <a:pt x="2357" y="6280"/>
                  </a:cubicBezTo>
                  <a:cubicBezTo>
                    <a:pt x="2751" y="6529"/>
                    <a:pt x="3120" y="6648"/>
                    <a:pt x="3446" y="6648"/>
                  </a:cubicBezTo>
                  <a:cubicBezTo>
                    <a:pt x="4211" y="6648"/>
                    <a:pt x="4729" y="5992"/>
                    <a:pt x="4729" y="4843"/>
                  </a:cubicBezTo>
                  <a:cubicBezTo>
                    <a:pt x="4729" y="3206"/>
                    <a:pt x="3660" y="1201"/>
                    <a:pt x="2357" y="365"/>
                  </a:cubicBezTo>
                  <a:cubicBezTo>
                    <a:pt x="1976" y="118"/>
                    <a:pt x="1614"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5"/>
            <p:cNvSpPr/>
            <p:nvPr/>
          </p:nvSpPr>
          <p:spPr>
            <a:xfrm>
              <a:off x="3972900" y="3358750"/>
              <a:ext cx="236875" cy="245000"/>
            </a:xfrm>
            <a:custGeom>
              <a:avLst/>
              <a:gdLst/>
              <a:ahLst/>
              <a:cxnLst/>
              <a:rect l="l" t="t" r="r" b="b"/>
              <a:pathLst>
                <a:path w="9475" h="9800" extrusionOk="0">
                  <a:moveTo>
                    <a:pt x="6035" y="1"/>
                  </a:moveTo>
                  <a:cubicBezTo>
                    <a:pt x="5808" y="1"/>
                    <a:pt x="5602" y="56"/>
                    <a:pt x="5431" y="159"/>
                  </a:cubicBezTo>
                  <a:lnTo>
                    <a:pt x="0" y="3417"/>
                  </a:lnTo>
                  <a:lnTo>
                    <a:pt x="2206" y="7394"/>
                  </a:lnTo>
                  <a:lnTo>
                    <a:pt x="3325" y="9800"/>
                  </a:lnTo>
                  <a:lnTo>
                    <a:pt x="8655" y="6592"/>
                  </a:lnTo>
                  <a:cubicBezTo>
                    <a:pt x="9140" y="6341"/>
                    <a:pt x="9474" y="5723"/>
                    <a:pt x="9474" y="4837"/>
                  </a:cubicBezTo>
                  <a:cubicBezTo>
                    <a:pt x="9474" y="3200"/>
                    <a:pt x="8405" y="1195"/>
                    <a:pt x="7101" y="359"/>
                  </a:cubicBezTo>
                  <a:cubicBezTo>
                    <a:pt x="6728" y="114"/>
                    <a:pt x="6360" y="1"/>
                    <a:pt x="6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5"/>
            <p:cNvSpPr/>
            <p:nvPr/>
          </p:nvSpPr>
          <p:spPr>
            <a:xfrm>
              <a:off x="3954925" y="3445175"/>
              <a:ext cx="113650" cy="159625"/>
            </a:xfrm>
            <a:custGeom>
              <a:avLst/>
              <a:gdLst/>
              <a:ahLst/>
              <a:cxnLst/>
              <a:rect l="l" t="t" r="r" b="b"/>
              <a:pathLst>
                <a:path w="4546" h="6385" extrusionOk="0">
                  <a:moveTo>
                    <a:pt x="1241" y="1"/>
                  </a:moveTo>
                  <a:cubicBezTo>
                    <a:pt x="506" y="1"/>
                    <a:pt x="1" y="626"/>
                    <a:pt x="1" y="1731"/>
                  </a:cubicBezTo>
                  <a:cubicBezTo>
                    <a:pt x="1" y="3285"/>
                    <a:pt x="1020" y="5223"/>
                    <a:pt x="2273" y="6025"/>
                  </a:cubicBezTo>
                  <a:cubicBezTo>
                    <a:pt x="2647" y="6269"/>
                    <a:pt x="2999" y="6384"/>
                    <a:pt x="3310" y="6384"/>
                  </a:cubicBezTo>
                  <a:cubicBezTo>
                    <a:pt x="4043" y="6384"/>
                    <a:pt x="4546" y="5746"/>
                    <a:pt x="4546" y="4655"/>
                  </a:cubicBezTo>
                  <a:cubicBezTo>
                    <a:pt x="4546" y="3085"/>
                    <a:pt x="3526" y="1163"/>
                    <a:pt x="2273" y="344"/>
                  </a:cubicBezTo>
                  <a:cubicBezTo>
                    <a:pt x="1902" y="112"/>
                    <a:pt x="1551" y="1"/>
                    <a:pt x="1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5"/>
            <p:cNvSpPr/>
            <p:nvPr/>
          </p:nvSpPr>
          <p:spPr>
            <a:xfrm>
              <a:off x="3961200" y="3454025"/>
              <a:ext cx="101100" cy="141900"/>
            </a:xfrm>
            <a:custGeom>
              <a:avLst/>
              <a:gdLst/>
              <a:ahLst/>
              <a:cxnLst/>
              <a:rect l="l" t="t" r="r" b="b"/>
              <a:pathLst>
                <a:path w="4044" h="5676" extrusionOk="0">
                  <a:moveTo>
                    <a:pt x="1093" y="0"/>
                  </a:moveTo>
                  <a:cubicBezTo>
                    <a:pt x="438" y="0"/>
                    <a:pt x="1" y="557"/>
                    <a:pt x="1" y="1544"/>
                  </a:cubicBezTo>
                  <a:cubicBezTo>
                    <a:pt x="1" y="2948"/>
                    <a:pt x="886" y="4652"/>
                    <a:pt x="2022" y="5371"/>
                  </a:cubicBezTo>
                  <a:cubicBezTo>
                    <a:pt x="2352" y="5577"/>
                    <a:pt x="2663" y="5675"/>
                    <a:pt x="2937" y="5675"/>
                  </a:cubicBezTo>
                  <a:cubicBezTo>
                    <a:pt x="3595" y="5675"/>
                    <a:pt x="4044" y="5113"/>
                    <a:pt x="4044" y="4134"/>
                  </a:cubicBezTo>
                  <a:cubicBezTo>
                    <a:pt x="4044" y="2731"/>
                    <a:pt x="3142" y="1026"/>
                    <a:pt x="2022" y="308"/>
                  </a:cubicBezTo>
                  <a:cubicBezTo>
                    <a:pt x="1685" y="100"/>
                    <a:pt x="1370" y="0"/>
                    <a:pt x="10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5"/>
            <p:cNvSpPr/>
            <p:nvPr/>
          </p:nvSpPr>
          <p:spPr>
            <a:xfrm>
              <a:off x="3995025" y="3455850"/>
              <a:ext cx="67275" cy="123250"/>
            </a:xfrm>
            <a:custGeom>
              <a:avLst/>
              <a:gdLst/>
              <a:ahLst/>
              <a:cxnLst/>
              <a:rect l="l" t="t" r="r" b="b"/>
              <a:pathLst>
                <a:path w="2691" h="4930" extrusionOk="0">
                  <a:moveTo>
                    <a:pt x="151" y="1"/>
                  </a:moveTo>
                  <a:cubicBezTo>
                    <a:pt x="68" y="235"/>
                    <a:pt x="1" y="536"/>
                    <a:pt x="1" y="870"/>
                  </a:cubicBezTo>
                  <a:cubicBezTo>
                    <a:pt x="1" y="2257"/>
                    <a:pt x="903" y="3978"/>
                    <a:pt x="2023" y="4679"/>
                  </a:cubicBezTo>
                  <a:cubicBezTo>
                    <a:pt x="2206" y="4796"/>
                    <a:pt x="2374" y="4880"/>
                    <a:pt x="2541" y="4930"/>
                  </a:cubicBezTo>
                  <a:cubicBezTo>
                    <a:pt x="2624" y="4713"/>
                    <a:pt x="2691" y="4412"/>
                    <a:pt x="2691" y="4078"/>
                  </a:cubicBezTo>
                  <a:cubicBezTo>
                    <a:pt x="2691" y="2674"/>
                    <a:pt x="1772" y="970"/>
                    <a:pt x="669" y="252"/>
                  </a:cubicBezTo>
                  <a:cubicBezTo>
                    <a:pt x="485" y="151"/>
                    <a:pt x="318" y="68"/>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5"/>
            <p:cNvSpPr/>
            <p:nvPr/>
          </p:nvSpPr>
          <p:spPr>
            <a:xfrm>
              <a:off x="4025950" y="3474650"/>
              <a:ext cx="32600" cy="58525"/>
            </a:xfrm>
            <a:custGeom>
              <a:avLst/>
              <a:gdLst/>
              <a:ahLst/>
              <a:cxnLst/>
              <a:rect l="l" t="t" r="r" b="b"/>
              <a:pathLst>
                <a:path w="1304" h="2341" extrusionOk="0">
                  <a:moveTo>
                    <a:pt x="34" y="1"/>
                  </a:moveTo>
                  <a:cubicBezTo>
                    <a:pt x="17" y="84"/>
                    <a:pt x="0" y="201"/>
                    <a:pt x="0" y="302"/>
                  </a:cubicBezTo>
                  <a:cubicBezTo>
                    <a:pt x="0" y="987"/>
                    <a:pt x="451" y="1839"/>
                    <a:pt x="1003" y="2190"/>
                  </a:cubicBezTo>
                  <a:cubicBezTo>
                    <a:pt x="1103" y="2256"/>
                    <a:pt x="1203" y="2307"/>
                    <a:pt x="1304" y="2340"/>
                  </a:cubicBezTo>
                  <a:cubicBezTo>
                    <a:pt x="1103" y="1488"/>
                    <a:pt x="635" y="636"/>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5"/>
            <p:cNvSpPr/>
            <p:nvPr/>
          </p:nvSpPr>
          <p:spPr>
            <a:xfrm>
              <a:off x="3798300" y="3415625"/>
              <a:ext cx="299525" cy="309275"/>
            </a:xfrm>
            <a:custGeom>
              <a:avLst/>
              <a:gdLst/>
              <a:ahLst/>
              <a:cxnLst/>
              <a:rect l="l" t="t" r="r" b="b"/>
              <a:pathLst>
                <a:path w="11981" h="12371" extrusionOk="0">
                  <a:moveTo>
                    <a:pt x="7598" y="1"/>
                  </a:moveTo>
                  <a:cubicBezTo>
                    <a:pt x="7319" y="1"/>
                    <a:pt x="7067" y="68"/>
                    <a:pt x="6851" y="190"/>
                  </a:cubicBezTo>
                  <a:lnTo>
                    <a:pt x="6817" y="173"/>
                  </a:lnTo>
                  <a:lnTo>
                    <a:pt x="0" y="4317"/>
                  </a:lnTo>
                  <a:lnTo>
                    <a:pt x="2757" y="9346"/>
                  </a:lnTo>
                  <a:lnTo>
                    <a:pt x="4194" y="12370"/>
                  </a:lnTo>
                  <a:lnTo>
                    <a:pt x="10944" y="8293"/>
                  </a:lnTo>
                  <a:cubicBezTo>
                    <a:pt x="11579" y="8026"/>
                    <a:pt x="11980" y="7257"/>
                    <a:pt x="11980" y="6121"/>
                  </a:cubicBezTo>
                  <a:cubicBezTo>
                    <a:pt x="11980" y="4066"/>
                    <a:pt x="10644" y="1526"/>
                    <a:pt x="8973" y="474"/>
                  </a:cubicBezTo>
                  <a:cubicBezTo>
                    <a:pt x="8476" y="146"/>
                    <a:pt x="8008" y="1"/>
                    <a:pt x="7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5"/>
            <p:cNvSpPr/>
            <p:nvPr/>
          </p:nvSpPr>
          <p:spPr>
            <a:xfrm>
              <a:off x="3931950" y="3556125"/>
              <a:ext cx="147500" cy="107775"/>
            </a:xfrm>
            <a:custGeom>
              <a:avLst/>
              <a:gdLst/>
              <a:ahLst/>
              <a:cxnLst/>
              <a:rect l="l" t="t" r="r" b="b"/>
              <a:pathLst>
                <a:path w="5900" h="4311" extrusionOk="0">
                  <a:moveTo>
                    <a:pt x="5866" y="0"/>
                  </a:moveTo>
                  <a:lnTo>
                    <a:pt x="1" y="3325"/>
                  </a:lnTo>
                  <a:lnTo>
                    <a:pt x="34" y="4311"/>
                  </a:lnTo>
                  <a:lnTo>
                    <a:pt x="5899" y="1053"/>
                  </a:lnTo>
                  <a:lnTo>
                    <a:pt x="58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5"/>
            <p:cNvSpPr/>
            <p:nvPr/>
          </p:nvSpPr>
          <p:spPr>
            <a:xfrm>
              <a:off x="3772400" y="3520300"/>
              <a:ext cx="150400" cy="211550"/>
            </a:xfrm>
            <a:custGeom>
              <a:avLst/>
              <a:gdLst/>
              <a:ahLst/>
              <a:cxnLst/>
              <a:rect l="l" t="t" r="r" b="b"/>
              <a:pathLst>
                <a:path w="6016" h="8462" extrusionOk="0">
                  <a:moveTo>
                    <a:pt x="1636" y="0"/>
                  </a:moveTo>
                  <a:cubicBezTo>
                    <a:pt x="671" y="0"/>
                    <a:pt x="0" y="840"/>
                    <a:pt x="0" y="2302"/>
                  </a:cubicBezTo>
                  <a:cubicBezTo>
                    <a:pt x="0" y="4357"/>
                    <a:pt x="1370" y="6913"/>
                    <a:pt x="3008" y="7999"/>
                  </a:cubicBezTo>
                  <a:cubicBezTo>
                    <a:pt x="3505" y="8313"/>
                    <a:pt x="3973" y="8462"/>
                    <a:pt x="4385" y="8462"/>
                  </a:cubicBezTo>
                  <a:cubicBezTo>
                    <a:pt x="5356" y="8462"/>
                    <a:pt x="6015" y="7633"/>
                    <a:pt x="6015" y="6178"/>
                  </a:cubicBezTo>
                  <a:cubicBezTo>
                    <a:pt x="6015" y="4106"/>
                    <a:pt x="4662" y="1567"/>
                    <a:pt x="3008" y="481"/>
                  </a:cubicBezTo>
                  <a:cubicBezTo>
                    <a:pt x="2516" y="155"/>
                    <a:pt x="2049" y="0"/>
                    <a:pt x="1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5"/>
            <p:cNvSpPr/>
            <p:nvPr/>
          </p:nvSpPr>
          <p:spPr>
            <a:xfrm>
              <a:off x="3775725" y="3525650"/>
              <a:ext cx="144150" cy="202125"/>
            </a:xfrm>
            <a:custGeom>
              <a:avLst/>
              <a:gdLst/>
              <a:ahLst/>
              <a:cxnLst/>
              <a:rect l="l" t="t" r="r" b="b"/>
              <a:pathLst>
                <a:path w="5766" h="8085" extrusionOk="0">
                  <a:moveTo>
                    <a:pt x="1557" y="0"/>
                  </a:moveTo>
                  <a:cubicBezTo>
                    <a:pt x="633" y="0"/>
                    <a:pt x="1" y="795"/>
                    <a:pt x="1" y="2188"/>
                  </a:cubicBezTo>
                  <a:cubicBezTo>
                    <a:pt x="1" y="4176"/>
                    <a:pt x="1287" y="6616"/>
                    <a:pt x="2875" y="7635"/>
                  </a:cubicBezTo>
                  <a:cubicBezTo>
                    <a:pt x="3350" y="7940"/>
                    <a:pt x="3799" y="8085"/>
                    <a:pt x="4196" y="8085"/>
                  </a:cubicBezTo>
                  <a:cubicBezTo>
                    <a:pt x="5125" y="8085"/>
                    <a:pt x="5765" y="7291"/>
                    <a:pt x="5765" y="5897"/>
                  </a:cubicBezTo>
                  <a:cubicBezTo>
                    <a:pt x="5765" y="3926"/>
                    <a:pt x="4462" y="1470"/>
                    <a:pt x="2875" y="450"/>
                  </a:cubicBezTo>
                  <a:cubicBezTo>
                    <a:pt x="2400" y="145"/>
                    <a:pt x="1952" y="0"/>
                    <a:pt x="1557"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5"/>
            <p:cNvSpPr/>
            <p:nvPr/>
          </p:nvSpPr>
          <p:spPr>
            <a:xfrm>
              <a:off x="3783675" y="3536725"/>
              <a:ext cx="128250" cy="179725"/>
            </a:xfrm>
            <a:custGeom>
              <a:avLst/>
              <a:gdLst/>
              <a:ahLst/>
              <a:cxnLst/>
              <a:rect l="l" t="t" r="r" b="b"/>
              <a:pathLst>
                <a:path w="5130" h="7189" extrusionOk="0">
                  <a:moveTo>
                    <a:pt x="1374" y="0"/>
                  </a:moveTo>
                  <a:cubicBezTo>
                    <a:pt x="555" y="0"/>
                    <a:pt x="0" y="708"/>
                    <a:pt x="0" y="1946"/>
                  </a:cubicBezTo>
                  <a:cubicBezTo>
                    <a:pt x="0" y="3700"/>
                    <a:pt x="1137" y="5872"/>
                    <a:pt x="2557" y="6791"/>
                  </a:cubicBezTo>
                  <a:cubicBezTo>
                    <a:pt x="2981" y="7061"/>
                    <a:pt x="3382" y="7189"/>
                    <a:pt x="3735" y="7189"/>
                  </a:cubicBezTo>
                  <a:cubicBezTo>
                    <a:pt x="4563" y="7189"/>
                    <a:pt x="5130" y="6484"/>
                    <a:pt x="5130" y="5254"/>
                  </a:cubicBezTo>
                  <a:cubicBezTo>
                    <a:pt x="5130" y="3499"/>
                    <a:pt x="3977" y="1327"/>
                    <a:pt x="2557" y="408"/>
                  </a:cubicBezTo>
                  <a:cubicBezTo>
                    <a:pt x="2129" y="132"/>
                    <a:pt x="1727" y="0"/>
                    <a:pt x="1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5"/>
            <p:cNvSpPr/>
            <p:nvPr/>
          </p:nvSpPr>
          <p:spPr>
            <a:xfrm>
              <a:off x="3826700" y="3538975"/>
              <a:ext cx="85225" cy="155850"/>
            </a:xfrm>
            <a:custGeom>
              <a:avLst/>
              <a:gdLst/>
              <a:ahLst/>
              <a:cxnLst/>
              <a:rect l="l" t="t" r="r" b="b"/>
              <a:pathLst>
                <a:path w="3409" h="6234" extrusionOk="0">
                  <a:moveTo>
                    <a:pt x="201" y="1"/>
                  </a:moveTo>
                  <a:cubicBezTo>
                    <a:pt x="67" y="302"/>
                    <a:pt x="0" y="653"/>
                    <a:pt x="0" y="1070"/>
                  </a:cubicBezTo>
                  <a:cubicBezTo>
                    <a:pt x="0" y="2825"/>
                    <a:pt x="1153" y="4997"/>
                    <a:pt x="2573" y="5916"/>
                  </a:cubicBezTo>
                  <a:cubicBezTo>
                    <a:pt x="2807" y="6066"/>
                    <a:pt x="3008" y="6166"/>
                    <a:pt x="3225" y="6233"/>
                  </a:cubicBezTo>
                  <a:cubicBezTo>
                    <a:pt x="3342" y="5932"/>
                    <a:pt x="3409" y="5582"/>
                    <a:pt x="3409" y="5164"/>
                  </a:cubicBezTo>
                  <a:cubicBezTo>
                    <a:pt x="3409" y="3393"/>
                    <a:pt x="2256" y="1204"/>
                    <a:pt x="836" y="318"/>
                  </a:cubicBezTo>
                  <a:cubicBezTo>
                    <a:pt x="619" y="168"/>
                    <a:pt x="401" y="68"/>
                    <a:pt x="201"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5"/>
            <p:cNvSpPr/>
            <p:nvPr/>
          </p:nvSpPr>
          <p:spPr>
            <a:xfrm>
              <a:off x="3866375" y="3563225"/>
              <a:ext cx="41800" cy="73525"/>
            </a:xfrm>
            <a:custGeom>
              <a:avLst/>
              <a:gdLst/>
              <a:ahLst/>
              <a:cxnLst/>
              <a:rect l="l" t="t" r="r" b="b"/>
              <a:pathLst>
                <a:path w="1672" h="2941" extrusionOk="0">
                  <a:moveTo>
                    <a:pt x="51" y="0"/>
                  </a:moveTo>
                  <a:cubicBezTo>
                    <a:pt x="34" y="100"/>
                    <a:pt x="1" y="217"/>
                    <a:pt x="1" y="368"/>
                  </a:cubicBezTo>
                  <a:cubicBezTo>
                    <a:pt x="1" y="1253"/>
                    <a:pt x="569" y="2306"/>
                    <a:pt x="1287" y="2774"/>
                  </a:cubicBezTo>
                  <a:cubicBezTo>
                    <a:pt x="1404" y="2857"/>
                    <a:pt x="1555" y="2924"/>
                    <a:pt x="1672" y="2941"/>
                  </a:cubicBezTo>
                  <a:cubicBezTo>
                    <a:pt x="1387" y="1871"/>
                    <a:pt x="786" y="769"/>
                    <a:pt x="51"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5"/>
            <p:cNvSpPr/>
            <p:nvPr/>
          </p:nvSpPr>
          <p:spPr>
            <a:xfrm>
              <a:off x="3878900" y="3453350"/>
              <a:ext cx="200125" cy="170875"/>
            </a:xfrm>
            <a:custGeom>
              <a:avLst/>
              <a:gdLst/>
              <a:ahLst/>
              <a:cxnLst/>
              <a:rect l="l" t="t" r="r" b="b"/>
              <a:pathLst>
                <a:path w="8005" h="6835" extrusionOk="0">
                  <a:moveTo>
                    <a:pt x="6116" y="1"/>
                  </a:moveTo>
                  <a:lnTo>
                    <a:pt x="1" y="3276"/>
                  </a:lnTo>
                  <a:cubicBezTo>
                    <a:pt x="1" y="3276"/>
                    <a:pt x="1455" y="4763"/>
                    <a:pt x="1973" y="6834"/>
                  </a:cubicBezTo>
                  <a:lnTo>
                    <a:pt x="8004" y="3509"/>
                  </a:lnTo>
                  <a:cubicBezTo>
                    <a:pt x="8004" y="3509"/>
                    <a:pt x="7687" y="1471"/>
                    <a:pt x="6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5"/>
            <p:cNvSpPr/>
            <p:nvPr/>
          </p:nvSpPr>
          <p:spPr>
            <a:xfrm>
              <a:off x="3101950" y="2740575"/>
              <a:ext cx="118250" cy="166025"/>
            </a:xfrm>
            <a:custGeom>
              <a:avLst/>
              <a:gdLst/>
              <a:ahLst/>
              <a:cxnLst/>
              <a:rect l="l" t="t" r="r" b="b"/>
              <a:pathLst>
                <a:path w="4730" h="6641" extrusionOk="0">
                  <a:moveTo>
                    <a:pt x="1295" y="1"/>
                  </a:moveTo>
                  <a:cubicBezTo>
                    <a:pt x="531" y="1"/>
                    <a:pt x="1" y="653"/>
                    <a:pt x="1" y="1795"/>
                  </a:cubicBezTo>
                  <a:cubicBezTo>
                    <a:pt x="1" y="3432"/>
                    <a:pt x="1070" y="5437"/>
                    <a:pt x="2357" y="6273"/>
                  </a:cubicBezTo>
                  <a:cubicBezTo>
                    <a:pt x="2746" y="6522"/>
                    <a:pt x="3113" y="6640"/>
                    <a:pt x="3438" y="6640"/>
                  </a:cubicBezTo>
                  <a:cubicBezTo>
                    <a:pt x="4203" y="6640"/>
                    <a:pt x="4730" y="5985"/>
                    <a:pt x="4730" y="4836"/>
                  </a:cubicBezTo>
                  <a:cubicBezTo>
                    <a:pt x="4730" y="3198"/>
                    <a:pt x="3660" y="1193"/>
                    <a:pt x="2357" y="358"/>
                  </a:cubicBezTo>
                  <a:cubicBezTo>
                    <a:pt x="1976" y="116"/>
                    <a:pt x="1615" y="1"/>
                    <a:pt x="1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5"/>
            <p:cNvSpPr/>
            <p:nvPr/>
          </p:nvSpPr>
          <p:spPr>
            <a:xfrm>
              <a:off x="3122850" y="2657425"/>
              <a:ext cx="236450" cy="245000"/>
            </a:xfrm>
            <a:custGeom>
              <a:avLst/>
              <a:gdLst/>
              <a:ahLst/>
              <a:cxnLst/>
              <a:rect l="l" t="t" r="r" b="b"/>
              <a:pathLst>
                <a:path w="9458" h="9800" extrusionOk="0">
                  <a:moveTo>
                    <a:pt x="6035" y="0"/>
                  </a:moveTo>
                  <a:cubicBezTo>
                    <a:pt x="5808" y="0"/>
                    <a:pt x="5603" y="55"/>
                    <a:pt x="5431" y="158"/>
                  </a:cubicBezTo>
                  <a:lnTo>
                    <a:pt x="0" y="3417"/>
                  </a:lnTo>
                  <a:lnTo>
                    <a:pt x="2206" y="7410"/>
                  </a:lnTo>
                  <a:lnTo>
                    <a:pt x="3325" y="9799"/>
                  </a:lnTo>
                  <a:lnTo>
                    <a:pt x="8655" y="6591"/>
                  </a:lnTo>
                  <a:cubicBezTo>
                    <a:pt x="9140" y="6324"/>
                    <a:pt x="9457" y="5739"/>
                    <a:pt x="9457" y="4837"/>
                  </a:cubicBezTo>
                  <a:cubicBezTo>
                    <a:pt x="9457" y="3199"/>
                    <a:pt x="8405" y="1194"/>
                    <a:pt x="7102" y="359"/>
                  </a:cubicBezTo>
                  <a:cubicBezTo>
                    <a:pt x="6728" y="113"/>
                    <a:pt x="6360" y="0"/>
                    <a:pt x="6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5"/>
            <p:cNvSpPr/>
            <p:nvPr/>
          </p:nvSpPr>
          <p:spPr>
            <a:xfrm>
              <a:off x="3104875" y="2743975"/>
              <a:ext cx="113650" cy="159700"/>
            </a:xfrm>
            <a:custGeom>
              <a:avLst/>
              <a:gdLst/>
              <a:ahLst/>
              <a:cxnLst/>
              <a:rect l="l" t="t" r="r" b="b"/>
              <a:pathLst>
                <a:path w="4546" h="6388" extrusionOk="0">
                  <a:moveTo>
                    <a:pt x="1231" y="1"/>
                  </a:moveTo>
                  <a:cubicBezTo>
                    <a:pt x="501" y="1"/>
                    <a:pt x="1" y="626"/>
                    <a:pt x="1" y="1726"/>
                  </a:cubicBezTo>
                  <a:cubicBezTo>
                    <a:pt x="1" y="3296"/>
                    <a:pt x="1020" y="5218"/>
                    <a:pt x="2273" y="6036"/>
                  </a:cubicBezTo>
                  <a:cubicBezTo>
                    <a:pt x="2645" y="6275"/>
                    <a:pt x="2997" y="6387"/>
                    <a:pt x="3307" y="6387"/>
                  </a:cubicBezTo>
                  <a:cubicBezTo>
                    <a:pt x="4042" y="6387"/>
                    <a:pt x="4546" y="5754"/>
                    <a:pt x="4546" y="4650"/>
                  </a:cubicBezTo>
                  <a:cubicBezTo>
                    <a:pt x="4546" y="3079"/>
                    <a:pt x="3526" y="1158"/>
                    <a:pt x="2273" y="356"/>
                  </a:cubicBezTo>
                  <a:cubicBezTo>
                    <a:pt x="1898" y="115"/>
                    <a:pt x="1543" y="1"/>
                    <a:pt x="1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5"/>
            <p:cNvSpPr/>
            <p:nvPr/>
          </p:nvSpPr>
          <p:spPr>
            <a:xfrm>
              <a:off x="3105300" y="2752375"/>
              <a:ext cx="112800" cy="142425"/>
            </a:xfrm>
            <a:custGeom>
              <a:avLst/>
              <a:gdLst/>
              <a:ahLst/>
              <a:cxnLst/>
              <a:rect l="l" t="t" r="r" b="b"/>
              <a:pathLst>
                <a:path w="4512" h="5697" extrusionOk="0">
                  <a:moveTo>
                    <a:pt x="1327" y="1"/>
                  </a:moveTo>
                  <a:cubicBezTo>
                    <a:pt x="1170" y="1"/>
                    <a:pt x="1022" y="34"/>
                    <a:pt x="886" y="103"/>
                  </a:cubicBezTo>
                  <a:cubicBezTo>
                    <a:pt x="51" y="521"/>
                    <a:pt x="1" y="2075"/>
                    <a:pt x="753" y="3595"/>
                  </a:cubicBezTo>
                  <a:cubicBezTo>
                    <a:pt x="1396" y="4868"/>
                    <a:pt x="2391" y="5697"/>
                    <a:pt x="3189" y="5697"/>
                  </a:cubicBezTo>
                  <a:cubicBezTo>
                    <a:pt x="3343" y="5697"/>
                    <a:pt x="3491" y="5665"/>
                    <a:pt x="3626" y="5600"/>
                  </a:cubicBezTo>
                  <a:cubicBezTo>
                    <a:pt x="4445" y="5182"/>
                    <a:pt x="4512" y="3612"/>
                    <a:pt x="3743" y="2108"/>
                  </a:cubicBezTo>
                  <a:cubicBezTo>
                    <a:pt x="3116" y="839"/>
                    <a:pt x="2116" y="1"/>
                    <a:pt x="1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5"/>
            <p:cNvSpPr/>
            <p:nvPr/>
          </p:nvSpPr>
          <p:spPr>
            <a:xfrm>
              <a:off x="3144975" y="2754100"/>
              <a:ext cx="67300" cy="123250"/>
            </a:xfrm>
            <a:custGeom>
              <a:avLst/>
              <a:gdLst/>
              <a:ahLst/>
              <a:cxnLst/>
              <a:rect l="l" t="t" r="r" b="b"/>
              <a:pathLst>
                <a:path w="2692" h="4930" extrusionOk="0">
                  <a:moveTo>
                    <a:pt x="151" y="1"/>
                  </a:moveTo>
                  <a:cubicBezTo>
                    <a:pt x="68" y="235"/>
                    <a:pt x="1" y="535"/>
                    <a:pt x="1" y="869"/>
                  </a:cubicBezTo>
                  <a:cubicBezTo>
                    <a:pt x="1" y="2256"/>
                    <a:pt x="887" y="3977"/>
                    <a:pt x="2023" y="4679"/>
                  </a:cubicBezTo>
                  <a:cubicBezTo>
                    <a:pt x="2206" y="4796"/>
                    <a:pt x="2374" y="4880"/>
                    <a:pt x="2541" y="4930"/>
                  </a:cubicBezTo>
                  <a:cubicBezTo>
                    <a:pt x="2624" y="4712"/>
                    <a:pt x="2691" y="4412"/>
                    <a:pt x="2691" y="4078"/>
                  </a:cubicBezTo>
                  <a:cubicBezTo>
                    <a:pt x="2691" y="2707"/>
                    <a:pt x="1772" y="986"/>
                    <a:pt x="669" y="251"/>
                  </a:cubicBezTo>
                  <a:cubicBezTo>
                    <a:pt x="486" y="151"/>
                    <a:pt x="302" y="67"/>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5"/>
            <p:cNvSpPr/>
            <p:nvPr/>
          </p:nvSpPr>
          <p:spPr>
            <a:xfrm>
              <a:off x="3175475" y="2773725"/>
              <a:ext cx="33025" cy="58525"/>
            </a:xfrm>
            <a:custGeom>
              <a:avLst/>
              <a:gdLst/>
              <a:ahLst/>
              <a:cxnLst/>
              <a:rect l="l" t="t" r="r" b="b"/>
              <a:pathLst>
                <a:path w="1321" h="2341" extrusionOk="0">
                  <a:moveTo>
                    <a:pt x="51" y="1"/>
                  </a:moveTo>
                  <a:cubicBezTo>
                    <a:pt x="34" y="68"/>
                    <a:pt x="1" y="185"/>
                    <a:pt x="1" y="285"/>
                  </a:cubicBezTo>
                  <a:cubicBezTo>
                    <a:pt x="1" y="970"/>
                    <a:pt x="469" y="1822"/>
                    <a:pt x="1003" y="2190"/>
                  </a:cubicBezTo>
                  <a:cubicBezTo>
                    <a:pt x="1120" y="2257"/>
                    <a:pt x="1220" y="2290"/>
                    <a:pt x="1321" y="2340"/>
                  </a:cubicBezTo>
                  <a:cubicBezTo>
                    <a:pt x="1120" y="1471"/>
                    <a:pt x="652" y="619"/>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5"/>
            <p:cNvSpPr/>
            <p:nvPr/>
          </p:nvSpPr>
          <p:spPr>
            <a:xfrm>
              <a:off x="2948250" y="2714300"/>
              <a:ext cx="299525" cy="309250"/>
            </a:xfrm>
            <a:custGeom>
              <a:avLst/>
              <a:gdLst/>
              <a:ahLst/>
              <a:cxnLst/>
              <a:rect l="l" t="t" r="r" b="b"/>
              <a:pathLst>
                <a:path w="11981" h="12370" extrusionOk="0">
                  <a:moveTo>
                    <a:pt x="7595" y="0"/>
                  </a:moveTo>
                  <a:cubicBezTo>
                    <a:pt x="7313" y="0"/>
                    <a:pt x="7057" y="67"/>
                    <a:pt x="6834" y="189"/>
                  </a:cubicBezTo>
                  <a:lnTo>
                    <a:pt x="6817" y="172"/>
                  </a:lnTo>
                  <a:lnTo>
                    <a:pt x="0" y="4316"/>
                  </a:lnTo>
                  <a:lnTo>
                    <a:pt x="2757" y="9345"/>
                  </a:lnTo>
                  <a:lnTo>
                    <a:pt x="4194" y="12370"/>
                  </a:lnTo>
                  <a:lnTo>
                    <a:pt x="10944" y="8309"/>
                  </a:lnTo>
                  <a:cubicBezTo>
                    <a:pt x="11579" y="8009"/>
                    <a:pt x="11980" y="7257"/>
                    <a:pt x="11980" y="6137"/>
                  </a:cubicBezTo>
                  <a:cubicBezTo>
                    <a:pt x="11980" y="4066"/>
                    <a:pt x="10644" y="1543"/>
                    <a:pt x="8973" y="473"/>
                  </a:cubicBezTo>
                  <a:cubicBezTo>
                    <a:pt x="8476" y="145"/>
                    <a:pt x="8008" y="0"/>
                    <a:pt x="7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5"/>
            <p:cNvSpPr/>
            <p:nvPr/>
          </p:nvSpPr>
          <p:spPr>
            <a:xfrm>
              <a:off x="3081900" y="2855200"/>
              <a:ext cx="147500" cy="107375"/>
            </a:xfrm>
            <a:custGeom>
              <a:avLst/>
              <a:gdLst/>
              <a:ahLst/>
              <a:cxnLst/>
              <a:rect l="l" t="t" r="r" b="b"/>
              <a:pathLst>
                <a:path w="5900" h="4295" extrusionOk="0">
                  <a:moveTo>
                    <a:pt x="5866" y="0"/>
                  </a:moveTo>
                  <a:lnTo>
                    <a:pt x="1" y="3308"/>
                  </a:lnTo>
                  <a:lnTo>
                    <a:pt x="34" y="4294"/>
                  </a:lnTo>
                  <a:lnTo>
                    <a:pt x="5899" y="1036"/>
                  </a:lnTo>
                  <a:lnTo>
                    <a:pt x="58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5"/>
            <p:cNvSpPr/>
            <p:nvPr/>
          </p:nvSpPr>
          <p:spPr>
            <a:xfrm>
              <a:off x="2922350" y="2818950"/>
              <a:ext cx="150400" cy="211750"/>
            </a:xfrm>
            <a:custGeom>
              <a:avLst/>
              <a:gdLst/>
              <a:ahLst/>
              <a:cxnLst/>
              <a:rect l="l" t="t" r="r" b="b"/>
              <a:pathLst>
                <a:path w="6016" h="8470" extrusionOk="0">
                  <a:moveTo>
                    <a:pt x="1621" y="1"/>
                  </a:moveTo>
                  <a:cubicBezTo>
                    <a:pt x="655" y="1"/>
                    <a:pt x="0" y="840"/>
                    <a:pt x="0" y="2302"/>
                  </a:cubicBezTo>
                  <a:cubicBezTo>
                    <a:pt x="0" y="4374"/>
                    <a:pt x="1370" y="6914"/>
                    <a:pt x="3008" y="8000"/>
                  </a:cubicBezTo>
                  <a:cubicBezTo>
                    <a:pt x="3506" y="8319"/>
                    <a:pt x="3974" y="8470"/>
                    <a:pt x="4387" y="8470"/>
                  </a:cubicBezTo>
                  <a:cubicBezTo>
                    <a:pt x="5357" y="8470"/>
                    <a:pt x="6015" y="7633"/>
                    <a:pt x="6015" y="6179"/>
                  </a:cubicBezTo>
                  <a:cubicBezTo>
                    <a:pt x="6015" y="4123"/>
                    <a:pt x="4662" y="1567"/>
                    <a:pt x="3008" y="481"/>
                  </a:cubicBezTo>
                  <a:cubicBezTo>
                    <a:pt x="2506" y="155"/>
                    <a:pt x="2035" y="1"/>
                    <a:pt x="1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5"/>
            <p:cNvSpPr/>
            <p:nvPr/>
          </p:nvSpPr>
          <p:spPr>
            <a:xfrm>
              <a:off x="2925675" y="2824125"/>
              <a:ext cx="144150" cy="202525"/>
            </a:xfrm>
            <a:custGeom>
              <a:avLst/>
              <a:gdLst/>
              <a:ahLst/>
              <a:cxnLst/>
              <a:rect l="l" t="t" r="r" b="b"/>
              <a:pathLst>
                <a:path w="5766" h="8101" extrusionOk="0">
                  <a:moveTo>
                    <a:pt x="1555" y="1"/>
                  </a:moveTo>
                  <a:cubicBezTo>
                    <a:pt x="632" y="1"/>
                    <a:pt x="1" y="803"/>
                    <a:pt x="1" y="2195"/>
                  </a:cubicBezTo>
                  <a:cubicBezTo>
                    <a:pt x="1" y="4184"/>
                    <a:pt x="1288" y="6623"/>
                    <a:pt x="2875" y="7642"/>
                  </a:cubicBezTo>
                  <a:cubicBezTo>
                    <a:pt x="3351" y="7953"/>
                    <a:pt x="3802" y="8100"/>
                    <a:pt x="4200" y="8100"/>
                  </a:cubicBezTo>
                  <a:cubicBezTo>
                    <a:pt x="5127" y="8100"/>
                    <a:pt x="5765" y="7301"/>
                    <a:pt x="5765" y="5921"/>
                  </a:cubicBezTo>
                  <a:cubicBezTo>
                    <a:pt x="5765" y="3933"/>
                    <a:pt x="4462" y="1494"/>
                    <a:pt x="2875" y="458"/>
                  </a:cubicBezTo>
                  <a:cubicBezTo>
                    <a:pt x="2399" y="147"/>
                    <a:pt x="1951" y="1"/>
                    <a:pt x="1555"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5"/>
            <p:cNvSpPr/>
            <p:nvPr/>
          </p:nvSpPr>
          <p:spPr>
            <a:xfrm>
              <a:off x="2934050" y="2835400"/>
              <a:ext cx="128250" cy="179850"/>
            </a:xfrm>
            <a:custGeom>
              <a:avLst/>
              <a:gdLst/>
              <a:ahLst/>
              <a:cxnLst/>
              <a:rect l="l" t="t" r="r" b="b"/>
              <a:pathLst>
                <a:path w="5130" h="7194" extrusionOk="0">
                  <a:moveTo>
                    <a:pt x="1369" y="0"/>
                  </a:moveTo>
                  <a:cubicBezTo>
                    <a:pt x="548" y="0"/>
                    <a:pt x="0" y="711"/>
                    <a:pt x="0" y="1962"/>
                  </a:cubicBezTo>
                  <a:cubicBezTo>
                    <a:pt x="0" y="3716"/>
                    <a:pt x="1136" y="5888"/>
                    <a:pt x="2557" y="6807"/>
                  </a:cubicBezTo>
                  <a:cubicBezTo>
                    <a:pt x="2977" y="7069"/>
                    <a:pt x="3374" y="7194"/>
                    <a:pt x="3724" y="7194"/>
                  </a:cubicBezTo>
                  <a:cubicBezTo>
                    <a:pt x="4558" y="7194"/>
                    <a:pt x="5130" y="6489"/>
                    <a:pt x="5130" y="5253"/>
                  </a:cubicBezTo>
                  <a:cubicBezTo>
                    <a:pt x="5130" y="3499"/>
                    <a:pt x="3977" y="1327"/>
                    <a:pt x="2557" y="408"/>
                  </a:cubicBezTo>
                  <a:cubicBezTo>
                    <a:pt x="2125" y="132"/>
                    <a:pt x="1721" y="0"/>
                    <a:pt x="1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5"/>
            <p:cNvSpPr/>
            <p:nvPr/>
          </p:nvSpPr>
          <p:spPr>
            <a:xfrm>
              <a:off x="2976650" y="2837225"/>
              <a:ext cx="85225" cy="155825"/>
            </a:xfrm>
            <a:custGeom>
              <a:avLst/>
              <a:gdLst/>
              <a:ahLst/>
              <a:cxnLst/>
              <a:rect l="l" t="t" r="r" b="b"/>
              <a:pathLst>
                <a:path w="3409" h="6233" extrusionOk="0">
                  <a:moveTo>
                    <a:pt x="201" y="1"/>
                  </a:moveTo>
                  <a:cubicBezTo>
                    <a:pt x="67" y="301"/>
                    <a:pt x="0" y="652"/>
                    <a:pt x="0" y="1070"/>
                  </a:cubicBezTo>
                  <a:cubicBezTo>
                    <a:pt x="0" y="2824"/>
                    <a:pt x="1153" y="4996"/>
                    <a:pt x="2574" y="5915"/>
                  </a:cubicBezTo>
                  <a:cubicBezTo>
                    <a:pt x="2807" y="6066"/>
                    <a:pt x="3008" y="6166"/>
                    <a:pt x="3225" y="6233"/>
                  </a:cubicBezTo>
                  <a:cubicBezTo>
                    <a:pt x="3342" y="5932"/>
                    <a:pt x="3409" y="5581"/>
                    <a:pt x="3409" y="5164"/>
                  </a:cubicBezTo>
                  <a:cubicBezTo>
                    <a:pt x="3409" y="3409"/>
                    <a:pt x="2256" y="1237"/>
                    <a:pt x="836" y="318"/>
                  </a:cubicBezTo>
                  <a:cubicBezTo>
                    <a:pt x="619" y="168"/>
                    <a:pt x="401" y="67"/>
                    <a:pt x="201"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5"/>
            <p:cNvSpPr/>
            <p:nvPr/>
          </p:nvSpPr>
          <p:spPr>
            <a:xfrm>
              <a:off x="3016325" y="2861875"/>
              <a:ext cx="41800" cy="73550"/>
            </a:xfrm>
            <a:custGeom>
              <a:avLst/>
              <a:gdLst/>
              <a:ahLst/>
              <a:cxnLst/>
              <a:rect l="l" t="t" r="r" b="b"/>
              <a:pathLst>
                <a:path w="1672" h="2942" extrusionOk="0">
                  <a:moveTo>
                    <a:pt x="51" y="0"/>
                  </a:moveTo>
                  <a:cubicBezTo>
                    <a:pt x="17" y="101"/>
                    <a:pt x="1" y="234"/>
                    <a:pt x="1" y="368"/>
                  </a:cubicBezTo>
                  <a:cubicBezTo>
                    <a:pt x="1" y="1254"/>
                    <a:pt x="569" y="2323"/>
                    <a:pt x="1271" y="2774"/>
                  </a:cubicBezTo>
                  <a:cubicBezTo>
                    <a:pt x="1404" y="2858"/>
                    <a:pt x="1555" y="2924"/>
                    <a:pt x="1672" y="2941"/>
                  </a:cubicBezTo>
                  <a:cubicBezTo>
                    <a:pt x="1388" y="1855"/>
                    <a:pt x="769" y="769"/>
                    <a:pt x="51"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5"/>
            <p:cNvSpPr/>
            <p:nvPr/>
          </p:nvSpPr>
          <p:spPr>
            <a:xfrm>
              <a:off x="3028850" y="2752025"/>
              <a:ext cx="200125" cy="170850"/>
            </a:xfrm>
            <a:custGeom>
              <a:avLst/>
              <a:gdLst/>
              <a:ahLst/>
              <a:cxnLst/>
              <a:rect l="l" t="t" r="r" b="b"/>
              <a:pathLst>
                <a:path w="8005" h="6834" extrusionOk="0">
                  <a:moveTo>
                    <a:pt x="6116" y="0"/>
                  </a:moveTo>
                  <a:lnTo>
                    <a:pt x="1" y="3292"/>
                  </a:lnTo>
                  <a:cubicBezTo>
                    <a:pt x="1" y="3292"/>
                    <a:pt x="1455" y="4762"/>
                    <a:pt x="1973" y="6834"/>
                  </a:cubicBezTo>
                  <a:lnTo>
                    <a:pt x="8004" y="3509"/>
                  </a:lnTo>
                  <a:cubicBezTo>
                    <a:pt x="8004" y="3509"/>
                    <a:pt x="7687" y="1470"/>
                    <a:pt x="6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5"/>
            <p:cNvSpPr/>
            <p:nvPr/>
          </p:nvSpPr>
          <p:spPr>
            <a:xfrm>
              <a:off x="4855525" y="1571975"/>
              <a:ext cx="474975" cy="551000"/>
            </a:xfrm>
            <a:custGeom>
              <a:avLst/>
              <a:gdLst/>
              <a:ahLst/>
              <a:cxnLst/>
              <a:rect l="l" t="t" r="r" b="b"/>
              <a:pathLst>
                <a:path w="18999" h="22040" extrusionOk="0">
                  <a:moveTo>
                    <a:pt x="1822" y="1"/>
                  </a:moveTo>
                  <a:cubicBezTo>
                    <a:pt x="602" y="953"/>
                    <a:pt x="1" y="2473"/>
                    <a:pt x="234" y="3977"/>
                  </a:cubicBezTo>
                  <a:lnTo>
                    <a:pt x="2925" y="22039"/>
                  </a:lnTo>
                  <a:lnTo>
                    <a:pt x="18998" y="16358"/>
                  </a:lnTo>
                  <a:lnTo>
                    <a:pt x="1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5"/>
            <p:cNvSpPr/>
            <p:nvPr/>
          </p:nvSpPr>
          <p:spPr>
            <a:xfrm>
              <a:off x="2955750" y="1635475"/>
              <a:ext cx="961625" cy="1427350"/>
            </a:xfrm>
            <a:custGeom>
              <a:avLst/>
              <a:gdLst/>
              <a:ahLst/>
              <a:cxnLst/>
              <a:rect l="l" t="t" r="r" b="b"/>
              <a:pathLst>
                <a:path w="38465" h="57094" extrusionOk="0">
                  <a:moveTo>
                    <a:pt x="3326" y="0"/>
                  </a:moveTo>
                  <a:lnTo>
                    <a:pt x="1" y="1270"/>
                  </a:lnTo>
                  <a:lnTo>
                    <a:pt x="12833" y="57093"/>
                  </a:lnTo>
                  <a:lnTo>
                    <a:pt x="38464" y="44629"/>
                  </a:lnTo>
                  <a:lnTo>
                    <a:pt x="29124" y="37043"/>
                  </a:lnTo>
                  <a:lnTo>
                    <a:pt x="3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5"/>
            <p:cNvSpPr/>
            <p:nvPr/>
          </p:nvSpPr>
          <p:spPr>
            <a:xfrm>
              <a:off x="3013400" y="1635475"/>
              <a:ext cx="844650" cy="1235200"/>
            </a:xfrm>
            <a:custGeom>
              <a:avLst/>
              <a:gdLst/>
              <a:ahLst/>
              <a:cxnLst/>
              <a:rect l="l" t="t" r="r" b="b"/>
              <a:pathLst>
                <a:path w="33786" h="49408" extrusionOk="0">
                  <a:moveTo>
                    <a:pt x="1020" y="0"/>
                  </a:moveTo>
                  <a:lnTo>
                    <a:pt x="1" y="385"/>
                  </a:lnTo>
                  <a:lnTo>
                    <a:pt x="21572" y="42540"/>
                  </a:lnTo>
                  <a:lnTo>
                    <a:pt x="27403" y="49407"/>
                  </a:lnTo>
                  <a:lnTo>
                    <a:pt x="28890" y="48154"/>
                  </a:lnTo>
                  <a:lnTo>
                    <a:pt x="33785" y="42707"/>
                  </a:lnTo>
                  <a:lnTo>
                    <a:pt x="26818" y="37043"/>
                  </a:lnTo>
                  <a:lnTo>
                    <a:pt x="10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5"/>
            <p:cNvSpPr/>
            <p:nvPr/>
          </p:nvSpPr>
          <p:spPr>
            <a:xfrm>
              <a:off x="2415650" y="1920775"/>
              <a:ext cx="3112850" cy="1985850"/>
            </a:xfrm>
            <a:custGeom>
              <a:avLst/>
              <a:gdLst/>
              <a:ahLst/>
              <a:cxnLst/>
              <a:rect l="l" t="t" r="r" b="b"/>
              <a:pathLst>
                <a:path w="124514" h="79434" extrusionOk="0">
                  <a:moveTo>
                    <a:pt x="123143" y="0"/>
                  </a:moveTo>
                  <a:lnTo>
                    <a:pt x="118414" y="869"/>
                  </a:lnTo>
                  <a:lnTo>
                    <a:pt x="99283" y="7519"/>
                  </a:lnTo>
                  <a:cubicBezTo>
                    <a:pt x="99283" y="7519"/>
                    <a:pt x="90778" y="11546"/>
                    <a:pt x="85398" y="14787"/>
                  </a:cubicBezTo>
                  <a:cubicBezTo>
                    <a:pt x="79985" y="18045"/>
                    <a:pt x="15657" y="56375"/>
                    <a:pt x="15657" y="56375"/>
                  </a:cubicBezTo>
                  <a:cubicBezTo>
                    <a:pt x="15657" y="56375"/>
                    <a:pt x="5314" y="62022"/>
                    <a:pt x="3593" y="67118"/>
                  </a:cubicBezTo>
                  <a:lnTo>
                    <a:pt x="3710" y="67118"/>
                  </a:lnTo>
                  <a:lnTo>
                    <a:pt x="2607" y="69959"/>
                  </a:lnTo>
                  <a:cubicBezTo>
                    <a:pt x="2607" y="69959"/>
                    <a:pt x="1" y="73217"/>
                    <a:pt x="84" y="75356"/>
                  </a:cubicBezTo>
                  <a:cubicBezTo>
                    <a:pt x="218" y="78998"/>
                    <a:pt x="3911" y="79416"/>
                    <a:pt x="6651" y="79432"/>
                  </a:cubicBezTo>
                  <a:cubicBezTo>
                    <a:pt x="6711" y="79433"/>
                    <a:pt x="6772" y="79434"/>
                    <a:pt x="6833" y="79434"/>
                  </a:cubicBezTo>
                  <a:cubicBezTo>
                    <a:pt x="11067" y="79434"/>
                    <a:pt x="17009" y="77165"/>
                    <a:pt x="22741" y="74052"/>
                  </a:cubicBezTo>
                  <a:cubicBezTo>
                    <a:pt x="28589" y="70878"/>
                    <a:pt x="88556" y="34888"/>
                    <a:pt x="88556" y="34888"/>
                  </a:cubicBezTo>
                  <a:cubicBezTo>
                    <a:pt x="88556" y="34888"/>
                    <a:pt x="95824" y="30627"/>
                    <a:pt x="99718" y="27452"/>
                  </a:cubicBezTo>
                  <a:cubicBezTo>
                    <a:pt x="104012" y="23960"/>
                    <a:pt x="109108" y="18797"/>
                    <a:pt x="112366" y="15255"/>
                  </a:cubicBezTo>
                  <a:lnTo>
                    <a:pt x="123978" y="1805"/>
                  </a:lnTo>
                  <a:cubicBezTo>
                    <a:pt x="123978" y="1805"/>
                    <a:pt x="124513" y="819"/>
                    <a:pt x="123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5"/>
            <p:cNvSpPr/>
            <p:nvPr/>
          </p:nvSpPr>
          <p:spPr>
            <a:xfrm>
              <a:off x="2741900" y="2322600"/>
              <a:ext cx="2464125" cy="1555175"/>
            </a:xfrm>
            <a:custGeom>
              <a:avLst/>
              <a:gdLst/>
              <a:ahLst/>
              <a:cxnLst/>
              <a:rect l="l" t="t" r="r" b="b"/>
              <a:pathLst>
                <a:path w="98565" h="62207" extrusionOk="0">
                  <a:moveTo>
                    <a:pt x="98564" y="1"/>
                  </a:moveTo>
                  <a:lnTo>
                    <a:pt x="93652" y="1104"/>
                  </a:lnTo>
                  <a:cubicBezTo>
                    <a:pt x="90895" y="1722"/>
                    <a:pt x="88255" y="2774"/>
                    <a:pt x="85832" y="4211"/>
                  </a:cubicBezTo>
                  <a:lnTo>
                    <a:pt x="9457" y="49909"/>
                  </a:lnTo>
                  <a:cubicBezTo>
                    <a:pt x="6851" y="51480"/>
                    <a:pt x="4879" y="53852"/>
                    <a:pt x="3709" y="56659"/>
                  </a:cubicBezTo>
                  <a:cubicBezTo>
                    <a:pt x="2590" y="59366"/>
                    <a:pt x="1170" y="61121"/>
                    <a:pt x="0" y="62207"/>
                  </a:cubicBezTo>
                  <a:cubicBezTo>
                    <a:pt x="3058" y="61254"/>
                    <a:pt x="6450" y="59750"/>
                    <a:pt x="9741" y="57946"/>
                  </a:cubicBezTo>
                  <a:cubicBezTo>
                    <a:pt x="15539" y="54805"/>
                    <a:pt x="75506" y="18815"/>
                    <a:pt x="75506" y="18815"/>
                  </a:cubicBezTo>
                  <a:cubicBezTo>
                    <a:pt x="75506" y="18815"/>
                    <a:pt x="82774" y="14554"/>
                    <a:pt x="86668" y="11379"/>
                  </a:cubicBezTo>
                  <a:cubicBezTo>
                    <a:pt x="90644" y="8138"/>
                    <a:pt x="95323" y="3459"/>
                    <a:pt x="98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5"/>
            <p:cNvSpPr/>
            <p:nvPr/>
          </p:nvSpPr>
          <p:spPr>
            <a:xfrm>
              <a:off x="4853025" y="1170550"/>
              <a:ext cx="760675" cy="1053925"/>
            </a:xfrm>
            <a:custGeom>
              <a:avLst/>
              <a:gdLst/>
              <a:ahLst/>
              <a:cxnLst/>
              <a:rect l="l" t="t" r="r" b="b"/>
              <a:pathLst>
                <a:path w="30427" h="42157" extrusionOk="0">
                  <a:moveTo>
                    <a:pt x="30410" y="1"/>
                  </a:moveTo>
                  <a:cubicBezTo>
                    <a:pt x="25932" y="1889"/>
                    <a:pt x="22407" y="4011"/>
                    <a:pt x="19549" y="8288"/>
                  </a:cubicBezTo>
                  <a:lnTo>
                    <a:pt x="0" y="42123"/>
                  </a:lnTo>
                  <a:lnTo>
                    <a:pt x="17" y="42106"/>
                  </a:lnTo>
                  <a:lnTo>
                    <a:pt x="0" y="42156"/>
                  </a:lnTo>
                  <a:lnTo>
                    <a:pt x="23275" y="31914"/>
                  </a:lnTo>
                  <a:lnTo>
                    <a:pt x="30427" y="17"/>
                  </a:lnTo>
                  <a:lnTo>
                    <a:pt x="30410"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5"/>
            <p:cNvSpPr/>
            <p:nvPr/>
          </p:nvSpPr>
          <p:spPr>
            <a:xfrm>
              <a:off x="5132900" y="2024775"/>
              <a:ext cx="862175" cy="259000"/>
            </a:xfrm>
            <a:custGeom>
              <a:avLst/>
              <a:gdLst/>
              <a:ahLst/>
              <a:cxnLst/>
              <a:rect l="l" t="t" r="r" b="b"/>
              <a:pathLst>
                <a:path w="34487" h="10360" extrusionOk="0">
                  <a:moveTo>
                    <a:pt x="12999" y="1"/>
                  </a:moveTo>
                  <a:lnTo>
                    <a:pt x="0" y="10360"/>
                  </a:lnTo>
                  <a:lnTo>
                    <a:pt x="29942" y="9073"/>
                  </a:lnTo>
                  <a:cubicBezTo>
                    <a:pt x="31663" y="8990"/>
                    <a:pt x="33284" y="8271"/>
                    <a:pt x="34487" y="7068"/>
                  </a:cubicBezTo>
                  <a:lnTo>
                    <a:pt x="129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5"/>
            <p:cNvSpPr/>
            <p:nvPr/>
          </p:nvSpPr>
          <p:spPr>
            <a:xfrm>
              <a:off x="3527625" y="3000550"/>
              <a:ext cx="2363850" cy="569800"/>
            </a:xfrm>
            <a:custGeom>
              <a:avLst/>
              <a:gdLst/>
              <a:ahLst/>
              <a:cxnLst/>
              <a:rect l="l" t="t" r="r" b="b"/>
              <a:pathLst>
                <a:path w="94554" h="22792" extrusionOk="0">
                  <a:moveTo>
                    <a:pt x="29006" y="1"/>
                  </a:moveTo>
                  <a:lnTo>
                    <a:pt x="0" y="16943"/>
                  </a:lnTo>
                  <a:lnTo>
                    <a:pt x="92048" y="22791"/>
                  </a:lnTo>
                  <a:lnTo>
                    <a:pt x="94554" y="20502"/>
                  </a:lnTo>
                  <a:lnTo>
                    <a:pt x="36575" y="4011"/>
                  </a:lnTo>
                  <a:lnTo>
                    <a:pt x="2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5"/>
            <p:cNvSpPr/>
            <p:nvPr/>
          </p:nvSpPr>
          <p:spPr>
            <a:xfrm>
              <a:off x="4053100" y="3000550"/>
              <a:ext cx="1765700" cy="511300"/>
            </a:xfrm>
            <a:custGeom>
              <a:avLst/>
              <a:gdLst/>
              <a:ahLst/>
              <a:cxnLst/>
              <a:rect l="l" t="t" r="r" b="b"/>
              <a:pathLst>
                <a:path w="70628" h="20452" extrusionOk="0">
                  <a:moveTo>
                    <a:pt x="7987" y="1"/>
                  </a:moveTo>
                  <a:lnTo>
                    <a:pt x="0" y="4679"/>
                  </a:lnTo>
                  <a:lnTo>
                    <a:pt x="7720" y="8606"/>
                  </a:lnTo>
                  <a:lnTo>
                    <a:pt x="68439" y="20452"/>
                  </a:lnTo>
                  <a:lnTo>
                    <a:pt x="70628" y="19667"/>
                  </a:lnTo>
                  <a:lnTo>
                    <a:pt x="15556" y="4011"/>
                  </a:lnTo>
                  <a:lnTo>
                    <a:pt x="79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5"/>
            <p:cNvSpPr/>
            <p:nvPr/>
          </p:nvSpPr>
          <p:spPr>
            <a:xfrm>
              <a:off x="3527625" y="3000550"/>
              <a:ext cx="725175" cy="435700"/>
            </a:xfrm>
            <a:custGeom>
              <a:avLst/>
              <a:gdLst/>
              <a:ahLst/>
              <a:cxnLst/>
              <a:rect l="l" t="t" r="r" b="b"/>
              <a:pathLst>
                <a:path w="29007" h="17428" extrusionOk="0">
                  <a:moveTo>
                    <a:pt x="29006" y="1"/>
                  </a:moveTo>
                  <a:lnTo>
                    <a:pt x="0" y="16943"/>
                  </a:lnTo>
                  <a:lnTo>
                    <a:pt x="7703" y="17428"/>
                  </a:lnTo>
                  <a:lnTo>
                    <a:pt x="2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5"/>
            <p:cNvSpPr/>
            <p:nvPr/>
          </p:nvSpPr>
          <p:spPr>
            <a:xfrm>
              <a:off x="3527625" y="3405725"/>
              <a:ext cx="2301200" cy="164625"/>
            </a:xfrm>
            <a:custGeom>
              <a:avLst/>
              <a:gdLst/>
              <a:ahLst/>
              <a:cxnLst/>
              <a:rect l="l" t="t" r="r" b="b"/>
              <a:pathLst>
                <a:path w="92048" h="6585" extrusionOk="0">
                  <a:moveTo>
                    <a:pt x="1236" y="1"/>
                  </a:moveTo>
                  <a:lnTo>
                    <a:pt x="0" y="736"/>
                  </a:lnTo>
                  <a:lnTo>
                    <a:pt x="92048" y="6584"/>
                  </a:lnTo>
                  <a:lnTo>
                    <a:pt x="92048" y="6584"/>
                  </a:lnTo>
                  <a:lnTo>
                    <a:pt x="1236"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5"/>
            <p:cNvSpPr/>
            <p:nvPr/>
          </p:nvSpPr>
          <p:spPr>
            <a:xfrm>
              <a:off x="2465775" y="3583275"/>
              <a:ext cx="226425" cy="176075"/>
            </a:xfrm>
            <a:custGeom>
              <a:avLst/>
              <a:gdLst/>
              <a:ahLst/>
              <a:cxnLst/>
              <a:rect l="l" t="t" r="r" b="b"/>
              <a:pathLst>
                <a:path w="9057" h="7043" extrusionOk="0">
                  <a:moveTo>
                    <a:pt x="1839" y="0"/>
                  </a:moveTo>
                  <a:lnTo>
                    <a:pt x="1839" y="0"/>
                  </a:lnTo>
                  <a:cubicBezTo>
                    <a:pt x="1839" y="0"/>
                    <a:pt x="1104" y="1521"/>
                    <a:pt x="686" y="3141"/>
                  </a:cubicBezTo>
                  <a:cubicBezTo>
                    <a:pt x="686" y="3141"/>
                    <a:pt x="1" y="4678"/>
                    <a:pt x="1622" y="5965"/>
                  </a:cubicBezTo>
                  <a:cubicBezTo>
                    <a:pt x="2707" y="6802"/>
                    <a:pt x="4210" y="7043"/>
                    <a:pt x="5581" y="7043"/>
                  </a:cubicBezTo>
                  <a:cubicBezTo>
                    <a:pt x="7441" y="7043"/>
                    <a:pt x="9057" y="6600"/>
                    <a:pt x="9057" y="6600"/>
                  </a:cubicBezTo>
                  <a:cubicBezTo>
                    <a:pt x="9023" y="5230"/>
                    <a:pt x="7904" y="4261"/>
                    <a:pt x="6534" y="4244"/>
                  </a:cubicBezTo>
                  <a:cubicBezTo>
                    <a:pt x="5732" y="4227"/>
                    <a:pt x="4896" y="4227"/>
                    <a:pt x="3693" y="3927"/>
                  </a:cubicBezTo>
                  <a:cubicBezTo>
                    <a:pt x="1037" y="3308"/>
                    <a:pt x="1839" y="0"/>
                    <a:pt x="1839"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5"/>
            <p:cNvSpPr/>
            <p:nvPr/>
          </p:nvSpPr>
          <p:spPr>
            <a:xfrm>
              <a:off x="2913150" y="2438725"/>
              <a:ext cx="2017175" cy="1271125"/>
            </a:xfrm>
            <a:custGeom>
              <a:avLst/>
              <a:gdLst/>
              <a:ahLst/>
              <a:cxnLst/>
              <a:rect l="l" t="t" r="r" b="b"/>
              <a:pathLst>
                <a:path w="80687" h="50845" extrusionOk="0">
                  <a:moveTo>
                    <a:pt x="80686" y="1"/>
                  </a:moveTo>
                  <a:lnTo>
                    <a:pt x="79767" y="569"/>
                  </a:lnTo>
                  <a:lnTo>
                    <a:pt x="79767" y="2039"/>
                  </a:lnTo>
                  <a:lnTo>
                    <a:pt x="80686" y="1471"/>
                  </a:lnTo>
                  <a:lnTo>
                    <a:pt x="80686" y="1"/>
                  </a:lnTo>
                  <a:close/>
                  <a:moveTo>
                    <a:pt x="78113" y="1571"/>
                  </a:moveTo>
                  <a:lnTo>
                    <a:pt x="77194" y="2139"/>
                  </a:lnTo>
                  <a:lnTo>
                    <a:pt x="77194" y="3593"/>
                  </a:lnTo>
                  <a:lnTo>
                    <a:pt x="78113" y="3042"/>
                  </a:lnTo>
                  <a:lnTo>
                    <a:pt x="78113" y="1571"/>
                  </a:lnTo>
                  <a:close/>
                  <a:moveTo>
                    <a:pt x="75540" y="3159"/>
                  </a:moveTo>
                  <a:lnTo>
                    <a:pt x="74621" y="3727"/>
                  </a:lnTo>
                  <a:lnTo>
                    <a:pt x="74621" y="5180"/>
                  </a:lnTo>
                  <a:lnTo>
                    <a:pt x="75540" y="4629"/>
                  </a:lnTo>
                  <a:lnTo>
                    <a:pt x="75540" y="3159"/>
                  </a:lnTo>
                  <a:close/>
                  <a:moveTo>
                    <a:pt x="72967" y="4729"/>
                  </a:moveTo>
                  <a:lnTo>
                    <a:pt x="72048" y="5297"/>
                  </a:lnTo>
                  <a:lnTo>
                    <a:pt x="72048" y="6751"/>
                  </a:lnTo>
                  <a:lnTo>
                    <a:pt x="72967" y="6183"/>
                  </a:lnTo>
                  <a:lnTo>
                    <a:pt x="72967" y="4729"/>
                  </a:lnTo>
                  <a:close/>
                  <a:moveTo>
                    <a:pt x="70377" y="6300"/>
                  </a:moveTo>
                  <a:lnTo>
                    <a:pt x="69458" y="6851"/>
                  </a:lnTo>
                  <a:lnTo>
                    <a:pt x="69458" y="8322"/>
                  </a:lnTo>
                  <a:lnTo>
                    <a:pt x="70377" y="7753"/>
                  </a:lnTo>
                  <a:lnTo>
                    <a:pt x="70377" y="6300"/>
                  </a:lnTo>
                  <a:close/>
                  <a:moveTo>
                    <a:pt x="67821" y="7887"/>
                  </a:moveTo>
                  <a:lnTo>
                    <a:pt x="66902" y="8439"/>
                  </a:lnTo>
                  <a:lnTo>
                    <a:pt x="66902" y="9909"/>
                  </a:lnTo>
                  <a:lnTo>
                    <a:pt x="67821" y="9341"/>
                  </a:lnTo>
                  <a:lnTo>
                    <a:pt x="67821" y="7887"/>
                  </a:lnTo>
                  <a:close/>
                  <a:moveTo>
                    <a:pt x="65248" y="9441"/>
                  </a:moveTo>
                  <a:lnTo>
                    <a:pt x="64329" y="10009"/>
                  </a:lnTo>
                  <a:lnTo>
                    <a:pt x="64329" y="11479"/>
                  </a:lnTo>
                  <a:lnTo>
                    <a:pt x="65248" y="10911"/>
                  </a:lnTo>
                  <a:lnTo>
                    <a:pt x="65248" y="9441"/>
                  </a:lnTo>
                  <a:close/>
                  <a:moveTo>
                    <a:pt x="62675" y="11028"/>
                  </a:moveTo>
                  <a:lnTo>
                    <a:pt x="61756" y="11596"/>
                  </a:lnTo>
                  <a:lnTo>
                    <a:pt x="61756" y="13067"/>
                  </a:lnTo>
                  <a:lnTo>
                    <a:pt x="62675" y="12499"/>
                  </a:lnTo>
                  <a:lnTo>
                    <a:pt x="62675" y="11028"/>
                  </a:lnTo>
                  <a:close/>
                  <a:moveTo>
                    <a:pt x="60101" y="12599"/>
                  </a:moveTo>
                  <a:lnTo>
                    <a:pt x="59182" y="13167"/>
                  </a:lnTo>
                  <a:lnTo>
                    <a:pt x="59182" y="14621"/>
                  </a:lnTo>
                  <a:lnTo>
                    <a:pt x="60101" y="14069"/>
                  </a:lnTo>
                  <a:lnTo>
                    <a:pt x="60101" y="12599"/>
                  </a:lnTo>
                  <a:close/>
                  <a:moveTo>
                    <a:pt x="57512" y="14170"/>
                  </a:moveTo>
                  <a:lnTo>
                    <a:pt x="56593" y="14738"/>
                  </a:lnTo>
                  <a:lnTo>
                    <a:pt x="56593" y="16191"/>
                  </a:lnTo>
                  <a:lnTo>
                    <a:pt x="57512" y="15623"/>
                  </a:lnTo>
                  <a:lnTo>
                    <a:pt x="57512" y="14170"/>
                  </a:lnTo>
                  <a:close/>
                  <a:moveTo>
                    <a:pt x="54955" y="15757"/>
                  </a:moveTo>
                  <a:lnTo>
                    <a:pt x="54036" y="16325"/>
                  </a:lnTo>
                  <a:lnTo>
                    <a:pt x="54036" y="17779"/>
                  </a:lnTo>
                  <a:lnTo>
                    <a:pt x="54955" y="17210"/>
                  </a:lnTo>
                  <a:lnTo>
                    <a:pt x="54955" y="15757"/>
                  </a:lnTo>
                  <a:close/>
                  <a:moveTo>
                    <a:pt x="52382" y="17327"/>
                  </a:moveTo>
                  <a:lnTo>
                    <a:pt x="51463" y="17879"/>
                  </a:lnTo>
                  <a:lnTo>
                    <a:pt x="51463" y="19349"/>
                  </a:lnTo>
                  <a:lnTo>
                    <a:pt x="52382" y="18781"/>
                  </a:lnTo>
                  <a:lnTo>
                    <a:pt x="52382" y="17327"/>
                  </a:lnTo>
                  <a:close/>
                  <a:moveTo>
                    <a:pt x="49809" y="18915"/>
                  </a:moveTo>
                  <a:lnTo>
                    <a:pt x="48890" y="19466"/>
                  </a:lnTo>
                  <a:lnTo>
                    <a:pt x="48890" y="20936"/>
                  </a:lnTo>
                  <a:lnTo>
                    <a:pt x="49809" y="20368"/>
                  </a:lnTo>
                  <a:lnTo>
                    <a:pt x="49809" y="18915"/>
                  </a:lnTo>
                  <a:close/>
                  <a:moveTo>
                    <a:pt x="47236" y="20469"/>
                  </a:moveTo>
                  <a:lnTo>
                    <a:pt x="46317" y="21037"/>
                  </a:lnTo>
                  <a:lnTo>
                    <a:pt x="46317" y="22507"/>
                  </a:lnTo>
                  <a:lnTo>
                    <a:pt x="47236" y="21939"/>
                  </a:lnTo>
                  <a:lnTo>
                    <a:pt x="47236" y="20469"/>
                  </a:lnTo>
                  <a:close/>
                  <a:moveTo>
                    <a:pt x="44646" y="22039"/>
                  </a:moveTo>
                  <a:lnTo>
                    <a:pt x="43727" y="22607"/>
                  </a:lnTo>
                  <a:lnTo>
                    <a:pt x="43727" y="24061"/>
                  </a:lnTo>
                  <a:lnTo>
                    <a:pt x="44646" y="23510"/>
                  </a:lnTo>
                  <a:lnTo>
                    <a:pt x="44646" y="22039"/>
                  </a:lnTo>
                  <a:close/>
                  <a:moveTo>
                    <a:pt x="42090" y="23627"/>
                  </a:moveTo>
                  <a:lnTo>
                    <a:pt x="41171" y="24195"/>
                  </a:lnTo>
                  <a:lnTo>
                    <a:pt x="41171" y="25648"/>
                  </a:lnTo>
                  <a:lnTo>
                    <a:pt x="42090" y="25097"/>
                  </a:lnTo>
                  <a:lnTo>
                    <a:pt x="42090" y="23627"/>
                  </a:lnTo>
                  <a:close/>
                  <a:moveTo>
                    <a:pt x="39516" y="25197"/>
                  </a:moveTo>
                  <a:lnTo>
                    <a:pt x="38598" y="25765"/>
                  </a:lnTo>
                  <a:lnTo>
                    <a:pt x="38598" y="27219"/>
                  </a:lnTo>
                  <a:lnTo>
                    <a:pt x="39516" y="26651"/>
                  </a:lnTo>
                  <a:lnTo>
                    <a:pt x="39516" y="25197"/>
                  </a:lnTo>
                  <a:close/>
                  <a:moveTo>
                    <a:pt x="36943" y="26784"/>
                  </a:moveTo>
                  <a:lnTo>
                    <a:pt x="36024" y="27353"/>
                  </a:lnTo>
                  <a:lnTo>
                    <a:pt x="36024" y="28806"/>
                  </a:lnTo>
                  <a:lnTo>
                    <a:pt x="36943" y="28238"/>
                  </a:lnTo>
                  <a:lnTo>
                    <a:pt x="36943" y="26784"/>
                  </a:lnTo>
                  <a:close/>
                  <a:moveTo>
                    <a:pt x="34370" y="28355"/>
                  </a:moveTo>
                  <a:lnTo>
                    <a:pt x="33451" y="28906"/>
                  </a:lnTo>
                  <a:lnTo>
                    <a:pt x="33451" y="30377"/>
                  </a:lnTo>
                  <a:lnTo>
                    <a:pt x="34370" y="29809"/>
                  </a:lnTo>
                  <a:lnTo>
                    <a:pt x="34370" y="28355"/>
                  </a:lnTo>
                  <a:close/>
                  <a:moveTo>
                    <a:pt x="31780" y="29909"/>
                  </a:moveTo>
                  <a:lnTo>
                    <a:pt x="30861" y="30477"/>
                  </a:lnTo>
                  <a:lnTo>
                    <a:pt x="30861" y="31947"/>
                  </a:lnTo>
                  <a:lnTo>
                    <a:pt x="31780" y="31379"/>
                  </a:lnTo>
                  <a:lnTo>
                    <a:pt x="31780" y="29909"/>
                  </a:lnTo>
                  <a:close/>
                  <a:moveTo>
                    <a:pt x="29207" y="31496"/>
                  </a:moveTo>
                  <a:lnTo>
                    <a:pt x="28288" y="32064"/>
                  </a:lnTo>
                  <a:lnTo>
                    <a:pt x="28288" y="33535"/>
                  </a:lnTo>
                  <a:lnTo>
                    <a:pt x="29207" y="32967"/>
                  </a:lnTo>
                  <a:lnTo>
                    <a:pt x="29207" y="31496"/>
                  </a:lnTo>
                  <a:close/>
                  <a:moveTo>
                    <a:pt x="26651" y="33067"/>
                  </a:moveTo>
                  <a:lnTo>
                    <a:pt x="25732" y="33635"/>
                  </a:lnTo>
                  <a:lnTo>
                    <a:pt x="25732" y="35089"/>
                  </a:lnTo>
                  <a:lnTo>
                    <a:pt x="26651" y="34537"/>
                  </a:lnTo>
                  <a:lnTo>
                    <a:pt x="26651" y="33067"/>
                  </a:lnTo>
                  <a:close/>
                  <a:moveTo>
                    <a:pt x="24078" y="34654"/>
                  </a:moveTo>
                  <a:lnTo>
                    <a:pt x="23159" y="35222"/>
                  </a:lnTo>
                  <a:lnTo>
                    <a:pt x="23159" y="36676"/>
                  </a:lnTo>
                  <a:lnTo>
                    <a:pt x="24078" y="36125"/>
                  </a:lnTo>
                  <a:lnTo>
                    <a:pt x="24078" y="34654"/>
                  </a:lnTo>
                  <a:close/>
                  <a:moveTo>
                    <a:pt x="21488" y="36225"/>
                  </a:moveTo>
                  <a:lnTo>
                    <a:pt x="20569" y="36793"/>
                  </a:lnTo>
                  <a:lnTo>
                    <a:pt x="20569" y="38247"/>
                  </a:lnTo>
                  <a:lnTo>
                    <a:pt x="21488" y="37678"/>
                  </a:lnTo>
                  <a:lnTo>
                    <a:pt x="21488" y="36225"/>
                  </a:lnTo>
                  <a:close/>
                  <a:moveTo>
                    <a:pt x="18915" y="37795"/>
                  </a:moveTo>
                  <a:lnTo>
                    <a:pt x="17996" y="38347"/>
                  </a:lnTo>
                  <a:lnTo>
                    <a:pt x="17996" y="39817"/>
                  </a:lnTo>
                  <a:lnTo>
                    <a:pt x="18915" y="39249"/>
                  </a:lnTo>
                  <a:lnTo>
                    <a:pt x="18915" y="37795"/>
                  </a:lnTo>
                  <a:close/>
                  <a:moveTo>
                    <a:pt x="16358" y="39383"/>
                  </a:moveTo>
                  <a:lnTo>
                    <a:pt x="15439" y="39934"/>
                  </a:lnTo>
                  <a:lnTo>
                    <a:pt x="15439" y="41404"/>
                  </a:lnTo>
                  <a:lnTo>
                    <a:pt x="16358" y="40836"/>
                  </a:lnTo>
                  <a:lnTo>
                    <a:pt x="16358" y="39383"/>
                  </a:lnTo>
                  <a:close/>
                  <a:moveTo>
                    <a:pt x="13785" y="40937"/>
                  </a:moveTo>
                  <a:lnTo>
                    <a:pt x="12866" y="41505"/>
                  </a:lnTo>
                  <a:lnTo>
                    <a:pt x="12866" y="42975"/>
                  </a:lnTo>
                  <a:lnTo>
                    <a:pt x="13785" y="42407"/>
                  </a:lnTo>
                  <a:lnTo>
                    <a:pt x="13785" y="40937"/>
                  </a:lnTo>
                  <a:close/>
                  <a:moveTo>
                    <a:pt x="11212" y="42524"/>
                  </a:moveTo>
                  <a:lnTo>
                    <a:pt x="10293" y="43092"/>
                  </a:lnTo>
                  <a:lnTo>
                    <a:pt x="10293" y="44562"/>
                  </a:lnTo>
                  <a:lnTo>
                    <a:pt x="11212" y="43994"/>
                  </a:lnTo>
                  <a:lnTo>
                    <a:pt x="11212" y="42524"/>
                  </a:lnTo>
                  <a:close/>
                  <a:moveTo>
                    <a:pt x="8622" y="44094"/>
                  </a:moveTo>
                  <a:lnTo>
                    <a:pt x="7703" y="44663"/>
                  </a:lnTo>
                  <a:lnTo>
                    <a:pt x="7703" y="46116"/>
                  </a:lnTo>
                  <a:lnTo>
                    <a:pt x="8622" y="45565"/>
                  </a:lnTo>
                  <a:lnTo>
                    <a:pt x="8622" y="44094"/>
                  </a:lnTo>
                  <a:close/>
                  <a:moveTo>
                    <a:pt x="6049" y="45665"/>
                  </a:moveTo>
                  <a:lnTo>
                    <a:pt x="5130" y="46233"/>
                  </a:lnTo>
                  <a:lnTo>
                    <a:pt x="5130" y="47687"/>
                  </a:lnTo>
                  <a:lnTo>
                    <a:pt x="6049" y="47119"/>
                  </a:lnTo>
                  <a:lnTo>
                    <a:pt x="6049" y="45665"/>
                  </a:lnTo>
                  <a:close/>
                  <a:moveTo>
                    <a:pt x="3493" y="47252"/>
                  </a:moveTo>
                  <a:lnTo>
                    <a:pt x="2574" y="47820"/>
                  </a:lnTo>
                  <a:lnTo>
                    <a:pt x="2574" y="49274"/>
                  </a:lnTo>
                  <a:lnTo>
                    <a:pt x="3493" y="48706"/>
                  </a:lnTo>
                  <a:lnTo>
                    <a:pt x="3493" y="47252"/>
                  </a:lnTo>
                  <a:close/>
                  <a:moveTo>
                    <a:pt x="920" y="48823"/>
                  </a:moveTo>
                  <a:lnTo>
                    <a:pt x="1" y="49374"/>
                  </a:lnTo>
                  <a:lnTo>
                    <a:pt x="1" y="50845"/>
                  </a:lnTo>
                  <a:lnTo>
                    <a:pt x="920" y="50277"/>
                  </a:lnTo>
                  <a:lnTo>
                    <a:pt x="920" y="4882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5"/>
            <p:cNvSpPr/>
            <p:nvPr/>
          </p:nvSpPr>
          <p:spPr>
            <a:xfrm>
              <a:off x="2912725" y="3409075"/>
              <a:ext cx="548075" cy="377650"/>
            </a:xfrm>
            <a:custGeom>
              <a:avLst/>
              <a:gdLst/>
              <a:ahLst/>
              <a:cxnLst/>
              <a:rect l="l" t="t" r="r" b="b"/>
              <a:pathLst>
                <a:path w="21923" h="15106" extrusionOk="0">
                  <a:moveTo>
                    <a:pt x="21923" y="1"/>
                  </a:moveTo>
                  <a:lnTo>
                    <a:pt x="1" y="12866"/>
                  </a:lnTo>
                  <a:lnTo>
                    <a:pt x="1" y="15105"/>
                  </a:lnTo>
                  <a:lnTo>
                    <a:pt x="21923" y="2206"/>
                  </a:lnTo>
                  <a:lnTo>
                    <a:pt x="21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5"/>
            <p:cNvSpPr/>
            <p:nvPr/>
          </p:nvSpPr>
          <p:spPr>
            <a:xfrm>
              <a:off x="3803300" y="3198550"/>
              <a:ext cx="1371800" cy="272800"/>
            </a:xfrm>
            <a:custGeom>
              <a:avLst/>
              <a:gdLst/>
              <a:ahLst/>
              <a:cxnLst/>
              <a:rect l="l" t="t" r="r" b="b"/>
              <a:pathLst>
                <a:path w="54872" h="10912" extrusionOk="0">
                  <a:moveTo>
                    <a:pt x="13685" y="1"/>
                  </a:moveTo>
                  <a:lnTo>
                    <a:pt x="1" y="8255"/>
                  </a:lnTo>
                  <a:lnTo>
                    <a:pt x="52867" y="10911"/>
                  </a:lnTo>
                  <a:lnTo>
                    <a:pt x="54872" y="8622"/>
                  </a:lnTo>
                  <a:lnTo>
                    <a:pt x="17010" y="1721"/>
                  </a:lnTo>
                  <a:lnTo>
                    <a:pt x="13685"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5"/>
            <p:cNvSpPr/>
            <p:nvPr/>
          </p:nvSpPr>
          <p:spPr>
            <a:xfrm>
              <a:off x="3025950" y="1901975"/>
              <a:ext cx="514225" cy="1109050"/>
            </a:xfrm>
            <a:custGeom>
              <a:avLst/>
              <a:gdLst/>
              <a:ahLst/>
              <a:cxnLst/>
              <a:rect l="l" t="t" r="r" b="b"/>
              <a:pathLst>
                <a:path w="20569" h="44362" extrusionOk="0">
                  <a:moveTo>
                    <a:pt x="0" y="0"/>
                  </a:moveTo>
                  <a:lnTo>
                    <a:pt x="10393" y="44361"/>
                  </a:lnTo>
                  <a:lnTo>
                    <a:pt x="20568" y="38797"/>
                  </a:lnTo>
                  <a:lnTo>
                    <a:pt x="0" y="0"/>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5"/>
            <p:cNvSpPr/>
            <p:nvPr/>
          </p:nvSpPr>
          <p:spPr>
            <a:xfrm>
              <a:off x="2478725" y="3618350"/>
              <a:ext cx="204700" cy="133350"/>
            </a:xfrm>
            <a:custGeom>
              <a:avLst/>
              <a:gdLst/>
              <a:ahLst/>
              <a:cxnLst/>
              <a:rect l="l" t="t" r="r" b="b"/>
              <a:pathLst>
                <a:path w="8188" h="5334" extrusionOk="0">
                  <a:moveTo>
                    <a:pt x="920" y="1"/>
                  </a:moveTo>
                  <a:cubicBezTo>
                    <a:pt x="920" y="1"/>
                    <a:pt x="569" y="819"/>
                    <a:pt x="185" y="2022"/>
                  </a:cubicBezTo>
                  <a:cubicBezTo>
                    <a:pt x="185" y="2022"/>
                    <a:pt x="1" y="3092"/>
                    <a:pt x="786" y="3927"/>
                  </a:cubicBezTo>
                  <a:lnTo>
                    <a:pt x="1705" y="2139"/>
                  </a:lnTo>
                  <a:cubicBezTo>
                    <a:pt x="1705" y="2139"/>
                    <a:pt x="920" y="1471"/>
                    <a:pt x="920" y="1"/>
                  </a:cubicBezTo>
                  <a:close/>
                  <a:moveTo>
                    <a:pt x="2039" y="2323"/>
                  </a:moveTo>
                  <a:lnTo>
                    <a:pt x="1120" y="4144"/>
                  </a:lnTo>
                  <a:cubicBezTo>
                    <a:pt x="1120" y="4144"/>
                    <a:pt x="1822" y="5230"/>
                    <a:pt x="4245" y="5314"/>
                  </a:cubicBezTo>
                  <a:lnTo>
                    <a:pt x="4378" y="3092"/>
                  </a:lnTo>
                  <a:cubicBezTo>
                    <a:pt x="4378" y="3075"/>
                    <a:pt x="2875" y="3092"/>
                    <a:pt x="2039" y="2323"/>
                  </a:cubicBezTo>
                  <a:close/>
                  <a:moveTo>
                    <a:pt x="4713" y="3058"/>
                  </a:moveTo>
                  <a:lnTo>
                    <a:pt x="4763" y="5247"/>
                  </a:lnTo>
                  <a:cubicBezTo>
                    <a:pt x="4763" y="5247"/>
                    <a:pt x="5084" y="5333"/>
                    <a:pt x="5708" y="5333"/>
                  </a:cubicBezTo>
                  <a:cubicBezTo>
                    <a:pt x="6283" y="5333"/>
                    <a:pt x="7115" y="5260"/>
                    <a:pt x="8188" y="4980"/>
                  </a:cubicBezTo>
                  <a:cubicBezTo>
                    <a:pt x="8188" y="4980"/>
                    <a:pt x="7921" y="3509"/>
                    <a:pt x="6617" y="3242"/>
                  </a:cubicBezTo>
                  <a:cubicBezTo>
                    <a:pt x="5698" y="3058"/>
                    <a:pt x="4713" y="3058"/>
                    <a:pt x="4713" y="3058"/>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5"/>
            <p:cNvSpPr/>
            <p:nvPr/>
          </p:nvSpPr>
          <p:spPr>
            <a:xfrm>
              <a:off x="4853025" y="1170550"/>
              <a:ext cx="760250" cy="1052675"/>
            </a:xfrm>
            <a:custGeom>
              <a:avLst/>
              <a:gdLst/>
              <a:ahLst/>
              <a:cxnLst/>
              <a:rect l="l" t="t" r="r" b="b"/>
              <a:pathLst>
                <a:path w="30410" h="42107" extrusionOk="0">
                  <a:moveTo>
                    <a:pt x="30410" y="1"/>
                  </a:moveTo>
                  <a:lnTo>
                    <a:pt x="30410" y="1"/>
                  </a:lnTo>
                  <a:cubicBezTo>
                    <a:pt x="26650" y="2006"/>
                    <a:pt x="23442" y="4980"/>
                    <a:pt x="21170" y="8589"/>
                  </a:cubicBezTo>
                  <a:lnTo>
                    <a:pt x="0" y="42106"/>
                  </a:lnTo>
                  <a:lnTo>
                    <a:pt x="23259" y="31897"/>
                  </a:lnTo>
                  <a:lnTo>
                    <a:pt x="30410"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597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2050" name="Picture 2">
            <a:extLst>
              <a:ext uri="{FF2B5EF4-FFF2-40B4-BE49-F238E27FC236}">
                <a16:creationId xmlns:a16="http://schemas.microsoft.com/office/drawing/2014/main" id="{A615E83A-F71A-49F7-BB7C-8222864E8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28300"/>
            <a:ext cx="7377491" cy="288755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spTree>
    <p:extLst>
      <p:ext uri="{BB962C8B-B14F-4D97-AF65-F5344CB8AC3E}">
        <p14:creationId xmlns:p14="http://schemas.microsoft.com/office/powerpoint/2010/main" val="2232991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6146" name="Picture 2">
            <a:extLst>
              <a:ext uri="{FF2B5EF4-FFF2-40B4-BE49-F238E27FC236}">
                <a16:creationId xmlns:a16="http://schemas.microsoft.com/office/drawing/2014/main" id="{0FB940B3-B971-46DD-811D-C816B3E50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57" y="1339702"/>
            <a:ext cx="7669177" cy="268021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spTree>
    <p:extLst>
      <p:ext uri="{BB962C8B-B14F-4D97-AF65-F5344CB8AC3E}">
        <p14:creationId xmlns:p14="http://schemas.microsoft.com/office/powerpoint/2010/main" val="1064614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pic>
        <p:nvPicPr>
          <p:cNvPr id="7170" name="Picture 2">
            <a:extLst>
              <a:ext uri="{FF2B5EF4-FFF2-40B4-BE49-F238E27FC236}">
                <a16:creationId xmlns:a16="http://schemas.microsoft.com/office/drawing/2014/main" id="{0D8A3C25-2646-426E-89D9-3746F9220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17" y="1123581"/>
            <a:ext cx="7413330" cy="305301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96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pic>
        <p:nvPicPr>
          <p:cNvPr id="2" name="תמונה 1">
            <a:extLst>
              <a:ext uri="{FF2B5EF4-FFF2-40B4-BE49-F238E27FC236}">
                <a16:creationId xmlns:a16="http://schemas.microsoft.com/office/drawing/2014/main" id="{9264A604-F24C-45CE-8481-4D344CF6A528}"/>
              </a:ext>
            </a:extLst>
          </p:cNvPr>
          <p:cNvPicPr>
            <a:picLocks noChangeAspect="1"/>
          </p:cNvPicPr>
          <p:nvPr/>
        </p:nvPicPr>
        <p:blipFill>
          <a:blip r:embed="rId3"/>
          <a:stretch>
            <a:fillRect/>
          </a:stretch>
        </p:blipFill>
        <p:spPr>
          <a:xfrm>
            <a:off x="1509380" y="1063539"/>
            <a:ext cx="5415959" cy="322990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86933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pic>
        <p:nvPicPr>
          <p:cNvPr id="8194" name="Picture 2">
            <a:extLst>
              <a:ext uri="{FF2B5EF4-FFF2-40B4-BE49-F238E27FC236}">
                <a16:creationId xmlns:a16="http://schemas.microsoft.com/office/drawing/2014/main" id="{BAD5DA2B-D088-4B15-922F-6D98F69AB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91" y="1293792"/>
            <a:ext cx="8818418" cy="29272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12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CORRELOGRAM</a:t>
            </a:r>
          </a:p>
        </p:txBody>
      </p:sp>
      <p:pic>
        <p:nvPicPr>
          <p:cNvPr id="9218" name="Picture 2">
            <a:extLst>
              <a:ext uri="{FF2B5EF4-FFF2-40B4-BE49-F238E27FC236}">
                <a16:creationId xmlns:a16="http://schemas.microsoft.com/office/drawing/2014/main" id="{64C5ADC0-E980-4836-8248-64084AE9F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712" y="958056"/>
            <a:ext cx="3934834" cy="418544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36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SCATTER PLOTS</a:t>
            </a:r>
          </a:p>
        </p:txBody>
      </p:sp>
      <p:pic>
        <p:nvPicPr>
          <p:cNvPr id="10242" name="Picture 2">
            <a:extLst>
              <a:ext uri="{FF2B5EF4-FFF2-40B4-BE49-F238E27FC236}">
                <a16:creationId xmlns:a16="http://schemas.microsoft.com/office/drawing/2014/main" id="{1F47196C-FE40-441C-ADCB-CE4500FB0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6" y="921055"/>
            <a:ext cx="5555924" cy="4176611"/>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589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12290" name="Picture 2">
            <a:extLst>
              <a:ext uri="{FF2B5EF4-FFF2-40B4-BE49-F238E27FC236}">
                <a16:creationId xmlns:a16="http://schemas.microsoft.com/office/drawing/2014/main" id="{363BD9B0-AF2E-4E39-B746-2D8988245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896" y="1100571"/>
            <a:ext cx="5829300" cy="32194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SCATTER PLOTS</a:t>
            </a:r>
          </a:p>
        </p:txBody>
      </p:sp>
    </p:spTree>
    <p:extLst>
      <p:ext uri="{BB962C8B-B14F-4D97-AF65-F5344CB8AC3E}">
        <p14:creationId xmlns:p14="http://schemas.microsoft.com/office/powerpoint/2010/main" val="2238381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SCATTER PLOTS</a:t>
            </a:r>
          </a:p>
        </p:txBody>
      </p:sp>
      <p:pic>
        <p:nvPicPr>
          <p:cNvPr id="11268" name="Picture 4">
            <a:extLst>
              <a:ext uri="{FF2B5EF4-FFF2-40B4-BE49-F238E27FC236}">
                <a16:creationId xmlns:a16="http://schemas.microsoft.com/office/drawing/2014/main" id="{85D6780F-C561-47E1-A6D2-EE13900F8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223" y="1162916"/>
            <a:ext cx="5829300" cy="32194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9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p:nvPr/>
        </p:nvSpPr>
        <p:spPr>
          <a:xfrm>
            <a:off x="540000" y="144490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2" name="Google Shape;392;p45"/>
          <p:cNvSpPr/>
          <p:nvPr/>
        </p:nvSpPr>
        <p:spPr>
          <a:xfrm>
            <a:off x="4670775" y="144490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3" name="Google Shape;393;p45"/>
          <p:cNvSpPr/>
          <p:nvPr/>
        </p:nvSpPr>
        <p:spPr>
          <a:xfrm>
            <a:off x="540000" y="314895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4" name="Google Shape;394;p45"/>
          <p:cNvSpPr/>
          <p:nvPr/>
        </p:nvSpPr>
        <p:spPr>
          <a:xfrm>
            <a:off x="4670775" y="314895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5" name="Google Shape;395;p45"/>
          <p:cNvSpPr txBox="1">
            <a:spLocks noGrp="1"/>
          </p:cNvSpPr>
          <p:nvPr>
            <p:ph type="title" idx="2"/>
          </p:nvPr>
        </p:nvSpPr>
        <p:spPr>
          <a:xfrm>
            <a:off x="582319" y="334320"/>
            <a:ext cx="7704000" cy="7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MAIN STEPS</a:t>
            </a:r>
            <a:endParaRPr dirty="0"/>
          </a:p>
        </p:txBody>
      </p:sp>
      <p:sp>
        <p:nvSpPr>
          <p:cNvPr id="396" name="Google Shape;396;p45"/>
          <p:cNvSpPr txBox="1">
            <a:spLocks noGrp="1"/>
          </p:cNvSpPr>
          <p:nvPr>
            <p:ph type="title"/>
          </p:nvPr>
        </p:nvSpPr>
        <p:spPr>
          <a:xfrm>
            <a:off x="1705013" y="1679873"/>
            <a:ext cx="2936787" cy="7667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a:t>
            </a:r>
            <a:r>
              <a:rPr lang="en-US" sz="2800" dirty="0"/>
              <a:t>ACQUISITION</a:t>
            </a:r>
            <a:endParaRPr sz="2800" dirty="0"/>
          </a:p>
        </p:txBody>
      </p:sp>
      <p:sp>
        <p:nvSpPr>
          <p:cNvPr id="398" name="Google Shape;398;p45"/>
          <p:cNvSpPr txBox="1">
            <a:spLocks noGrp="1"/>
          </p:cNvSpPr>
          <p:nvPr>
            <p:ph type="title" idx="3"/>
          </p:nvPr>
        </p:nvSpPr>
        <p:spPr>
          <a:xfrm>
            <a:off x="1648497" y="3336925"/>
            <a:ext cx="2604900" cy="8327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VISUAL DATA</a:t>
            </a:r>
            <a:br>
              <a:rPr lang="en" sz="2800" dirty="0"/>
            </a:br>
            <a:r>
              <a:rPr lang="en" sz="2800" dirty="0"/>
              <a:t>ANALYSIS</a:t>
            </a:r>
            <a:endParaRPr sz="2800" dirty="0"/>
          </a:p>
        </p:txBody>
      </p:sp>
      <p:sp>
        <p:nvSpPr>
          <p:cNvPr id="400" name="Google Shape;400;p45"/>
          <p:cNvSpPr txBox="1">
            <a:spLocks noGrp="1"/>
          </p:cNvSpPr>
          <p:nvPr>
            <p:ph type="title" idx="5"/>
          </p:nvPr>
        </p:nvSpPr>
        <p:spPr>
          <a:xfrm>
            <a:off x="5926400" y="1354879"/>
            <a:ext cx="2604900" cy="15124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CLEANING &amp; HANDLING</a:t>
            </a:r>
            <a:endParaRPr sz="2800" dirty="0"/>
          </a:p>
        </p:txBody>
      </p:sp>
      <p:sp>
        <p:nvSpPr>
          <p:cNvPr id="402" name="Google Shape;402;p45"/>
          <p:cNvSpPr txBox="1">
            <a:spLocks noGrp="1"/>
          </p:cNvSpPr>
          <p:nvPr>
            <p:ph type="title" idx="7"/>
          </p:nvPr>
        </p:nvSpPr>
        <p:spPr>
          <a:xfrm>
            <a:off x="5875823" y="3489451"/>
            <a:ext cx="2604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MACHINE</a:t>
            </a:r>
            <a:br>
              <a:rPr lang="en" sz="2800" dirty="0"/>
            </a:br>
            <a:r>
              <a:rPr lang="en" sz="2800" dirty="0"/>
              <a:t>LEARNING</a:t>
            </a:r>
            <a:endParaRPr sz="2800" dirty="0"/>
          </a:p>
        </p:txBody>
      </p:sp>
      <p:sp>
        <p:nvSpPr>
          <p:cNvPr id="404" name="Google Shape;404;p45"/>
          <p:cNvSpPr/>
          <p:nvPr/>
        </p:nvSpPr>
        <p:spPr>
          <a:xfrm>
            <a:off x="-687122" y="423080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txBox="1">
            <a:spLocks noGrp="1"/>
          </p:cNvSpPr>
          <p:nvPr>
            <p:ph type="title" idx="9"/>
          </p:nvPr>
        </p:nvSpPr>
        <p:spPr>
          <a:xfrm>
            <a:off x="582325" y="14988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406" name="Google Shape;406;p45"/>
          <p:cNvSpPr txBox="1">
            <a:spLocks noGrp="1"/>
          </p:cNvSpPr>
          <p:nvPr>
            <p:ph type="title" idx="13"/>
          </p:nvPr>
        </p:nvSpPr>
        <p:spPr>
          <a:xfrm>
            <a:off x="4798775" y="14988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407" name="Google Shape;407;p45"/>
          <p:cNvSpPr txBox="1">
            <a:spLocks noGrp="1"/>
          </p:cNvSpPr>
          <p:nvPr>
            <p:ph type="title" idx="14"/>
          </p:nvPr>
        </p:nvSpPr>
        <p:spPr>
          <a:xfrm>
            <a:off x="582325" y="31950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408" name="Google Shape;408;p45"/>
          <p:cNvSpPr txBox="1">
            <a:spLocks noGrp="1"/>
          </p:cNvSpPr>
          <p:nvPr>
            <p:ph type="title" idx="15"/>
          </p:nvPr>
        </p:nvSpPr>
        <p:spPr>
          <a:xfrm>
            <a:off x="4798775" y="31950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WORLD MAP VISUAL</a:t>
            </a:r>
          </a:p>
        </p:txBody>
      </p:sp>
      <p:pic>
        <p:nvPicPr>
          <p:cNvPr id="3" name="תמונה 2">
            <a:extLst>
              <a:ext uri="{FF2B5EF4-FFF2-40B4-BE49-F238E27FC236}">
                <a16:creationId xmlns:a16="http://schemas.microsoft.com/office/drawing/2014/main" id="{928ADD4B-275A-43B7-A742-33383B231667}"/>
              </a:ext>
            </a:extLst>
          </p:cNvPr>
          <p:cNvPicPr>
            <a:picLocks noChangeAspect="1"/>
          </p:cNvPicPr>
          <p:nvPr/>
        </p:nvPicPr>
        <p:blipFill>
          <a:blip r:embed="rId3"/>
          <a:stretch>
            <a:fillRect/>
          </a:stretch>
        </p:blipFill>
        <p:spPr>
          <a:xfrm>
            <a:off x="1562910" y="1386154"/>
            <a:ext cx="6018180" cy="3658109"/>
          </a:xfrm>
          <a:prstGeom prst="rect">
            <a:avLst/>
          </a:prstGeom>
          <a:effectLst>
            <a:outerShdw blurRad="63500" sx="102000" sy="102000" algn="ctr" rotWithShape="0">
              <a:prstClr val="black">
                <a:alpha val="40000"/>
              </a:prstClr>
            </a:outerShdw>
          </a:effectLst>
        </p:spPr>
      </p:pic>
      <p:sp>
        <p:nvSpPr>
          <p:cNvPr id="7" name="Google Shape;383;p44">
            <a:extLst>
              <a:ext uri="{FF2B5EF4-FFF2-40B4-BE49-F238E27FC236}">
                <a16:creationId xmlns:a16="http://schemas.microsoft.com/office/drawing/2014/main" id="{676C6CAE-4746-4582-B95B-66F41C7C7737}"/>
              </a:ext>
            </a:extLst>
          </p:cNvPr>
          <p:cNvSpPr txBox="1">
            <a:spLocks/>
          </p:cNvSpPr>
          <p:nvPr/>
        </p:nvSpPr>
        <p:spPr>
          <a:xfrm>
            <a:off x="1" y="853817"/>
            <a:ext cx="9144000" cy="74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9pPr>
          </a:lstStyle>
          <a:p>
            <a:pPr marL="0" indent="0"/>
            <a:r>
              <a:rPr lang="en-US" sz="2000" dirty="0"/>
              <a:t>We used the </a:t>
            </a:r>
            <a:r>
              <a:rPr lang="en-US" sz="2000" b="1" dirty="0"/>
              <a:t>pygal</a:t>
            </a:r>
            <a:r>
              <a:rPr lang="en-US" sz="2000" dirty="0"/>
              <a:t> library to render a world map, using data from our data frame.</a:t>
            </a:r>
          </a:p>
        </p:txBody>
      </p:sp>
      <p:sp>
        <p:nvSpPr>
          <p:cNvPr id="4" name="מלבן 3">
            <a:extLst>
              <a:ext uri="{FF2B5EF4-FFF2-40B4-BE49-F238E27FC236}">
                <a16:creationId xmlns:a16="http://schemas.microsoft.com/office/drawing/2014/main" id="{DCBA183F-FF45-44B4-B933-2D7420E2B378}"/>
              </a:ext>
            </a:extLst>
          </p:cNvPr>
          <p:cNvSpPr/>
          <p:nvPr/>
        </p:nvSpPr>
        <p:spPr>
          <a:xfrm>
            <a:off x="3463636" y="2119745"/>
            <a:ext cx="997528" cy="3186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64668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81" name="Google Shape;1381;p77"/>
          <p:cNvSpPr/>
          <p:nvPr/>
        </p:nvSpPr>
        <p:spPr>
          <a:xfrm>
            <a:off x="3810481" y="3142259"/>
            <a:ext cx="435376" cy="850483"/>
          </a:xfrm>
          <a:custGeom>
            <a:avLst/>
            <a:gdLst/>
            <a:ahLst/>
            <a:cxnLst/>
            <a:rect l="l" t="t" r="r" b="b"/>
            <a:pathLst>
              <a:path w="6852" h="13385" extrusionOk="0">
                <a:moveTo>
                  <a:pt x="3426" y="1"/>
                </a:moveTo>
                <a:lnTo>
                  <a:pt x="1538" y="385"/>
                </a:lnTo>
                <a:lnTo>
                  <a:pt x="1839" y="1555"/>
                </a:lnTo>
                <a:lnTo>
                  <a:pt x="1" y="2708"/>
                </a:lnTo>
                <a:lnTo>
                  <a:pt x="970" y="5114"/>
                </a:lnTo>
                <a:lnTo>
                  <a:pt x="1772" y="5264"/>
                </a:lnTo>
                <a:lnTo>
                  <a:pt x="1772" y="13117"/>
                </a:lnTo>
                <a:lnTo>
                  <a:pt x="3426" y="13384"/>
                </a:lnTo>
                <a:lnTo>
                  <a:pt x="5080" y="13117"/>
                </a:lnTo>
                <a:lnTo>
                  <a:pt x="5080" y="5264"/>
                </a:lnTo>
                <a:lnTo>
                  <a:pt x="5899" y="5114"/>
                </a:lnTo>
                <a:lnTo>
                  <a:pt x="6851" y="2708"/>
                </a:lnTo>
                <a:lnTo>
                  <a:pt x="5013" y="1555"/>
                </a:lnTo>
                <a:lnTo>
                  <a:pt x="5331" y="385"/>
                </a:lnTo>
                <a:lnTo>
                  <a:pt x="3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77"/>
          <p:cNvGrpSpPr/>
          <p:nvPr/>
        </p:nvGrpSpPr>
        <p:grpSpPr>
          <a:xfrm>
            <a:off x="3572633" y="2846720"/>
            <a:ext cx="5263781" cy="2133355"/>
            <a:chOff x="1867200" y="2597375"/>
            <a:chExt cx="2071050" cy="839375"/>
          </a:xfrm>
        </p:grpSpPr>
        <p:sp>
          <p:nvSpPr>
            <p:cNvPr id="1383" name="Google Shape;1383;p77"/>
            <p:cNvSpPr/>
            <p:nvPr/>
          </p:nvSpPr>
          <p:spPr>
            <a:xfrm>
              <a:off x="1867200" y="3188525"/>
              <a:ext cx="1947825" cy="162300"/>
            </a:xfrm>
            <a:custGeom>
              <a:avLst/>
              <a:gdLst/>
              <a:ahLst/>
              <a:cxnLst/>
              <a:rect l="l" t="t" r="r" b="b"/>
              <a:pathLst>
                <a:path w="77913" h="6492" extrusionOk="0">
                  <a:moveTo>
                    <a:pt x="38948" y="1"/>
                  </a:moveTo>
                  <a:cubicBezTo>
                    <a:pt x="17444" y="1"/>
                    <a:pt x="0" y="1220"/>
                    <a:pt x="0" y="2707"/>
                  </a:cubicBezTo>
                  <a:cubicBezTo>
                    <a:pt x="0" y="4046"/>
                    <a:pt x="7752" y="6491"/>
                    <a:pt x="31749" y="6491"/>
                  </a:cubicBezTo>
                  <a:cubicBezTo>
                    <a:pt x="34116" y="6491"/>
                    <a:pt x="36641" y="6468"/>
                    <a:pt x="39332" y="6417"/>
                  </a:cubicBezTo>
                  <a:cubicBezTo>
                    <a:pt x="60836" y="5999"/>
                    <a:pt x="77913" y="4178"/>
                    <a:pt x="77913" y="2707"/>
                  </a:cubicBezTo>
                  <a:cubicBezTo>
                    <a:pt x="77913" y="1220"/>
                    <a:pt x="60469" y="34"/>
                    <a:pt x="38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7"/>
            <p:cNvSpPr/>
            <p:nvPr/>
          </p:nvSpPr>
          <p:spPr>
            <a:xfrm>
              <a:off x="2054325" y="3203150"/>
              <a:ext cx="53925" cy="52225"/>
            </a:xfrm>
            <a:custGeom>
              <a:avLst/>
              <a:gdLst/>
              <a:ahLst/>
              <a:cxnLst/>
              <a:rect l="l" t="t" r="r" b="b"/>
              <a:pathLst>
                <a:path w="2157" h="2089" extrusionOk="0">
                  <a:moveTo>
                    <a:pt x="1087" y="0"/>
                  </a:moveTo>
                  <a:cubicBezTo>
                    <a:pt x="485" y="0"/>
                    <a:pt x="1" y="468"/>
                    <a:pt x="1" y="1053"/>
                  </a:cubicBezTo>
                  <a:cubicBezTo>
                    <a:pt x="1" y="1621"/>
                    <a:pt x="485" y="2089"/>
                    <a:pt x="1087" y="2089"/>
                  </a:cubicBezTo>
                  <a:cubicBezTo>
                    <a:pt x="1672" y="2089"/>
                    <a:pt x="2156" y="1621"/>
                    <a:pt x="2156" y="1053"/>
                  </a:cubicBezTo>
                  <a:cubicBezTo>
                    <a:pt x="2156" y="468"/>
                    <a:pt x="1672" y="0"/>
                    <a:pt x="108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7"/>
            <p:cNvSpPr/>
            <p:nvPr/>
          </p:nvSpPr>
          <p:spPr>
            <a:xfrm>
              <a:off x="2073975"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7"/>
            <p:cNvSpPr/>
            <p:nvPr/>
          </p:nvSpPr>
          <p:spPr>
            <a:xfrm>
              <a:off x="2042225" y="3173900"/>
              <a:ext cx="101950" cy="43050"/>
            </a:xfrm>
            <a:custGeom>
              <a:avLst/>
              <a:gdLst/>
              <a:ahLst/>
              <a:cxnLst/>
              <a:rect l="l" t="t" r="r" b="b"/>
              <a:pathLst>
                <a:path w="4078" h="1722" extrusionOk="0">
                  <a:moveTo>
                    <a:pt x="0" y="1"/>
                  </a:moveTo>
                  <a:lnTo>
                    <a:pt x="0" y="1722"/>
                  </a:lnTo>
                  <a:lnTo>
                    <a:pt x="4077" y="1722"/>
                  </a:lnTo>
                  <a:lnTo>
                    <a:pt x="4077"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7"/>
            <p:cNvSpPr/>
            <p:nvPr/>
          </p:nvSpPr>
          <p:spPr>
            <a:xfrm>
              <a:off x="2681750"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7"/>
            <p:cNvSpPr/>
            <p:nvPr/>
          </p:nvSpPr>
          <p:spPr>
            <a:xfrm>
              <a:off x="2701800" y="3203150"/>
              <a:ext cx="53900" cy="52225"/>
            </a:xfrm>
            <a:custGeom>
              <a:avLst/>
              <a:gdLst/>
              <a:ahLst/>
              <a:cxnLst/>
              <a:rect l="l" t="t" r="r" b="b"/>
              <a:pathLst>
                <a:path w="2156" h="2089" extrusionOk="0">
                  <a:moveTo>
                    <a:pt x="1086" y="0"/>
                  </a:moveTo>
                  <a:cubicBezTo>
                    <a:pt x="485" y="0"/>
                    <a:pt x="0" y="468"/>
                    <a:pt x="0" y="1053"/>
                  </a:cubicBezTo>
                  <a:cubicBezTo>
                    <a:pt x="0" y="1621"/>
                    <a:pt x="485" y="2089"/>
                    <a:pt x="1086" y="2089"/>
                  </a:cubicBezTo>
                  <a:cubicBezTo>
                    <a:pt x="1671" y="2089"/>
                    <a:pt x="2156" y="1621"/>
                    <a:pt x="2156" y="1053"/>
                  </a:cubicBezTo>
                  <a:cubicBezTo>
                    <a:pt x="2156" y="468"/>
                    <a:pt x="1671"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7"/>
            <p:cNvSpPr/>
            <p:nvPr/>
          </p:nvSpPr>
          <p:spPr>
            <a:xfrm>
              <a:off x="2793700" y="3191400"/>
              <a:ext cx="54325" cy="52300"/>
            </a:xfrm>
            <a:custGeom>
              <a:avLst/>
              <a:gdLst/>
              <a:ahLst/>
              <a:cxnLst/>
              <a:rect l="l" t="t" r="r" b="b"/>
              <a:pathLst>
                <a:path w="2173" h="2092" extrusionOk="0">
                  <a:moveTo>
                    <a:pt x="1145" y="1"/>
                  </a:moveTo>
                  <a:cubicBezTo>
                    <a:pt x="1125" y="1"/>
                    <a:pt x="1106" y="1"/>
                    <a:pt x="1086" y="2"/>
                  </a:cubicBezTo>
                  <a:cubicBezTo>
                    <a:pt x="468" y="2"/>
                    <a:pt x="0" y="454"/>
                    <a:pt x="0" y="1038"/>
                  </a:cubicBezTo>
                  <a:cubicBezTo>
                    <a:pt x="0" y="1606"/>
                    <a:pt x="468" y="2091"/>
                    <a:pt x="1086" y="2091"/>
                  </a:cubicBezTo>
                  <a:cubicBezTo>
                    <a:pt x="1688" y="2091"/>
                    <a:pt x="2172" y="1623"/>
                    <a:pt x="2172" y="1038"/>
                  </a:cubicBezTo>
                  <a:cubicBezTo>
                    <a:pt x="2172" y="473"/>
                    <a:pt x="1719" y="1"/>
                    <a:pt x="1145"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7"/>
            <p:cNvSpPr/>
            <p:nvPr/>
          </p:nvSpPr>
          <p:spPr>
            <a:xfrm>
              <a:off x="2813750" y="3191025"/>
              <a:ext cx="54325" cy="52250"/>
            </a:xfrm>
            <a:custGeom>
              <a:avLst/>
              <a:gdLst/>
              <a:ahLst/>
              <a:cxnLst/>
              <a:rect l="l" t="t" r="r" b="b"/>
              <a:pathLst>
                <a:path w="2173" h="2090" extrusionOk="0">
                  <a:moveTo>
                    <a:pt x="1086" y="1"/>
                  </a:moveTo>
                  <a:cubicBezTo>
                    <a:pt x="485" y="1"/>
                    <a:pt x="0" y="469"/>
                    <a:pt x="0" y="1053"/>
                  </a:cubicBezTo>
                  <a:cubicBezTo>
                    <a:pt x="0" y="1638"/>
                    <a:pt x="485" y="2089"/>
                    <a:pt x="1086" y="2089"/>
                  </a:cubicBezTo>
                  <a:cubicBezTo>
                    <a:pt x="1688" y="2089"/>
                    <a:pt x="2172" y="1638"/>
                    <a:pt x="2172" y="1053"/>
                  </a:cubicBezTo>
                  <a:cubicBezTo>
                    <a:pt x="2172" y="469"/>
                    <a:pt x="1688" y="1"/>
                    <a:pt x="1086"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7"/>
            <p:cNvSpPr/>
            <p:nvPr/>
          </p:nvSpPr>
          <p:spPr>
            <a:xfrm>
              <a:off x="3746500" y="2983475"/>
              <a:ext cx="191750" cy="51350"/>
            </a:xfrm>
            <a:custGeom>
              <a:avLst/>
              <a:gdLst/>
              <a:ahLst/>
              <a:cxnLst/>
              <a:rect l="l" t="t" r="r" b="b"/>
              <a:pathLst>
                <a:path w="7670" h="2054" extrusionOk="0">
                  <a:moveTo>
                    <a:pt x="5376" y="0"/>
                  </a:moveTo>
                  <a:cubicBezTo>
                    <a:pt x="5129" y="0"/>
                    <a:pt x="4880" y="17"/>
                    <a:pt x="4629" y="49"/>
                  </a:cubicBezTo>
                  <a:cubicBezTo>
                    <a:pt x="3593" y="166"/>
                    <a:pt x="0" y="1051"/>
                    <a:pt x="0" y="1051"/>
                  </a:cubicBezTo>
                  <a:lnTo>
                    <a:pt x="3325" y="2054"/>
                  </a:lnTo>
                  <a:cubicBezTo>
                    <a:pt x="3325" y="2054"/>
                    <a:pt x="6099" y="1085"/>
                    <a:pt x="7670" y="550"/>
                  </a:cubicBezTo>
                  <a:cubicBezTo>
                    <a:pt x="6920" y="169"/>
                    <a:pt x="6160" y="0"/>
                    <a:pt x="537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7"/>
            <p:cNvSpPr/>
            <p:nvPr/>
          </p:nvSpPr>
          <p:spPr>
            <a:xfrm>
              <a:off x="1889750" y="2597375"/>
              <a:ext cx="1974150" cy="613725"/>
            </a:xfrm>
            <a:custGeom>
              <a:avLst/>
              <a:gdLst/>
              <a:ahLst/>
              <a:cxnLst/>
              <a:rect l="l" t="t" r="r" b="b"/>
              <a:pathLst>
                <a:path w="78966" h="24549" extrusionOk="0">
                  <a:moveTo>
                    <a:pt x="74997" y="0"/>
                  </a:moveTo>
                  <a:cubicBezTo>
                    <a:pt x="74489" y="0"/>
                    <a:pt x="74003" y="10"/>
                    <a:pt x="73686" y="37"/>
                  </a:cubicBezTo>
                  <a:cubicBezTo>
                    <a:pt x="72716" y="121"/>
                    <a:pt x="72031" y="221"/>
                    <a:pt x="71764" y="789"/>
                  </a:cubicBezTo>
                  <a:cubicBezTo>
                    <a:pt x="71480" y="1341"/>
                    <a:pt x="63527" y="10731"/>
                    <a:pt x="62775" y="11900"/>
                  </a:cubicBezTo>
                  <a:cubicBezTo>
                    <a:pt x="62006" y="13070"/>
                    <a:pt x="59767" y="14206"/>
                    <a:pt x="58497" y="14340"/>
                  </a:cubicBezTo>
                  <a:cubicBezTo>
                    <a:pt x="58145" y="14371"/>
                    <a:pt x="57519" y="14382"/>
                    <a:pt x="56756" y="14382"/>
                  </a:cubicBezTo>
                  <a:cubicBezTo>
                    <a:pt x="55083" y="14382"/>
                    <a:pt x="52752" y="14330"/>
                    <a:pt x="51197" y="14330"/>
                  </a:cubicBezTo>
                  <a:cubicBezTo>
                    <a:pt x="50837" y="14330"/>
                    <a:pt x="50519" y="14333"/>
                    <a:pt x="50260" y="14340"/>
                  </a:cubicBezTo>
                  <a:cubicBezTo>
                    <a:pt x="48372" y="14373"/>
                    <a:pt x="13117" y="14340"/>
                    <a:pt x="9825" y="14691"/>
                  </a:cubicBezTo>
                  <a:cubicBezTo>
                    <a:pt x="6550" y="15075"/>
                    <a:pt x="5815" y="15660"/>
                    <a:pt x="3225" y="18133"/>
                  </a:cubicBezTo>
                  <a:cubicBezTo>
                    <a:pt x="3025" y="18333"/>
                    <a:pt x="2524" y="18550"/>
                    <a:pt x="1972" y="18851"/>
                  </a:cubicBezTo>
                  <a:cubicBezTo>
                    <a:pt x="1187" y="19269"/>
                    <a:pt x="301" y="19804"/>
                    <a:pt x="218" y="20539"/>
                  </a:cubicBezTo>
                  <a:cubicBezTo>
                    <a:pt x="1" y="22310"/>
                    <a:pt x="2373" y="23563"/>
                    <a:pt x="8806" y="24014"/>
                  </a:cubicBezTo>
                  <a:cubicBezTo>
                    <a:pt x="15239" y="24449"/>
                    <a:pt x="35891" y="24449"/>
                    <a:pt x="40686" y="24532"/>
                  </a:cubicBezTo>
                  <a:cubicBezTo>
                    <a:pt x="41296" y="24543"/>
                    <a:pt x="41928" y="24548"/>
                    <a:pt x="42578" y="24548"/>
                  </a:cubicBezTo>
                  <a:cubicBezTo>
                    <a:pt x="47035" y="24548"/>
                    <a:pt x="52325" y="24277"/>
                    <a:pt x="57094" y="23446"/>
                  </a:cubicBezTo>
                  <a:cubicBezTo>
                    <a:pt x="59984" y="22928"/>
                    <a:pt x="65849" y="21424"/>
                    <a:pt x="70778" y="20104"/>
                  </a:cubicBezTo>
                  <a:cubicBezTo>
                    <a:pt x="75206" y="18918"/>
                    <a:pt x="78865" y="17882"/>
                    <a:pt x="78865" y="17882"/>
                  </a:cubicBezTo>
                  <a:cubicBezTo>
                    <a:pt x="78865" y="17882"/>
                    <a:pt x="78965" y="17598"/>
                    <a:pt x="78832" y="16796"/>
                  </a:cubicBezTo>
                  <a:cubicBezTo>
                    <a:pt x="78815" y="16679"/>
                    <a:pt x="78782" y="16545"/>
                    <a:pt x="78731" y="16412"/>
                  </a:cubicBezTo>
                  <a:cubicBezTo>
                    <a:pt x="77863" y="16044"/>
                    <a:pt x="73819" y="15042"/>
                    <a:pt x="73819" y="15042"/>
                  </a:cubicBezTo>
                  <a:lnTo>
                    <a:pt x="77111" y="37"/>
                  </a:lnTo>
                  <a:cubicBezTo>
                    <a:pt x="77111" y="37"/>
                    <a:pt x="76012" y="0"/>
                    <a:pt x="74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7"/>
            <p:cNvSpPr/>
            <p:nvPr/>
          </p:nvSpPr>
          <p:spPr>
            <a:xfrm>
              <a:off x="1889750" y="3018100"/>
              <a:ext cx="1974150" cy="193000"/>
            </a:xfrm>
            <a:custGeom>
              <a:avLst/>
              <a:gdLst/>
              <a:ahLst/>
              <a:cxnLst/>
              <a:rect l="l" t="t" r="r" b="b"/>
              <a:pathLst>
                <a:path w="78966" h="7720" extrusionOk="0">
                  <a:moveTo>
                    <a:pt x="78815" y="0"/>
                  </a:moveTo>
                  <a:cubicBezTo>
                    <a:pt x="75724" y="702"/>
                    <a:pt x="70127" y="1888"/>
                    <a:pt x="64262" y="2674"/>
                  </a:cubicBezTo>
                  <a:cubicBezTo>
                    <a:pt x="60190" y="3197"/>
                    <a:pt x="46410" y="3249"/>
                    <a:pt x="32671" y="3249"/>
                  </a:cubicBezTo>
                  <a:cubicBezTo>
                    <a:pt x="29284" y="3249"/>
                    <a:pt x="25899" y="3246"/>
                    <a:pt x="22663" y="3246"/>
                  </a:cubicBezTo>
                  <a:cubicBezTo>
                    <a:pt x="10533" y="3246"/>
                    <a:pt x="488" y="3290"/>
                    <a:pt x="218" y="3710"/>
                  </a:cubicBezTo>
                  <a:cubicBezTo>
                    <a:pt x="1" y="5481"/>
                    <a:pt x="2373" y="6734"/>
                    <a:pt x="8806" y="7185"/>
                  </a:cubicBezTo>
                  <a:cubicBezTo>
                    <a:pt x="15239" y="7620"/>
                    <a:pt x="35891" y="7620"/>
                    <a:pt x="40686" y="7703"/>
                  </a:cubicBezTo>
                  <a:cubicBezTo>
                    <a:pt x="41296" y="7714"/>
                    <a:pt x="41928" y="7719"/>
                    <a:pt x="42578" y="7719"/>
                  </a:cubicBezTo>
                  <a:cubicBezTo>
                    <a:pt x="47035" y="7719"/>
                    <a:pt x="52325" y="7448"/>
                    <a:pt x="57094" y="6617"/>
                  </a:cubicBezTo>
                  <a:cubicBezTo>
                    <a:pt x="59984" y="6099"/>
                    <a:pt x="65849" y="4595"/>
                    <a:pt x="70778" y="3275"/>
                  </a:cubicBezTo>
                  <a:cubicBezTo>
                    <a:pt x="75206" y="2089"/>
                    <a:pt x="78865" y="1053"/>
                    <a:pt x="78865" y="1053"/>
                  </a:cubicBezTo>
                  <a:cubicBezTo>
                    <a:pt x="78865" y="1053"/>
                    <a:pt x="78965" y="769"/>
                    <a:pt x="7881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7"/>
            <p:cNvSpPr/>
            <p:nvPr/>
          </p:nvSpPr>
          <p:spPr>
            <a:xfrm>
              <a:off x="3536375" y="3023000"/>
              <a:ext cx="174225" cy="29375"/>
            </a:xfrm>
            <a:custGeom>
              <a:avLst/>
              <a:gdLst/>
              <a:ahLst/>
              <a:cxnLst/>
              <a:rect l="l" t="t" r="r" b="b"/>
              <a:pathLst>
                <a:path w="6969" h="1175" extrusionOk="0">
                  <a:moveTo>
                    <a:pt x="3604" y="1"/>
                  </a:moveTo>
                  <a:cubicBezTo>
                    <a:pt x="3063" y="1"/>
                    <a:pt x="2582" y="30"/>
                    <a:pt x="2407" y="88"/>
                  </a:cubicBezTo>
                  <a:cubicBezTo>
                    <a:pt x="2056" y="222"/>
                    <a:pt x="1" y="840"/>
                    <a:pt x="1" y="840"/>
                  </a:cubicBezTo>
                  <a:lnTo>
                    <a:pt x="6965" y="1174"/>
                  </a:lnTo>
                  <a:lnTo>
                    <a:pt x="6965" y="1174"/>
                  </a:lnTo>
                  <a:cubicBezTo>
                    <a:pt x="6823" y="1161"/>
                    <a:pt x="5993" y="221"/>
                    <a:pt x="5164" y="88"/>
                  </a:cubicBezTo>
                  <a:cubicBezTo>
                    <a:pt x="4746" y="30"/>
                    <a:pt x="4145" y="1"/>
                    <a:pt x="3604" y="1"/>
                  </a:cubicBezTo>
                  <a:close/>
                  <a:moveTo>
                    <a:pt x="6965" y="1174"/>
                  </a:moveTo>
                  <a:cubicBezTo>
                    <a:pt x="6966" y="1174"/>
                    <a:pt x="6967" y="1175"/>
                    <a:pt x="6968" y="1175"/>
                  </a:cubicBezTo>
                  <a:lnTo>
                    <a:pt x="6965" y="1174"/>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5" name="Google Shape;1395;p77"/>
            <p:cNvGrpSpPr/>
            <p:nvPr/>
          </p:nvGrpSpPr>
          <p:grpSpPr>
            <a:xfrm>
              <a:off x="2309975" y="3167225"/>
              <a:ext cx="202625" cy="127850"/>
              <a:chOff x="2309975" y="3167225"/>
              <a:chExt cx="202625" cy="127850"/>
            </a:xfrm>
          </p:grpSpPr>
          <p:sp>
            <p:nvSpPr>
              <p:cNvPr id="1396" name="Google Shape;1396;p77"/>
              <p:cNvSpPr/>
              <p:nvPr/>
            </p:nvSpPr>
            <p:spPr>
              <a:xfrm>
                <a:off x="2318325" y="3167650"/>
                <a:ext cx="194275" cy="127425"/>
              </a:xfrm>
              <a:custGeom>
                <a:avLst/>
                <a:gdLst/>
                <a:ahLst/>
                <a:cxnLst/>
                <a:rect l="l" t="t" r="r" b="b"/>
                <a:pathLst>
                  <a:path w="7771" h="5097" extrusionOk="0">
                    <a:moveTo>
                      <a:pt x="1404" y="0"/>
                    </a:moveTo>
                    <a:lnTo>
                      <a:pt x="1404" y="0"/>
                    </a:lnTo>
                    <a:cubicBezTo>
                      <a:pt x="1839" y="1303"/>
                      <a:pt x="2557" y="2506"/>
                      <a:pt x="3443" y="3576"/>
                    </a:cubicBezTo>
                    <a:cubicBezTo>
                      <a:pt x="2696" y="3620"/>
                      <a:pt x="1935" y="3643"/>
                      <a:pt x="1164" y="3643"/>
                    </a:cubicBezTo>
                    <a:cubicBezTo>
                      <a:pt x="779" y="3643"/>
                      <a:pt x="391" y="3637"/>
                      <a:pt x="1" y="3626"/>
                    </a:cubicBezTo>
                    <a:lnTo>
                      <a:pt x="1" y="3626"/>
                    </a:lnTo>
                    <a:cubicBezTo>
                      <a:pt x="318" y="4712"/>
                      <a:pt x="986" y="4996"/>
                      <a:pt x="1638" y="5079"/>
                    </a:cubicBezTo>
                    <a:cubicBezTo>
                      <a:pt x="1724" y="5091"/>
                      <a:pt x="1868" y="5097"/>
                      <a:pt x="2055" y="5097"/>
                    </a:cubicBezTo>
                    <a:cubicBezTo>
                      <a:pt x="2669" y="5097"/>
                      <a:pt x="3754" y="5039"/>
                      <a:pt x="4829" y="4963"/>
                    </a:cubicBezTo>
                    <a:cubicBezTo>
                      <a:pt x="6149" y="4846"/>
                      <a:pt x="7419" y="4729"/>
                      <a:pt x="7770" y="4612"/>
                    </a:cubicBezTo>
                    <a:cubicBezTo>
                      <a:pt x="7236" y="4010"/>
                      <a:pt x="6834" y="1805"/>
                      <a:pt x="7770" y="635"/>
                    </a:cubicBezTo>
                    <a:cubicBezTo>
                      <a:pt x="6868" y="167"/>
                      <a:pt x="2941" y="5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7"/>
              <p:cNvSpPr/>
              <p:nvPr/>
            </p:nvSpPr>
            <p:spPr>
              <a:xfrm>
                <a:off x="2309975" y="3167225"/>
                <a:ext cx="94425" cy="91675"/>
              </a:xfrm>
              <a:custGeom>
                <a:avLst/>
                <a:gdLst/>
                <a:ahLst/>
                <a:cxnLst/>
                <a:rect l="l" t="t" r="r" b="b"/>
                <a:pathLst>
                  <a:path w="3777" h="3667" extrusionOk="0">
                    <a:moveTo>
                      <a:pt x="1087" y="0"/>
                    </a:moveTo>
                    <a:cubicBezTo>
                      <a:pt x="268" y="552"/>
                      <a:pt x="1" y="1504"/>
                      <a:pt x="201" y="3058"/>
                    </a:cubicBezTo>
                    <a:cubicBezTo>
                      <a:pt x="234" y="3259"/>
                      <a:pt x="268" y="3442"/>
                      <a:pt x="335" y="3643"/>
                    </a:cubicBezTo>
                    <a:cubicBezTo>
                      <a:pt x="725" y="3660"/>
                      <a:pt x="1113" y="3667"/>
                      <a:pt x="1498" y="3667"/>
                    </a:cubicBezTo>
                    <a:cubicBezTo>
                      <a:pt x="2269" y="3667"/>
                      <a:pt x="3030" y="3637"/>
                      <a:pt x="3777" y="3593"/>
                    </a:cubicBezTo>
                    <a:cubicBezTo>
                      <a:pt x="2891" y="2523"/>
                      <a:pt x="2173" y="1320"/>
                      <a:pt x="1738" y="17"/>
                    </a:cubicBezTo>
                    <a:cubicBezTo>
                      <a:pt x="1337" y="17"/>
                      <a:pt x="1087" y="0"/>
                      <a:pt x="1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77"/>
            <p:cNvSpPr/>
            <p:nvPr/>
          </p:nvSpPr>
          <p:spPr>
            <a:xfrm>
              <a:off x="2483850" y="3186425"/>
              <a:ext cx="53800" cy="93600"/>
            </a:xfrm>
            <a:custGeom>
              <a:avLst/>
              <a:gdLst/>
              <a:ahLst/>
              <a:cxnLst/>
              <a:rect l="l" t="t" r="r" b="b"/>
              <a:pathLst>
                <a:path w="2152" h="3744" extrusionOk="0">
                  <a:moveTo>
                    <a:pt x="1049" y="1"/>
                  </a:moveTo>
                  <a:cubicBezTo>
                    <a:pt x="0" y="1582"/>
                    <a:pt x="1041" y="3744"/>
                    <a:pt x="1049" y="3744"/>
                  </a:cubicBezTo>
                  <a:cubicBezTo>
                    <a:pt x="1049" y="3744"/>
                    <a:pt x="1049" y="3744"/>
                    <a:pt x="1049" y="3744"/>
                  </a:cubicBezTo>
                  <a:lnTo>
                    <a:pt x="2035" y="3560"/>
                  </a:lnTo>
                  <a:cubicBezTo>
                    <a:pt x="2035" y="3560"/>
                    <a:pt x="1667" y="1254"/>
                    <a:pt x="2152" y="302"/>
                  </a:cubicBezTo>
                  <a:lnTo>
                    <a:pt x="1049"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7"/>
            <p:cNvSpPr/>
            <p:nvPr/>
          </p:nvSpPr>
          <p:spPr>
            <a:xfrm>
              <a:off x="2518900" y="3200650"/>
              <a:ext cx="93525" cy="57250"/>
            </a:xfrm>
            <a:custGeom>
              <a:avLst/>
              <a:gdLst/>
              <a:ahLst/>
              <a:cxnLst/>
              <a:rect l="l" t="t" r="r" b="b"/>
              <a:pathLst>
                <a:path w="3741" h="2290" extrusionOk="0">
                  <a:moveTo>
                    <a:pt x="649" y="0"/>
                  </a:moveTo>
                  <a:cubicBezTo>
                    <a:pt x="1" y="316"/>
                    <a:pt x="478" y="2289"/>
                    <a:pt x="482" y="2289"/>
                  </a:cubicBezTo>
                  <a:cubicBezTo>
                    <a:pt x="482" y="2289"/>
                    <a:pt x="482" y="2289"/>
                    <a:pt x="482" y="2289"/>
                  </a:cubicBezTo>
                  <a:lnTo>
                    <a:pt x="3390" y="1938"/>
                  </a:lnTo>
                  <a:cubicBezTo>
                    <a:pt x="3390" y="1938"/>
                    <a:pt x="3741" y="1086"/>
                    <a:pt x="3490" y="501"/>
                  </a:cubicBezTo>
                  <a:lnTo>
                    <a:pt x="6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7"/>
            <p:cNvSpPr/>
            <p:nvPr/>
          </p:nvSpPr>
          <p:spPr>
            <a:xfrm>
              <a:off x="2350900" y="3114775"/>
              <a:ext cx="495025" cy="75950"/>
            </a:xfrm>
            <a:custGeom>
              <a:avLst/>
              <a:gdLst/>
              <a:ahLst/>
              <a:cxnLst/>
              <a:rect l="l" t="t" r="r" b="b"/>
              <a:pathLst>
                <a:path w="19801" h="3038" extrusionOk="0">
                  <a:moveTo>
                    <a:pt x="12538" y="1"/>
                  </a:moveTo>
                  <a:cubicBezTo>
                    <a:pt x="12423" y="1"/>
                    <a:pt x="12310" y="4"/>
                    <a:pt x="12198" y="10"/>
                  </a:cubicBezTo>
                  <a:cubicBezTo>
                    <a:pt x="9491" y="160"/>
                    <a:pt x="1" y="2115"/>
                    <a:pt x="1" y="2115"/>
                  </a:cubicBezTo>
                  <a:lnTo>
                    <a:pt x="6367" y="2867"/>
                  </a:lnTo>
                  <a:cubicBezTo>
                    <a:pt x="6367" y="2867"/>
                    <a:pt x="10168" y="3038"/>
                    <a:pt x="12317" y="3038"/>
                  </a:cubicBezTo>
                  <a:cubicBezTo>
                    <a:pt x="12496" y="3038"/>
                    <a:pt x="12663" y="3037"/>
                    <a:pt x="12816" y="3034"/>
                  </a:cubicBezTo>
                  <a:cubicBezTo>
                    <a:pt x="14788" y="3017"/>
                    <a:pt x="19801" y="2650"/>
                    <a:pt x="19099" y="2115"/>
                  </a:cubicBezTo>
                  <a:cubicBezTo>
                    <a:pt x="18442" y="1603"/>
                    <a:pt x="15177" y="1"/>
                    <a:pt x="12538"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7"/>
            <p:cNvSpPr/>
            <p:nvPr/>
          </p:nvSpPr>
          <p:spPr>
            <a:xfrm>
              <a:off x="2666700" y="3084925"/>
              <a:ext cx="84000" cy="38875"/>
            </a:xfrm>
            <a:custGeom>
              <a:avLst/>
              <a:gdLst/>
              <a:ahLst/>
              <a:cxnLst/>
              <a:rect l="l" t="t" r="r" b="b"/>
              <a:pathLst>
                <a:path w="3360" h="1555" extrusionOk="0">
                  <a:moveTo>
                    <a:pt x="2490" y="1"/>
                  </a:moveTo>
                  <a:cubicBezTo>
                    <a:pt x="1772" y="1"/>
                    <a:pt x="84" y="1204"/>
                    <a:pt x="1" y="1204"/>
                  </a:cubicBezTo>
                  <a:lnTo>
                    <a:pt x="2273" y="1555"/>
                  </a:lnTo>
                  <a:lnTo>
                    <a:pt x="3359" y="134"/>
                  </a:lnTo>
                  <a:cubicBezTo>
                    <a:pt x="3359" y="134"/>
                    <a:pt x="3192" y="1"/>
                    <a:pt x="249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7"/>
            <p:cNvSpPr/>
            <p:nvPr/>
          </p:nvSpPr>
          <p:spPr>
            <a:xfrm>
              <a:off x="2231450" y="3040225"/>
              <a:ext cx="1001275" cy="20075"/>
            </a:xfrm>
            <a:custGeom>
              <a:avLst/>
              <a:gdLst/>
              <a:ahLst/>
              <a:cxnLst/>
              <a:rect l="l" t="t" r="r" b="b"/>
              <a:pathLst>
                <a:path w="40051" h="803" extrusionOk="0">
                  <a:moveTo>
                    <a:pt x="251" y="1"/>
                  </a:moveTo>
                  <a:cubicBezTo>
                    <a:pt x="134" y="1"/>
                    <a:pt x="34" y="101"/>
                    <a:pt x="0" y="235"/>
                  </a:cubicBezTo>
                  <a:lnTo>
                    <a:pt x="0" y="369"/>
                  </a:lnTo>
                  <a:cubicBezTo>
                    <a:pt x="17" y="486"/>
                    <a:pt x="117" y="619"/>
                    <a:pt x="234" y="619"/>
                  </a:cubicBezTo>
                  <a:cubicBezTo>
                    <a:pt x="368" y="619"/>
                    <a:pt x="468" y="502"/>
                    <a:pt x="485" y="385"/>
                  </a:cubicBezTo>
                  <a:lnTo>
                    <a:pt x="485" y="252"/>
                  </a:lnTo>
                  <a:cubicBezTo>
                    <a:pt x="485" y="135"/>
                    <a:pt x="385" y="18"/>
                    <a:pt x="251" y="1"/>
                  </a:cubicBezTo>
                  <a:close/>
                  <a:moveTo>
                    <a:pt x="1571" y="1"/>
                  </a:moveTo>
                  <a:cubicBezTo>
                    <a:pt x="1454" y="1"/>
                    <a:pt x="1337" y="101"/>
                    <a:pt x="1320" y="235"/>
                  </a:cubicBezTo>
                  <a:lnTo>
                    <a:pt x="1320" y="369"/>
                  </a:lnTo>
                  <a:cubicBezTo>
                    <a:pt x="1320" y="502"/>
                    <a:pt x="1437" y="619"/>
                    <a:pt x="1554" y="619"/>
                  </a:cubicBezTo>
                  <a:cubicBezTo>
                    <a:pt x="1688" y="619"/>
                    <a:pt x="1788" y="502"/>
                    <a:pt x="1805" y="385"/>
                  </a:cubicBezTo>
                  <a:lnTo>
                    <a:pt x="1805" y="252"/>
                  </a:lnTo>
                  <a:cubicBezTo>
                    <a:pt x="1805" y="135"/>
                    <a:pt x="1705" y="1"/>
                    <a:pt x="1571" y="1"/>
                  </a:cubicBezTo>
                  <a:close/>
                  <a:moveTo>
                    <a:pt x="2908" y="1"/>
                  </a:moveTo>
                  <a:cubicBezTo>
                    <a:pt x="2791" y="1"/>
                    <a:pt x="2690" y="101"/>
                    <a:pt x="2657" y="235"/>
                  </a:cubicBezTo>
                  <a:lnTo>
                    <a:pt x="2657" y="369"/>
                  </a:lnTo>
                  <a:cubicBezTo>
                    <a:pt x="2640" y="502"/>
                    <a:pt x="2741" y="619"/>
                    <a:pt x="2891" y="619"/>
                  </a:cubicBezTo>
                  <a:cubicBezTo>
                    <a:pt x="3025" y="619"/>
                    <a:pt x="3125" y="502"/>
                    <a:pt x="3142" y="385"/>
                  </a:cubicBezTo>
                  <a:lnTo>
                    <a:pt x="3142" y="252"/>
                  </a:lnTo>
                  <a:cubicBezTo>
                    <a:pt x="3142" y="135"/>
                    <a:pt x="3041" y="18"/>
                    <a:pt x="2908" y="1"/>
                  </a:cubicBezTo>
                  <a:close/>
                  <a:moveTo>
                    <a:pt x="4228" y="34"/>
                  </a:moveTo>
                  <a:cubicBezTo>
                    <a:pt x="4094" y="34"/>
                    <a:pt x="3994" y="135"/>
                    <a:pt x="3977" y="252"/>
                  </a:cubicBezTo>
                  <a:lnTo>
                    <a:pt x="3977" y="385"/>
                  </a:lnTo>
                  <a:cubicBezTo>
                    <a:pt x="3960" y="502"/>
                    <a:pt x="4060" y="619"/>
                    <a:pt x="4211" y="636"/>
                  </a:cubicBezTo>
                  <a:cubicBezTo>
                    <a:pt x="4328" y="636"/>
                    <a:pt x="4461" y="536"/>
                    <a:pt x="4461" y="402"/>
                  </a:cubicBezTo>
                  <a:lnTo>
                    <a:pt x="4461" y="268"/>
                  </a:lnTo>
                  <a:cubicBezTo>
                    <a:pt x="4461" y="151"/>
                    <a:pt x="4361" y="51"/>
                    <a:pt x="4228" y="34"/>
                  </a:cubicBezTo>
                  <a:close/>
                  <a:moveTo>
                    <a:pt x="5548" y="34"/>
                  </a:moveTo>
                  <a:cubicBezTo>
                    <a:pt x="5414" y="34"/>
                    <a:pt x="5314" y="135"/>
                    <a:pt x="5297" y="252"/>
                  </a:cubicBezTo>
                  <a:lnTo>
                    <a:pt x="5297" y="385"/>
                  </a:lnTo>
                  <a:cubicBezTo>
                    <a:pt x="5280" y="536"/>
                    <a:pt x="5380" y="636"/>
                    <a:pt x="5531" y="636"/>
                  </a:cubicBezTo>
                  <a:cubicBezTo>
                    <a:pt x="5648" y="636"/>
                    <a:pt x="5748" y="536"/>
                    <a:pt x="5781" y="402"/>
                  </a:cubicBezTo>
                  <a:lnTo>
                    <a:pt x="5781" y="268"/>
                  </a:lnTo>
                  <a:cubicBezTo>
                    <a:pt x="5781" y="151"/>
                    <a:pt x="5665" y="51"/>
                    <a:pt x="5548" y="34"/>
                  </a:cubicBezTo>
                  <a:close/>
                  <a:moveTo>
                    <a:pt x="6868" y="34"/>
                  </a:moveTo>
                  <a:cubicBezTo>
                    <a:pt x="6734" y="34"/>
                    <a:pt x="6634" y="135"/>
                    <a:pt x="6617" y="252"/>
                  </a:cubicBezTo>
                  <a:lnTo>
                    <a:pt x="6617" y="385"/>
                  </a:lnTo>
                  <a:cubicBezTo>
                    <a:pt x="6583" y="536"/>
                    <a:pt x="6717" y="636"/>
                    <a:pt x="6834" y="636"/>
                  </a:cubicBezTo>
                  <a:cubicBezTo>
                    <a:pt x="6968" y="636"/>
                    <a:pt x="7085" y="536"/>
                    <a:pt x="7085" y="402"/>
                  </a:cubicBezTo>
                  <a:lnTo>
                    <a:pt x="7085" y="268"/>
                  </a:lnTo>
                  <a:cubicBezTo>
                    <a:pt x="7085" y="151"/>
                    <a:pt x="6984" y="51"/>
                    <a:pt x="6868" y="34"/>
                  </a:cubicBezTo>
                  <a:close/>
                  <a:moveTo>
                    <a:pt x="8171" y="34"/>
                  </a:moveTo>
                  <a:cubicBezTo>
                    <a:pt x="8054" y="34"/>
                    <a:pt x="7937" y="135"/>
                    <a:pt x="7920" y="252"/>
                  </a:cubicBezTo>
                  <a:lnTo>
                    <a:pt x="7920" y="385"/>
                  </a:lnTo>
                  <a:cubicBezTo>
                    <a:pt x="7920" y="536"/>
                    <a:pt x="8037" y="636"/>
                    <a:pt x="8154" y="636"/>
                  </a:cubicBezTo>
                  <a:cubicBezTo>
                    <a:pt x="8288" y="636"/>
                    <a:pt x="8405" y="536"/>
                    <a:pt x="8405" y="402"/>
                  </a:cubicBezTo>
                  <a:lnTo>
                    <a:pt x="8405" y="268"/>
                  </a:lnTo>
                  <a:cubicBezTo>
                    <a:pt x="8405" y="151"/>
                    <a:pt x="8304" y="51"/>
                    <a:pt x="8171" y="34"/>
                  </a:cubicBezTo>
                  <a:close/>
                  <a:moveTo>
                    <a:pt x="9491" y="51"/>
                  </a:moveTo>
                  <a:cubicBezTo>
                    <a:pt x="9374" y="51"/>
                    <a:pt x="9240" y="151"/>
                    <a:pt x="9240" y="285"/>
                  </a:cubicBezTo>
                  <a:lnTo>
                    <a:pt x="9240" y="402"/>
                  </a:lnTo>
                  <a:cubicBezTo>
                    <a:pt x="9240" y="552"/>
                    <a:pt x="9340" y="653"/>
                    <a:pt x="9474" y="653"/>
                  </a:cubicBezTo>
                  <a:cubicBezTo>
                    <a:pt x="9591" y="653"/>
                    <a:pt x="9725" y="552"/>
                    <a:pt x="9725" y="419"/>
                  </a:cubicBezTo>
                  <a:lnTo>
                    <a:pt x="9725" y="302"/>
                  </a:lnTo>
                  <a:cubicBezTo>
                    <a:pt x="9725" y="168"/>
                    <a:pt x="9624" y="68"/>
                    <a:pt x="9491" y="51"/>
                  </a:cubicBezTo>
                  <a:close/>
                  <a:moveTo>
                    <a:pt x="10811" y="51"/>
                  </a:moveTo>
                  <a:cubicBezTo>
                    <a:pt x="10677" y="51"/>
                    <a:pt x="10577" y="151"/>
                    <a:pt x="10560" y="285"/>
                  </a:cubicBezTo>
                  <a:lnTo>
                    <a:pt x="10560" y="402"/>
                  </a:lnTo>
                  <a:cubicBezTo>
                    <a:pt x="10560" y="552"/>
                    <a:pt x="10660" y="653"/>
                    <a:pt x="10794" y="653"/>
                  </a:cubicBezTo>
                  <a:cubicBezTo>
                    <a:pt x="10911" y="653"/>
                    <a:pt x="11045" y="552"/>
                    <a:pt x="11045" y="419"/>
                  </a:cubicBezTo>
                  <a:lnTo>
                    <a:pt x="11045" y="302"/>
                  </a:lnTo>
                  <a:cubicBezTo>
                    <a:pt x="11045" y="168"/>
                    <a:pt x="10928" y="51"/>
                    <a:pt x="10811" y="51"/>
                  </a:cubicBezTo>
                  <a:close/>
                  <a:moveTo>
                    <a:pt x="12114" y="51"/>
                  </a:moveTo>
                  <a:cubicBezTo>
                    <a:pt x="11997" y="51"/>
                    <a:pt x="11897" y="151"/>
                    <a:pt x="11880" y="285"/>
                  </a:cubicBezTo>
                  <a:lnTo>
                    <a:pt x="11880" y="402"/>
                  </a:lnTo>
                  <a:cubicBezTo>
                    <a:pt x="11880" y="552"/>
                    <a:pt x="11980" y="653"/>
                    <a:pt x="12097" y="653"/>
                  </a:cubicBezTo>
                  <a:cubicBezTo>
                    <a:pt x="12231" y="653"/>
                    <a:pt x="12331" y="552"/>
                    <a:pt x="12348" y="419"/>
                  </a:cubicBezTo>
                  <a:lnTo>
                    <a:pt x="12348" y="302"/>
                  </a:lnTo>
                  <a:cubicBezTo>
                    <a:pt x="12348" y="168"/>
                    <a:pt x="12248" y="68"/>
                    <a:pt x="12114" y="51"/>
                  </a:cubicBezTo>
                  <a:close/>
                  <a:moveTo>
                    <a:pt x="13434" y="68"/>
                  </a:moveTo>
                  <a:cubicBezTo>
                    <a:pt x="13317" y="68"/>
                    <a:pt x="13183" y="168"/>
                    <a:pt x="13183" y="302"/>
                  </a:cubicBezTo>
                  <a:lnTo>
                    <a:pt x="13183" y="419"/>
                  </a:lnTo>
                  <a:cubicBezTo>
                    <a:pt x="13183" y="552"/>
                    <a:pt x="13300" y="669"/>
                    <a:pt x="13417" y="669"/>
                  </a:cubicBezTo>
                  <a:cubicBezTo>
                    <a:pt x="13551" y="669"/>
                    <a:pt x="13668" y="569"/>
                    <a:pt x="13668" y="452"/>
                  </a:cubicBezTo>
                  <a:lnTo>
                    <a:pt x="13668" y="318"/>
                  </a:lnTo>
                  <a:cubicBezTo>
                    <a:pt x="13668" y="185"/>
                    <a:pt x="13568" y="85"/>
                    <a:pt x="13434" y="68"/>
                  </a:cubicBezTo>
                  <a:close/>
                  <a:moveTo>
                    <a:pt x="14771" y="68"/>
                  </a:moveTo>
                  <a:cubicBezTo>
                    <a:pt x="14654" y="68"/>
                    <a:pt x="14537" y="168"/>
                    <a:pt x="14520" y="302"/>
                  </a:cubicBezTo>
                  <a:lnTo>
                    <a:pt x="14520" y="419"/>
                  </a:lnTo>
                  <a:cubicBezTo>
                    <a:pt x="14503" y="569"/>
                    <a:pt x="14604" y="669"/>
                    <a:pt x="14754" y="669"/>
                  </a:cubicBezTo>
                  <a:cubicBezTo>
                    <a:pt x="14888" y="669"/>
                    <a:pt x="14988" y="569"/>
                    <a:pt x="15005" y="452"/>
                  </a:cubicBezTo>
                  <a:lnTo>
                    <a:pt x="15005" y="318"/>
                  </a:lnTo>
                  <a:cubicBezTo>
                    <a:pt x="15005" y="185"/>
                    <a:pt x="14904" y="85"/>
                    <a:pt x="14771" y="68"/>
                  </a:cubicBezTo>
                  <a:close/>
                  <a:moveTo>
                    <a:pt x="16091" y="68"/>
                  </a:moveTo>
                  <a:cubicBezTo>
                    <a:pt x="15957" y="68"/>
                    <a:pt x="15857" y="168"/>
                    <a:pt x="15840" y="302"/>
                  </a:cubicBezTo>
                  <a:lnTo>
                    <a:pt x="15840" y="419"/>
                  </a:lnTo>
                  <a:cubicBezTo>
                    <a:pt x="15823" y="569"/>
                    <a:pt x="15924" y="669"/>
                    <a:pt x="16074" y="669"/>
                  </a:cubicBezTo>
                  <a:cubicBezTo>
                    <a:pt x="16191" y="669"/>
                    <a:pt x="16308" y="569"/>
                    <a:pt x="16325" y="452"/>
                  </a:cubicBezTo>
                  <a:lnTo>
                    <a:pt x="16325" y="318"/>
                  </a:lnTo>
                  <a:cubicBezTo>
                    <a:pt x="16325" y="185"/>
                    <a:pt x="16224" y="68"/>
                    <a:pt x="16091" y="68"/>
                  </a:cubicBezTo>
                  <a:close/>
                  <a:moveTo>
                    <a:pt x="17411" y="68"/>
                  </a:moveTo>
                  <a:cubicBezTo>
                    <a:pt x="17277" y="68"/>
                    <a:pt x="17177" y="168"/>
                    <a:pt x="17160" y="302"/>
                  </a:cubicBezTo>
                  <a:lnTo>
                    <a:pt x="17160" y="419"/>
                  </a:lnTo>
                  <a:cubicBezTo>
                    <a:pt x="17143" y="569"/>
                    <a:pt x="17244" y="669"/>
                    <a:pt x="17394" y="669"/>
                  </a:cubicBezTo>
                  <a:cubicBezTo>
                    <a:pt x="17511" y="669"/>
                    <a:pt x="17611" y="569"/>
                    <a:pt x="17645" y="452"/>
                  </a:cubicBezTo>
                  <a:lnTo>
                    <a:pt x="17645" y="318"/>
                  </a:lnTo>
                  <a:cubicBezTo>
                    <a:pt x="17645" y="185"/>
                    <a:pt x="17528" y="85"/>
                    <a:pt x="17411" y="68"/>
                  </a:cubicBezTo>
                  <a:close/>
                  <a:moveTo>
                    <a:pt x="18731" y="85"/>
                  </a:moveTo>
                  <a:cubicBezTo>
                    <a:pt x="18597" y="85"/>
                    <a:pt x="18497" y="201"/>
                    <a:pt x="18480" y="318"/>
                  </a:cubicBezTo>
                  <a:lnTo>
                    <a:pt x="18480" y="452"/>
                  </a:lnTo>
                  <a:cubicBezTo>
                    <a:pt x="18447" y="586"/>
                    <a:pt x="18580" y="703"/>
                    <a:pt x="18697" y="703"/>
                  </a:cubicBezTo>
                  <a:cubicBezTo>
                    <a:pt x="18831" y="703"/>
                    <a:pt x="18931" y="586"/>
                    <a:pt x="18948" y="469"/>
                  </a:cubicBezTo>
                  <a:lnTo>
                    <a:pt x="18948" y="335"/>
                  </a:lnTo>
                  <a:cubicBezTo>
                    <a:pt x="18948" y="218"/>
                    <a:pt x="18848" y="85"/>
                    <a:pt x="18731" y="85"/>
                  </a:cubicBezTo>
                  <a:close/>
                  <a:moveTo>
                    <a:pt x="20034" y="85"/>
                  </a:moveTo>
                  <a:cubicBezTo>
                    <a:pt x="19917" y="85"/>
                    <a:pt x="19817" y="201"/>
                    <a:pt x="19783" y="318"/>
                  </a:cubicBezTo>
                  <a:lnTo>
                    <a:pt x="19783" y="452"/>
                  </a:lnTo>
                  <a:cubicBezTo>
                    <a:pt x="19783" y="586"/>
                    <a:pt x="19900" y="703"/>
                    <a:pt x="20017" y="703"/>
                  </a:cubicBezTo>
                  <a:cubicBezTo>
                    <a:pt x="20151" y="703"/>
                    <a:pt x="20251" y="586"/>
                    <a:pt x="20268" y="469"/>
                  </a:cubicBezTo>
                  <a:lnTo>
                    <a:pt x="20268" y="335"/>
                  </a:lnTo>
                  <a:cubicBezTo>
                    <a:pt x="20268" y="218"/>
                    <a:pt x="20168" y="101"/>
                    <a:pt x="20034" y="85"/>
                  </a:cubicBezTo>
                  <a:close/>
                  <a:moveTo>
                    <a:pt x="21354" y="85"/>
                  </a:moveTo>
                  <a:cubicBezTo>
                    <a:pt x="21220" y="85"/>
                    <a:pt x="21120" y="201"/>
                    <a:pt x="21103" y="318"/>
                  </a:cubicBezTo>
                  <a:lnTo>
                    <a:pt x="21103" y="452"/>
                  </a:lnTo>
                  <a:cubicBezTo>
                    <a:pt x="21103" y="586"/>
                    <a:pt x="21203" y="703"/>
                    <a:pt x="21337" y="703"/>
                  </a:cubicBezTo>
                  <a:cubicBezTo>
                    <a:pt x="21454" y="703"/>
                    <a:pt x="21588" y="586"/>
                    <a:pt x="21588" y="469"/>
                  </a:cubicBezTo>
                  <a:lnTo>
                    <a:pt x="21588" y="335"/>
                  </a:lnTo>
                  <a:cubicBezTo>
                    <a:pt x="21588" y="218"/>
                    <a:pt x="21488" y="85"/>
                    <a:pt x="21354" y="85"/>
                  </a:cubicBezTo>
                  <a:close/>
                  <a:moveTo>
                    <a:pt x="22674" y="101"/>
                  </a:moveTo>
                  <a:cubicBezTo>
                    <a:pt x="22540" y="101"/>
                    <a:pt x="22440" y="218"/>
                    <a:pt x="22423" y="335"/>
                  </a:cubicBezTo>
                  <a:lnTo>
                    <a:pt x="22423" y="469"/>
                  </a:lnTo>
                  <a:cubicBezTo>
                    <a:pt x="22423" y="586"/>
                    <a:pt x="22523" y="719"/>
                    <a:pt x="22657" y="719"/>
                  </a:cubicBezTo>
                  <a:cubicBezTo>
                    <a:pt x="22774" y="719"/>
                    <a:pt x="22874" y="619"/>
                    <a:pt x="22908" y="486"/>
                  </a:cubicBezTo>
                  <a:lnTo>
                    <a:pt x="22908" y="352"/>
                  </a:lnTo>
                  <a:cubicBezTo>
                    <a:pt x="22908" y="235"/>
                    <a:pt x="22791" y="135"/>
                    <a:pt x="22674" y="101"/>
                  </a:cubicBezTo>
                  <a:close/>
                  <a:moveTo>
                    <a:pt x="23994" y="101"/>
                  </a:moveTo>
                  <a:cubicBezTo>
                    <a:pt x="23860" y="101"/>
                    <a:pt x="23760" y="218"/>
                    <a:pt x="23743" y="335"/>
                  </a:cubicBezTo>
                  <a:lnTo>
                    <a:pt x="23743" y="469"/>
                  </a:lnTo>
                  <a:cubicBezTo>
                    <a:pt x="23743" y="619"/>
                    <a:pt x="23843" y="719"/>
                    <a:pt x="23960" y="719"/>
                  </a:cubicBezTo>
                  <a:cubicBezTo>
                    <a:pt x="24094" y="719"/>
                    <a:pt x="24211" y="619"/>
                    <a:pt x="24211" y="486"/>
                  </a:cubicBezTo>
                  <a:lnTo>
                    <a:pt x="24211" y="352"/>
                  </a:lnTo>
                  <a:cubicBezTo>
                    <a:pt x="24211" y="235"/>
                    <a:pt x="24111" y="101"/>
                    <a:pt x="23994" y="101"/>
                  </a:cubicBezTo>
                  <a:close/>
                  <a:moveTo>
                    <a:pt x="25297" y="101"/>
                  </a:moveTo>
                  <a:cubicBezTo>
                    <a:pt x="25180" y="101"/>
                    <a:pt x="25063" y="218"/>
                    <a:pt x="25046" y="335"/>
                  </a:cubicBezTo>
                  <a:lnTo>
                    <a:pt x="25046" y="469"/>
                  </a:lnTo>
                  <a:cubicBezTo>
                    <a:pt x="25046" y="619"/>
                    <a:pt x="25163" y="719"/>
                    <a:pt x="25280" y="719"/>
                  </a:cubicBezTo>
                  <a:cubicBezTo>
                    <a:pt x="25414" y="719"/>
                    <a:pt x="25531" y="619"/>
                    <a:pt x="25531" y="486"/>
                  </a:cubicBezTo>
                  <a:lnTo>
                    <a:pt x="25531" y="352"/>
                  </a:lnTo>
                  <a:cubicBezTo>
                    <a:pt x="25531" y="235"/>
                    <a:pt x="25431" y="135"/>
                    <a:pt x="25297" y="101"/>
                  </a:cubicBezTo>
                  <a:close/>
                  <a:moveTo>
                    <a:pt x="26634" y="135"/>
                  </a:moveTo>
                  <a:cubicBezTo>
                    <a:pt x="26517" y="135"/>
                    <a:pt x="26383" y="235"/>
                    <a:pt x="26383" y="369"/>
                  </a:cubicBezTo>
                  <a:lnTo>
                    <a:pt x="26383" y="486"/>
                  </a:lnTo>
                  <a:cubicBezTo>
                    <a:pt x="26366" y="619"/>
                    <a:pt x="26467" y="736"/>
                    <a:pt x="26617" y="736"/>
                  </a:cubicBezTo>
                  <a:cubicBezTo>
                    <a:pt x="26751" y="736"/>
                    <a:pt x="26868" y="636"/>
                    <a:pt x="26868" y="502"/>
                  </a:cubicBezTo>
                  <a:lnTo>
                    <a:pt x="26868" y="385"/>
                  </a:lnTo>
                  <a:cubicBezTo>
                    <a:pt x="26868" y="252"/>
                    <a:pt x="26767" y="135"/>
                    <a:pt x="26634" y="135"/>
                  </a:cubicBezTo>
                  <a:close/>
                  <a:moveTo>
                    <a:pt x="27954" y="135"/>
                  </a:moveTo>
                  <a:cubicBezTo>
                    <a:pt x="27837" y="135"/>
                    <a:pt x="27720" y="235"/>
                    <a:pt x="27703" y="369"/>
                  </a:cubicBezTo>
                  <a:lnTo>
                    <a:pt x="27703" y="486"/>
                  </a:lnTo>
                  <a:cubicBezTo>
                    <a:pt x="27686" y="636"/>
                    <a:pt x="27787" y="736"/>
                    <a:pt x="27937" y="736"/>
                  </a:cubicBezTo>
                  <a:cubicBezTo>
                    <a:pt x="28054" y="736"/>
                    <a:pt x="28188" y="636"/>
                    <a:pt x="28188" y="502"/>
                  </a:cubicBezTo>
                  <a:lnTo>
                    <a:pt x="28188" y="385"/>
                  </a:lnTo>
                  <a:cubicBezTo>
                    <a:pt x="28188" y="252"/>
                    <a:pt x="28087" y="151"/>
                    <a:pt x="27954" y="135"/>
                  </a:cubicBezTo>
                  <a:close/>
                  <a:moveTo>
                    <a:pt x="29274" y="135"/>
                  </a:moveTo>
                  <a:cubicBezTo>
                    <a:pt x="29140" y="135"/>
                    <a:pt x="29040" y="235"/>
                    <a:pt x="29023" y="369"/>
                  </a:cubicBezTo>
                  <a:lnTo>
                    <a:pt x="29023" y="486"/>
                  </a:lnTo>
                  <a:cubicBezTo>
                    <a:pt x="29006" y="636"/>
                    <a:pt x="29107" y="736"/>
                    <a:pt x="29240" y="736"/>
                  </a:cubicBezTo>
                  <a:cubicBezTo>
                    <a:pt x="29374" y="736"/>
                    <a:pt x="29474" y="636"/>
                    <a:pt x="29508" y="502"/>
                  </a:cubicBezTo>
                  <a:lnTo>
                    <a:pt x="29508" y="385"/>
                  </a:lnTo>
                  <a:cubicBezTo>
                    <a:pt x="29508" y="252"/>
                    <a:pt x="29391" y="135"/>
                    <a:pt x="29274" y="135"/>
                  </a:cubicBezTo>
                  <a:close/>
                  <a:moveTo>
                    <a:pt x="30594" y="135"/>
                  </a:moveTo>
                  <a:cubicBezTo>
                    <a:pt x="30460" y="135"/>
                    <a:pt x="30343" y="235"/>
                    <a:pt x="30343" y="369"/>
                  </a:cubicBezTo>
                  <a:lnTo>
                    <a:pt x="30343" y="486"/>
                  </a:lnTo>
                  <a:cubicBezTo>
                    <a:pt x="30310" y="636"/>
                    <a:pt x="30443" y="736"/>
                    <a:pt x="30560" y="736"/>
                  </a:cubicBezTo>
                  <a:cubicBezTo>
                    <a:pt x="30694" y="736"/>
                    <a:pt x="30811" y="636"/>
                    <a:pt x="30811" y="502"/>
                  </a:cubicBezTo>
                  <a:lnTo>
                    <a:pt x="30811" y="385"/>
                  </a:lnTo>
                  <a:cubicBezTo>
                    <a:pt x="30811" y="252"/>
                    <a:pt x="30711" y="151"/>
                    <a:pt x="30594" y="135"/>
                  </a:cubicBezTo>
                  <a:close/>
                  <a:moveTo>
                    <a:pt x="31897" y="151"/>
                  </a:moveTo>
                  <a:cubicBezTo>
                    <a:pt x="31780" y="151"/>
                    <a:pt x="31680" y="252"/>
                    <a:pt x="31646" y="385"/>
                  </a:cubicBezTo>
                  <a:lnTo>
                    <a:pt x="31646" y="502"/>
                  </a:lnTo>
                  <a:cubicBezTo>
                    <a:pt x="31646" y="653"/>
                    <a:pt x="31747" y="753"/>
                    <a:pt x="31880" y="753"/>
                  </a:cubicBezTo>
                  <a:cubicBezTo>
                    <a:pt x="32014" y="753"/>
                    <a:pt x="32131" y="653"/>
                    <a:pt x="32131" y="536"/>
                  </a:cubicBezTo>
                  <a:lnTo>
                    <a:pt x="32131" y="402"/>
                  </a:lnTo>
                  <a:cubicBezTo>
                    <a:pt x="32131" y="268"/>
                    <a:pt x="32031" y="168"/>
                    <a:pt x="31897" y="151"/>
                  </a:cubicBezTo>
                  <a:close/>
                  <a:moveTo>
                    <a:pt x="33217" y="151"/>
                  </a:moveTo>
                  <a:cubicBezTo>
                    <a:pt x="33100" y="151"/>
                    <a:pt x="32983" y="252"/>
                    <a:pt x="32966" y="385"/>
                  </a:cubicBezTo>
                  <a:lnTo>
                    <a:pt x="32966" y="502"/>
                  </a:lnTo>
                  <a:cubicBezTo>
                    <a:pt x="32966" y="653"/>
                    <a:pt x="33067" y="753"/>
                    <a:pt x="33200" y="753"/>
                  </a:cubicBezTo>
                  <a:cubicBezTo>
                    <a:pt x="33317" y="753"/>
                    <a:pt x="33434" y="653"/>
                    <a:pt x="33451" y="536"/>
                  </a:cubicBezTo>
                  <a:lnTo>
                    <a:pt x="33451" y="402"/>
                  </a:lnTo>
                  <a:cubicBezTo>
                    <a:pt x="33451" y="268"/>
                    <a:pt x="33351" y="168"/>
                    <a:pt x="33217" y="151"/>
                  </a:cubicBezTo>
                  <a:close/>
                  <a:moveTo>
                    <a:pt x="34537" y="151"/>
                  </a:moveTo>
                  <a:cubicBezTo>
                    <a:pt x="34403" y="151"/>
                    <a:pt x="34286" y="252"/>
                    <a:pt x="34286" y="385"/>
                  </a:cubicBezTo>
                  <a:lnTo>
                    <a:pt x="34286" y="502"/>
                  </a:lnTo>
                  <a:cubicBezTo>
                    <a:pt x="34286" y="653"/>
                    <a:pt x="34387" y="753"/>
                    <a:pt x="34520" y="753"/>
                  </a:cubicBezTo>
                  <a:cubicBezTo>
                    <a:pt x="34637" y="753"/>
                    <a:pt x="34771" y="653"/>
                    <a:pt x="34771" y="536"/>
                  </a:cubicBezTo>
                  <a:lnTo>
                    <a:pt x="34771" y="402"/>
                  </a:lnTo>
                  <a:cubicBezTo>
                    <a:pt x="34771" y="268"/>
                    <a:pt x="34654" y="151"/>
                    <a:pt x="34537" y="151"/>
                  </a:cubicBezTo>
                  <a:close/>
                  <a:moveTo>
                    <a:pt x="35857" y="168"/>
                  </a:moveTo>
                  <a:cubicBezTo>
                    <a:pt x="35723" y="168"/>
                    <a:pt x="35623" y="268"/>
                    <a:pt x="35590" y="402"/>
                  </a:cubicBezTo>
                  <a:lnTo>
                    <a:pt x="35590" y="536"/>
                  </a:lnTo>
                  <a:cubicBezTo>
                    <a:pt x="35606" y="653"/>
                    <a:pt x="35707" y="786"/>
                    <a:pt x="35823" y="786"/>
                  </a:cubicBezTo>
                  <a:cubicBezTo>
                    <a:pt x="35957" y="786"/>
                    <a:pt x="36057" y="669"/>
                    <a:pt x="36074" y="552"/>
                  </a:cubicBezTo>
                  <a:lnTo>
                    <a:pt x="36074" y="419"/>
                  </a:lnTo>
                  <a:cubicBezTo>
                    <a:pt x="36074" y="302"/>
                    <a:pt x="35974" y="185"/>
                    <a:pt x="35857" y="168"/>
                  </a:cubicBezTo>
                  <a:close/>
                  <a:moveTo>
                    <a:pt x="37160" y="168"/>
                  </a:moveTo>
                  <a:cubicBezTo>
                    <a:pt x="37043" y="168"/>
                    <a:pt x="36943" y="268"/>
                    <a:pt x="36910" y="402"/>
                  </a:cubicBezTo>
                  <a:lnTo>
                    <a:pt x="36910" y="536"/>
                  </a:lnTo>
                  <a:cubicBezTo>
                    <a:pt x="36910" y="669"/>
                    <a:pt x="37027" y="786"/>
                    <a:pt x="37143" y="786"/>
                  </a:cubicBezTo>
                  <a:cubicBezTo>
                    <a:pt x="37277" y="786"/>
                    <a:pt x="37377" y="669"/>
                    <a:pt x="37394" y="552"/>
                  </a:cubicBezTo>
                  <a:lnTo>
                    <a:pt x="37394" y="419"/>
                  </a:lnTo>
                  <a:cubicBezTo>
                    <a:pt x="37394" y="302"/>
                    <a:pt x="37294" y="185"/>
                    <a:pt x="37160" y="168"/>
                  </a:cubicBezTo>
                  <a:close/>
                  <a:moveTo>
                    <a:pt x="38497" y="168"/>
                  </a:moveTo>
                  <a:cubicBezTo>
                    <a:pt x="38380" y="168"/>
                    <a:pt x="38280" y="268"/>
                    <a:pt x="38246" y="402"/>
                  </a:cubicBezTo>
                  <a:lnTo>
                    <a:pt x="38246" y="536"/>
                  </a:lnTo>
                  <a:cubicBezTo>
                    <a:pt x="38230" y="669"/>
                    <a:pt x="38330" y="786"/>
                    <a:pt x="38480" y="786"/>
                  </a:cubicBezTo>
                  <a:cubicBezTo>
                    <a:pt x="38614" y="786"/>
                    <a:pt x="38714" y="669"/>
                    <a:pt x="38731" y="552"/>
                  </a:cubicBezTo>
                  <a:lnTo>
                    <a:pt x="38731" y="419"/>
                  </a:lnTo>
                  <a:cubicBezTo>
                    <a:pt x="38731" y="302"/>
                    <a:pt x="38631" y="185"/>
                    <a:pt x="38497" y="168"/>
                  </a:cubicBezTo>
                  <a:close/>
                  <a:moveTo>
                    <a:pt x="39817" y="201"/>
                  </a:moveTo>
                  <a:cubicBezTo>
                    <a:pt x="39683" y="201"/>
                    <a:pt x="39583" y="302"/>
                    <a:pt x="39566" y="419"/>
                  </a:cubicBezTo>
                  <a:lnTo>
                    <a:pt x="39566" y="552"/>
                  </a:lnTo>
                  <a:cubicBezTo>
                    <a:pt x="39550" y="669"/>
                    <a:pt x="39650" y="803"/>
                    <a:pt x="39800" y="803"/>
                  </a:cubicBezTo>
                  <a:cubicBezTo>
                    <a:pt x="39917" y="803"/>
                    <a:pt x="40051" y="703"/>
                    <a:pt x="40051" y="569"/>
                  </a:cubicBezTo>
                  <a:lnTo>
                    <a:pt x="40051" y="452"/>
                  </a:lnTo>
                  <a:cubicBezTo>
                    <a:pt x="40051" y="318"/>
                    <a:pt x="39951" y="218"/>
                    <a:pt x="39817" y="20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7"/>
            <p:cNvSpPr/>
            <p:nvPr/>
          </p:nvSpPr>
          <p:spPr>
            <a:xfrm>
              <a:off x="1977900" y="3025200"/>
              <a:ext cx="41800" cy="37200"/>
            </a:xfrm>
            <a:custGeom>
              <a:avLst/>
              <a:gdLst/>
              <a:ahLst/>
              <a:cxnLst/>
              <a:rect l="l" t="t" r="r" b="b"/>
              <a:pathLst>
                <a:path w="1672" h="1488" extrusionOk="0">
                  <a:moveTo>
                    <a:pt x="986" y="0"/>
                  </a:moveTo>
                  <a:cubicBezTo>
                    <a:pt x="986" y="0"/>
                    <a:pt x="67" y="1070"/>
                    <a:pt x="50" y="1137"/>
                  </a:cubicBezTo>
                  <a:cubicBezTo>
                    <a:pt x="0" y="1170"/>
                    <a:pt x="1136" y="1488"/>
                    <a:pt x="1136" y="1488"/>
                  </a:cubicBezTo>
                  <a:lnTo>
                    <a:pt x="1671" y="67"/>
                  </a:lnTo>
                  <a:lnTo>
                    <a:pt x="986"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7"/>
            <p:cNvSpPr/>
            <p:nvPr/>
          </p:nvSpPr>
          <p:spPr>
            <a:xfrm>
              <a:off x="2013400" y="3027300"/>
              <a:ext cx="28850" cy="35100"/>
            </a:xfrm>
            <a:custGeom>
              <a:avLst/>
              <a:gdLst/>
              <a:ahLst/>
              <a:cxnLst/>
              <a:rect l="l" t="t" r="r" b="b"/>
              <a:pathLst>
                <a:path w="1154" h="1404" extrusionOk="0">
                  <a:moveTo>
                    <a:pt x="385" y="0"/>
                  </a:moveTo>
                  <a:cubicBezTo>
                    <a:pt x="385" y="17"/>
                    <a:pt x="0" y="1404"/>
                    <a:pt x="0" y="1404"/>
                  </a:cubicBezTo>
                  <a:lnTo>
                    <a:pt x="986" y="1404"/>
                  </a:lnTo>
                  <a:lnTo>
                    <a:pt x="1153"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7"/>
            <p:cNvSpPr/>
            <p:nvPr/>
          </p:nvSpPr>
          <p:spPr>
            <a:xfrm>
              <a:off x="3350500" y="2597375"/>
              <a:ext cx="465350" cy="376050"/>
            </a:xfrm>
            <a:custGeom>
              <a:avLst/>
              <a:gdLst/>
              <a:ahLst/>
              <a:cxnLst/>
              <a:rect l="l" t="t" r="r" b="b"/>
              <a:pathLst>
                <a:path w="18614" h="15042" extrusionOk="0">
                  <a:moveTo>
                    <a:pt x="16507" y="0"/>
                  </a:moveTo>
                  <a:cubicBezTo>
                    <a:pt x="16000" y="0"/>
                    <a:pt x="15512" y="10"/>
                    <a:pt x="15189" y="37"/>
                  </a:cubicBezTo>
                  <a:cubicBezTo>
                    <a:pt x="14236" y="121"/>
                    <a:pt x="13535" y="221"/>
                    <a:pt x="13267" y="789"/>
                  </a:cubicBezTo>
                  <a:cubicBezTo>
                    <a:pt x="13000" y="1341"/>
                    <a:pt x="5047" y="10731"/>
                    <a:pt x="4295" y="11900"/>
                  </a:cubicBezTo>
                  <a:cubicBezTo>
                    <a:pt x="3509" y="13070"/>
                    <a:pt x="1287" y="14206"/>
                    <a:pt x="1" y="14340"/>
                  </a:cubicBezTo>
                  <a:cubicBezTo>
                    <a:pt x="91" y="14338"/>
                    <a:pt x="192" y="14337"/>
                    <a:pt x="302" y="14337"/>
                  </a:cubicBezTo>
                  <a:cubicBezTo>
                    <a:pt x="3603" y="14337"/>
                    <a:pt x="15339" y="15042"/>
                    <a:pt x="15339" y="15042"/>
                  </a:cubicBezTo>
                  <a:lnTo>
                    <a:pt x="18614" y="37"/>
                  </a:lnTo>
                  <a:cubicBezTo>
                    <a:pt x="18614" y="37"/>
                    <a:pt x="17522" y="0"/>
                    <a:pt x="1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7"/>
            <p:cNvSpPr/>
            <p:nvPr/>
          </p:nvSpPr>
          <p:spPr>
            <a:xfrm>
              <a:off x="2406475" y="3310125"/>
              <a:ext cx="414400" cy="126625"/>
            </a:xfrm>
            <a:custGeom>
              <a:avLst/>
              <a:gdLst/>
              <a:ahLst/>
              <a:cxnLst/>
              <a:rect l="l" t="t" r="r" b="b"/>
              <a:pathLst>
                <a:path w="16576" h="5065" extrusionOk="0">
                  <a:moveTo>
                    <a:pt x="11949" y="1"/>
                  </a:moveTo>
                  <a:cubicBezTo>
                    <a:pt x="7122" y="1"/>
                    <a:pt x="0" y="15"/>
                    <a:pt x="0" y="15"/>
                  </a:cubicBezTo>
                  <a:cubicBezTo>
                    <a:pt x="0" y="15"/>
                    <a:pt x="4679" y="3992"/>
                    <a:pt x="6901" y="4627"/>
                  </a:cubicBezTo>
                  <a:cubicBezTo>
                    <a:pt x="8196" y="4990"/>
                    <a:pt x="9636" y="5065"/>
                    <a:pt x="10603" y="5065"/>
                  </a:cubicBezTo>
                  <a:cubicBezTo>
                    <a:pt x="11283" y="5065"/>
                    <a:pt x="11730" y="5028"/>
                    <a:pt x="11730" y="5028"/>
                  </a:cubicBezTo>
                  <a:cubicBezTo>
                    <a:pt x="11730" y="5028"/>
                    <a:pt x="16575" y="15"/>
                    <a:pt x="16291" y="15"/>
                  </a:cubicBezTo>
                  <a:cubicBezTo>
                    <a:pt x="16202" y="4"/>
                    <a:pt x="14362" y="1"/>
                    <a:pt x="1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224;p75">
            <a:extLst>
              <a:ext uri="{FF2B5EF4-FFF2-40B4-BE49-F238E27FC236}">
                <a16:creationId xmlns:a16="http://schemas.microsoft.com/office/drawing/2014/main" id="{764540E4-3853-45E7-A70D-BBB836D6285D}"/>
              </a:ext>
            </a:extLst>
          </p:cNvPr>
          <p:cNvSpPr txBox="1">
            <a:spLocks noGrp="1"/>
          </p:cNvSpPr>
          <p:nvPr>
            <p:ph type="title"/>
          </p:nvPr>
        </p:nvSpPr>
        <p:spPr>
          <a:xfrm>
            <a:off x="2996550" y="316037"/>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0" dirty="0"/>
              <a:t>04</a:t>
            </a:r>
            <a:endParaRPr sz="9000" dirty="0"/>
          </a:p>
        </p:txBody>
      </p:sp>
      <p:sp>
        <p:nvSpPr>
          <p:cNvPr id="56" name="Google Shape;1226;p75">
            <a:extLst>
              <a:ext uri="{FF2B5EF4-FFF2-40B4-BE49-F238E27FC236}">
                <a16:creationId xmlns:a16="http://schemas.microsoft.com/office/drawing/2014/main" id="{B6F4C286-E4A9-4EC7-9596-011D4477414D}"/>
              </a:ext>
            </a:extLst>
          </p:cNvPr>
          <p:cNvSpPr txBox="1">
            <a:spLocks/>
          </p:cNvSpPr>
          <p:nvPr/>
        </p:nvSpPr>
        <p:spPr>
          <a:xfrm>
            <a:off x="2431868" y="1372229"/>
            <a:ext cx="4280263" cy="127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2500" b="0" i="0" u="none" strike="noStrike" cap="none">
                <a:solidFill>
                  <a:schemeClr val="dk2"/>
                </a:solidFill>
                <a:latin typeface="Lato Black"/>
                <a:ea typeface="Lato Black"/>
                <a:cs typeface="Lato Black"/>
                <a:sym typeface="Lato Black"/>
              </a:defRPr>
            </a:lvl1pPr>
            <a:lvl2pPr marL="914400" marR="0" lvl="1"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sz="4800" dirty="0"/>
              <a:t>MACHINE</a:t>
            </a:r>
          </a:p>
          <a:p>
            <a:pPr marL="0" indent="0"/>
            <a:r>
              <a:rPr lang="en-US" sz="4800" dirty="0"/>
              <a:t>LEARNING</a:t>
            </a:r>
          </a:p>
        </p:txBody>
      </p:sp>
    </p:spTree>
    <p:extLst>
      <p:ext uri="{BB962C8B-B14F-4D97-AF65-F5344CB8AC3E}">
        <p14:creationId xmlns:p14="http://schemas.microsoft.com/office/powerpoint/2010/main" val="3333358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dirty="0"/>
                  <a:t>Let’s remember our question: </a:t>
                </a:r>
                <a:br>
                  <a:rPr lang="en-US" sz="2000" dirty="0"/>
                </a:br>
                <a:r>
                  <a:rPr lang="en-US" sz="2000" b="1" dirty="0"/>
                  <a:t>Can we predict the number of fatalities in an aircraft accident by several factors about the flight, accident location and all the other data frame’s parameters?</a:t>
                </a:r>
              </a:p>
              <a:p>
                <a:pPr marL="0" lvl="0" indent="0" algn="l" rtl="0">
                  <a:lnSpc>
                    <a:spcPct val="100000"/>
                  </a:lnSpc>
                  <a:spcBef>
                    <a:spcPts val="0"/>
                  </a:spcBef>
                  <a:spcAft>
                    <a:spcPts val="0"/>
                  </a:spcAft>
                  <a:buNone/>
                </a:pPr>
                <a:endParaRPr lang="en-US" sz="2000" b="1" dirty="0"/>
              </a:p>
              <a:p>
                <a:pPr marL="0" lvl="0" indent="0" algn="l" rtl="0">
                  <a:lnSpc>
                    <a:spcPct val="100000"/>
                  </a:lnSpc>
                  <a:spcBef>
                    <a:spcPts val="0"/>
                  </a:spcBef>
                  <a:spcAft>
                    <a:spcPts val="0"/>
                  </a:spcAft>
                  <a:buNone/>
                </a:pPr>
                <a:r>
                  <a:rPr lang="en-US" sz="2000" dirty="0"/>
                  <a:t>Since the </a:t>
                </a:r>
                <a:r>
                  <a:rPr lang="en-US" sz="2000" b="1" dirty="0"/>
                  <a:t>Fatalities</a:t>
                </a:r>
                <a:r>
                  <a:rPr lang="en-US" sz="2000" dirty="0"/>
                  <a:t> column is a numerical-sequential</a:t>
                </a:r>
                <a:br>
                  <a:rPr lang="en-US" sz="2000" dirty="0"/>
                </a:br>
                <a:r>
                  <a:rPr lang="en-US" sz="2000" dirty="0"/>
                  <a:t>variable, we used the supervised learning model</a:t>
                </a:r>
                <a:br>
                  <a:rPr lang="en-US" sz="2000" dirty="0"/>
                </a:br>
                <a:r>
                  <a:rPr lang="en-US" sz="2000" dirty="0"/>
                  <a:t>of </a:t>
                </a:r>
                <a:r>
                  <a:rPr lang="en-US" sz="2000" b="1" dirty="0"/>
                  <a:t>Linear Regression.</a:t>
                </a:r>
                <a:r>
                  <a:rPr lang="en-US" sz="2000" dirty="0"/>
                  <a:t> We aimed to calculate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dirty="0"/>
                  <a:t> and MSE scores, to evaluate the model’s precision.</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p:txBody>
          </p:sp>
        </mc:Choice>
        <mc:Fallback>
          <p:sp>
            <p:nvSpPr>
              <p:cNvPr id="383" name="Google Shape;383;p44"/>
              <p:cNvSpPr txBox="1">
                <a:spLocks noGrp="1" noRot="1" noChangeAspect="1" noMove="1" noResize="1" noEditPoints="1" noAdjustHandles="1" noChangeArrowheads="1" noChangeShapeType="1" noTextEdit="1"/>
              </p:cNvSpPr>
              <p:nvPr>
                <p:ph type="body" idx="1"/>
              </p:nvPr>
            </p:nvSpPr>
            <p:spPr>
              <a:xfrm>
                <a:off x="665400" y="1116088"/>
                <a:ext cx="7852800" cy="3448200"/>
              </a:xfrm>
              <a:prstGeom prst="rect">
                <a:avLst/>
              </a:prstGeom>
              <a:blipFill>
                <a:blip r:embed="rId3"/>
                <a:stretch>
                  <a:fillRect l="-776"/>
                </a:stretch>
              </a:blipFill>
            </p:spPr>
            <p:txBody>
              <a:bodyPr/>
              <a:lstStyle/>
              <a:p>
                <a:r>
                  <a:rPr lang="he-IL">
                    <a:noFill/>
                  </a:rPr>
                  <a:t> </a:t>
                </a:r>
              </a:p>
            </p:txBody>
          </p:sp>
        </mc:Fallback>
      </mc:AlternateContent>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spTree>
    <p:extLst>
      <p:ext uri="{BB962C8B-B14F-4D97-AF65-F5344CB8AC3E}">
        <p14:creationId xmlns:p14="http://schemas.microsoft.com/office/powerpoint/2010/main" val="1974551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First Step</a:t>
            </a:r>
            <a:r>
              <a:rPr lang="en-US" sz="2000" dirty="0"/>
              <a:t>: Separate our target column and the rest of</a:t>
            </a:r>
            <a:br>
              <a:rPr lang="en-US" sz="2000" dirty="0"/>
            </a:br>
            <a:r>
              <a:rPr lang="en-US" sz="2000" dirty="0"/>
              <a:t>our data frame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1600" dirty="0"/>
              <a:t>An example of our code: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509F45C6-7153-45AA-98D2-D8273FDD1C88}"/>
              </a:ext>
            </a:extLst>
          </p:cNvPr>
          <p:cNvPicPr>
            <a:picLocks noChangeAspect="1"/>
          </p:cNvPicPr>
          <p:nvPr/>
        </p:nvPicPr>
        <p:blipFill>
          <a:blip r:embed="rId3"/>
          <a:stretch>
            <a:fillRect/>
          </a:stretch>
        </p:blipFill>
        <p:spPr>
          <a:xfrm>
            <a:off x="2282975" y="2971467"/>
            <a:ext cx="4248150" cy="5048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81057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Second Step</a:t>
            </a:r>
            <a:r>
              <a:rPr lang="en-US" sz="2000" dirty="0"/>
              <a:t>: Split the data frame to a train set and test set</a:t>
            </a:r>
            <a:br>
              <a:rPr lang="en-US" sz="2000" dirty="0"/>
            </a:br>
            <a:r>
              <a:rPr lang="en-US" sz="2000" dirty="0"/>
              <a:t>and train several models (Linear Regression, Lasso, Elastic Net, Ridge), on the splitted data frame</a:t>
            </a:r>
          </a:p>
          <a:p>
            <a:pPr marL="0" lvl="0" indent="0" algn="l" rtl="0">
              <a:lnSpc>
                <a:spcPct val="100000"/>
              </a:lnSpc>
              <a:spcBef>
                <a:spcPts val="0"/>
              </a:spcBef>
              <a:spcAft>
                <a:spcPts val="0"/>
              </a:spcAft>
              <a:buNone/>
            </a:pPr>
            <a:endParaRPr lang="en-US" sz="2000" dirty="0"/>
          </a:p>
          <a:p>
            <a:pPr marL="0" indent="0">
              <a:lnSpc>
                <a:spcPct val="100000"/>
              </a:lnSpc>
              <a:buNone/>
            </a:pPr>
            <a:r>
              <a:rPr lang="en-US" sz="1600" dirty="0"/>
              <a:t>An example of our code: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1C3A2D18-9F01-4487-8221-E1AF2CD368EA}"/>
              </a:ext>
            </a:extLst>
          </p:cNvPr>
          <p:cNvPicPr>
            <a:picLocks noChangeAspect="1"/>
          </p:cNvPicPr>
          <p:nvPr/>
        </p:nvPicPr>
        <p:blipFill>
          <a:blip r:embed="rId3"/>
          <a:stretch>
            <a:fillRect/>
          </a:stretch>
        </p:blipFill>
        <p:spPr>
          <a:xfrm>
            <a:off x="1058150" y="2890196"/>
            <a:ext cx="7200900" cy="419100"/>
          </a:xfrm>
          <a:prstGeom prst="rect">
            <a:avLst/>
          </a:prstGeom>
          <a:effectLst>
            <a:outerShdw blurRad="63500" sx="102000" sy="102000" algn="ctr" rotWithShape="0">
              <a:prstClr val="black">
                <a:alpha val="40000"/>
              </a:prstClr>
            </a:outerShdw>
          </a:effectLst>
        </p:spPr>
      </p:pic>
      <p:pic>
        <p:nvPicPr>
          <p:cNvPr id="5" name="תמונה 4">
            <a:extLst>
              <a:ext uri="{FF2B5EF4-FFF2-40B4-BE49-F238E27FC236}">
                <a16:creationId xmlns:a16="http://schemas.microsoft.com/office/drawing/2014/main" id="{644A3AFC-61F1-4B3E-B058-10CF470C04A2}"/>
              </a:ext>
            </a:extLst>
          </p:cNvPr>
          <p:cNvPicPr>
            <a:picLocks noChangeAspect="1"/>
          </p:cNvPicPr>
          <p:nvPr/>
        </p:nvPicPr>
        <p:blipFill rotWithShape="1">
          <a:blip r:embed="rId4"/>
          <a:srcRect l="1193"/>
          <a:stretch/>
        </p:blipFill>
        <p:spPr>
          <a:xfrm>
            <a:off x="2204484" y="3383079"/>
            <a:ext cx="4348052" cy="8477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33943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Third Step</a:t>
                </a:r>
                <a:r>
                  <a:rPr lang="en-US" sz="2000" dirty="0"/>
                  <a:t>: We applied the four models</a:t>
                </a:r>
                <a:br>
                  <a:rPr lang="en-US" sz="2000" dirty="0"/>
                </a:br>
                <a:r>
                  <a:rPr lang="en-US" sz="2000" dirty="0"/>
                  <a:t>and we received the following initial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dirty="0"/>
                  <a:t> scores and MSE scores, which we wanted to improve: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mc:Choice>
        <mc:Fallback>
          <p:sp>
            <p:nvSpPr>
              <p:cNvPr id="383" name="Google Shape;383;p44"/>
              <p:cNvSpPr txBox="1">
                <a:spLocks noGrp="1" noRot="1" noChangeAspect="1" noMove="1" noResize="1" noEditPoints="1" noAdjustHandles="1" noChangeArrowheads="1" noChangeShapeType="1" noTextEdit="1"/>
              </p:cNvSpPr>
              <p:nvPr>
                <p:ph type="body" idx="1"/>
              </p:nvPr>
            </p:nvSpPr>
            <p:spPr>
              <a:xfrm>
                <a:off x="665400" y="1116088"/>
                <a:ext cx="7852800" cy="3448200"/>
              </a:xfrm>
              <a:prstGeom prst="rect">
                <a:avLst/>
              </a:prstGeom>
              <a:blipFill>
                <a:blip r:embed="rId3"/>
                <a:stretch>
                  <a:fillRect l="-776" r="-854"/>
                </a:stretch>
              </a:blipFill>
            </p:spPr>
            <p:txBody>
              <a:bodyPr/>
              <a:lstStyle/>
              <a:p>
                <a:r>
                  <a:rPr lang="he-IL">
                    <a:noFill/>
                  </a:rPr>
                  <a:t> </a:t>
                </a:r>
              </a:p>
            </p:txBody>
          </p:sp>
        </mc:Fallback>
      </mc:AlternateContent>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A550D2A7-00BE-4F69-AA7B-5D0510F48238}"/>
              </a:ext>
            </a:extLst>
          </p:cNvPr>
          <p:cNvPicPr>
            <a:picLocks noChangeAspect="1"/>
          </p:cNvPicPr>
          <p:nvPr/>
        </p:nvPicPr>
        <p:blipFill>
          <a:blip r:embed="rId4"/>
          <a:stretch>
            <a:fillRect/>
          </a:stretch>
        </p:blipFill>
        <p:spPr>
          <a:xfrm>
            <a:off x="3697160" y="1885974"/>
            <a:ext cx="2233914" cy="28978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9415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Fourth Step</a:t>
            </a:r>
            <a:r>
              <a:rPr lang="en-US" sz="2000" dirty="0"/>
              <a:t>: </a:t>
            </a:r>
            <a:r>
              <a:rPr lang="en-US" sz="1800" dirty="0"/>
              <a:t>We tried to improve our predictions.</a:t>
            </a:r>
            <a:br>
              <a:rPr lang="en-US" sz="1800" dirty="0"/>
            </a:br>
            <a:r>
              <a:rPr lang="en-US" sz="1800" dirty="0"/>
              <a:t>We used </a:t>
            </a:r>
            <a:r>
              <a:rPr lang="en-US" sz="1800" b="1" dirty="0"/>
              <a:t>feature engineering </a:t>
            </a:r>
            <a:r>
              <a:rPr lang="en-US" sz="1800" dirty="0"/>
              <a:t>methods,</a:t>
            </a:r>
          </a:p>
          <a:p>
            <a:pPr marL="0" lvl="0" indent="0" algn="l" rtl="0">
              <a:lnSpc>
                <a:spcPct val="100000"/>
              </a:lnSpc>
              <a:spcBef>
                <a:spcPts val="0"/>
              </a:spcBef>
              <a:spcAft>
                <a:spcPts val="0"/>
              </a:spcAft>
              <a:buNone/>
            </a:pPr>
            <a:r>
              <a:rPr lang="en-US" sz="1800" dirty="0"/>
              <a:t>We found columns that had high correlations and potentially could have correlations with the target column, and applied arithmetic operations to their values to create value for the new column.</a:t>
            </a:r>
          </a:p>
          <a:p>
            <a:pPr marL="0" lvl="0" indent="0" algn="l" rtl="0">
              <a:lnSpc>
                <a:spcPct val="100000"/>
              </a:lnSpc>
              <a:spcBef>
                <a:spcPts val="0"/>
              </a:spcBef>
              <a:spcAft>
                <a:spcPts val="0"/>
              </a:spcAft>
              <a:buNone/>
            </a:pPr>
            <a:r>
              <a:rPr lang="en-US" sz="1800" dirty="0"/>
              <a:t>We also removed one categorical column (</a:t>
            </a:r>
            <a:r>
              <a:rPr lang="en-US" sz="1800" b="1" dirty="0"/>
              <a:t>Operator</a:t>
            </a:r>
            <a:r>
              <a:rPr lang="en-US" sz="1800" dirty="0"/>
              <a:t>) that had many unique values. </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spTree>
    <p:extLst>
      <p:ext uri="{BB962C8B-B14F-4D97-AF65-F5344CB8AC3E}">
        <p14:creationId xmlns:p14="http://schemas.microsoft.com/office/powerpoint/2010/main" val="3876498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We repeated the process separating, splitting and training</a:t>
            </a:r>
            <a:br>
              <a:rPr lang="en-US" sz="1600" dirty="0"/>
            </a:br>
            <a:r>
              <a:rPr lang="en-US" sz="1600" dirty="0"/>
              <a:t>the prediction models every time we applied </a:t>
            </a:r>
            <a:r>
              <a:rPr lang="en-US" sz="1600" b="1" dirty="0"/>
              <a:t>feature engineering</a:t>
            </a:r>
            <a:br>
              <a:rPr lang="en-US" sz="1600" dirty="0"/>
            </a:br>
            <a:r>
              <a:rPr lang="en-US" sz="1600" dirty="0"/>
              <a:t>methods, we received the following results before scores reached convergence: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19799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E63B9DB8-5F46-4EC0-8787-8632F2E48FAA}"/>
              </a:ext>
            </a:extLst>
          </p:cNvPr>
          <p:cNvPicPr>
            <a:picLocks noChangeAspect="1"/>
          </p:cNvPicPr>
          <p:nvPr/>
        </p:nvPicPr>
        <p:blipFill>
          <a:blip r:embed="rId3"/>
          <a:stretch>
            <a:fillRect/>
          </a:stretch>
        </p:blipFill>
        <p:spPr>
          <a:xfrm>
            <a:off x="1317530" y="2217261"/>
            <a:ext cx="2012701" cy="2533095"/>
          </a:xfrm>
          <a:prstGeom prst="rect">
            <a:avLst/>
          </a:prstGeom>
          <a:effectLst>
            <a:outerShdw blurRad="63500" sx="102000" sy="102000" algn="ctr" rotWithShape="0">
              <a:prstClr val="black">
                <a:alpha val="40000"/>
              </a:prstClr>
            </a:outerShdw>
          </a:effectLst>
        </p:spPr>
      </p:pic>
      <p:pic>
        <p:nvPicPr>
          <p:cNvPr id="5" name="תמונה 4">
            <a:extLst>
              <a:ext uri="{FF2B5EF4-FFF2-40B4-BE49-F238E27FC236}">
                <a16:creationId xmlns:a16="http://schemas.microsoft.com/office/drawing/2014/main" id="{7980A547-7C0D-4D9E-9EBA-06F8B3E74C8B}"/>
              </a:ext>
            </a:extLst>
          </p:cNvPr>
          <p:cNvPicPr>
            <a:picLocks noChangeAspect="1"/>
          </p:cNvPicPr>
          <p:nvPr/>
        </p:nvPicPr>
        <p:blipFill>
          <a:blip r:embed="rId4"/>
          <a:stretch>
            <a:fillRect/>
          </a:stretch>
        </p:blipFill>
        <p:spPr>
          <a:xfrm>
            <a:off x="3394028" y="2217261"/>
            <a:ext cx="1897908" cy="2533095"/>
          </a:xfrm>
          <a:prstGeom prst="rect">
            <a:avLst/>
          </a:prstGeom>
          <a:effectLst>
            <a:outerShdw blurRad="63500" sx="102000" sy="102000" algn="ctr" rotWithShape="0">
              <a:prstClr val="black">
                <a:alpha val="40000"/>
              </a:prstClr>
            </a:outerShdw>
          </a:effectLst>
        </p:spPr>
      </p:pic>
      <p:pic>
        <p:nvPicPr>
          <p:cNvPr id="9" name="תמונה 8">
            <a:extLst>
              <a:ext uri="{FF2B5EF4-FFF2-40B4-BE49-F238E27FC236}">
                <a16:creationId xmlns:a16="http://schemas.microsoft.com/office/drawing/2014/main" id="{748FC4CE-1675-405A-A6B8-B132B04D5E7C}"/>
              </a:ext>
            </a:extLst>
          </p:cNvPr>
          <p:cNvPicPr>
            <a:picLocks noChangeAspect="1"/>
          </p:cNvPicPr>
          <p:nvPr/>
        </p:nvPicPr>
        <p:blipFill>
          <a:blip r:embed="rId5"/>
          <a:stretch>
            <a:fillRect/>
          </a:stretch>
        </p:blipFill>
        <p:spPr>
          <a:xfrm>
            <a:off x="5355733" y="2217261"/>
            <a:ext cx="1990289" cy="253309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1351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title"/>
          </p:nvPr>
        </p:nvSpPr>
        <p:spPr>
          <a:xfrm>
            <a:off x="633898" y="1246390"/>
            <a:ext cx="7721954" cy="16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t>CONCLUSION</a:t>
            </a:r>
            <a:endParaRPr sz="8800" dirty="0"/>
          </a:p>
        </p:txBody>
      </p:sp>
      <p:sp>
        <p:nvSpPr>
          <p:cNvPr id="517" name="Google Shape;517;p50"/>
          <p:cNvSpPr/>
          <p:nvPr/>
        </p:nvSpPr>
        <p:spPr>
          <a:xfrm>
            <a:off x="1934475" y="3627964"/>
            <a:ext cx="171300" cy="334625"/>
          </a:xfrm>
          <a:custGeom>
            <a:avLst/>
            <a:gdLst/>
            <a:ahLst/>
            <a:cxnLst/>
            <a:rect l="l" t="t" r="r" b="b"/>
            <a:pathLst>
              <a:path w="6852" h="13385" extrusionOk="0">
                <a:moveTo>
                  <a:pt x="3426" y="1"/>
                </a:moveTo>
                <a:lnTo>
                  <a:pt x="1538" y="385"/>
                </a:lnTo>
                <a:lnTo>
                  <a:pt x="1839" y="1555"/>
                </a:lnTo>
                <a:lnTo>
                  <a:pt x="1" y="2708"/>
                </a:lnTo>
                <a:lnTo>
                  <a:pt x="970" y="5114"/>
                </a:lnTo>
                <a:lnTo>
                  <a:pt x="1772" y="5264"/>
                </a:lnTo>
                <a:lnTo>
                  <a:pt x="1772" y="13117"/>
                </a:lnTo>
                <a:lnTo>
                  <a:pt x="3426" y="13384"/>
                </a:lnTo>
                <a:lnTo>
                  <a:pt x="5080" y="13117"/>
                </a:lnTo>
                <a:lnTo>
                  <a:pt x="5080" y="5264"/>
                </a:lnTo>
                <a:lnTo>
                  <a:pt x="5899" y="5114"/>
                </a:lnTo>
                <a:lnTo>
                  <a:pt x="6851" y="2708"/>
                </a:lnTo>
                <a:lnTo>
                  <a:pt x="5013" y="1555"/>
                </a:lnTo>
                <a:lnTo>
                  <a:pt x="5331" y="385"/>
                </a:lnTo>
                <a:lnTo>
                  <a:pt x="3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50"/>
          <p:cNvGrpSpPr/>
          <p:nvPr/>
        </p:nvGrpSpPr>
        <p:grpSpPr>
          <a:xfrm>
            <a:off x="1840900" y="3239438"/>
            <a:ext cx="2071050" cy="1111650"/>
            <a:chOff x="1867200" y="2325100"/>
            <a:chExt cx="2071050" cy="1111650"/>
          </a:xfrm>
        </p:grpSpPr>
        <p:sp>
          <p:nvSpPr>
            <p:cNvPr id="519" name="Google Shape;519;p50"/>
            <p:cNvSpPr/>
            <p:nvPr/>
          </p:nvSpPr>
          <p:spPr>
            <a:xfrm>
              <a:off x="1867200" y="3188525"/>
              <a:ext cx="1947825" cy="162300"/>
            </a:xfrm>
            <a:custGeom>
              <a:avLst/>
              <a:gdLst/>
              <a:ahLst/>
              <a:cxnLst/>
              <a:rect l="l" t="t" r="r" b="b"/>
              <a:pathLst>
                <a:path w="77913" h="6492" extrusionOk="0">
                  <a:moveTo>
                    <a:pt x="38948" y="1"/>
                  </a:moveTo>
                  <a:cubicBezTo>
                    <a:pt x="17444" y="1"/>
                    <a:pt x="0" y="1220"/>
                    <a:pt x="0" y="2707"/>
                  </a:cubicBezTo>
                  <a:cubicBezTo>
                    <a:pt x="0" y="4046"/>
                    <a:pt x="7752" y="6491"/>
                    <a:pt x="31749" y="6491"/>
                  </a:cubicBezTo>
                  <a:cubicBezTo>
                    <a:pt x="34116" y="6491"/>
                    <a:pt x="36641" y="6468"/>
                    <a:pt x="39332" y="6417"/>
                  </a:cubicBezTo>
                  <a:cubicBezTo>
                    <a:pt x="60836" y="5999"/>
                    <a:pt x="77913" y="4178"/>
                    <a:pt x="77913" y="2707"/>
                  </a:cubicBezTo>
                  <a:cubicBezTo>
                    <a:pt x="77913" y="1220"/>
                    <a:pt x="60469" y="34"/>
                    <a:pt x="38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2054325" y="3203150"/>
              <a:ext cx="53925" cy="52225"/>
            </a:xfrm>
            <a:custGeom>
              <a:avLst/>
              <a:gdLst/>
              <a:ahLst/>
              <a:cxnLst/>
              <a:rect l="l" t="t" r="r" b="b"/>
              <a:pathLst>
                <a:path w="2157" h="2089" extrusionOk="0">
                  <a:moveTo>
                    <a:pt x="1087" y="0"/>
                  </a:moveTo>
                  <a:cubicBezTo>
                    <a:pt x="485" y="0"/>
                    <a:pt x="1" y="468"/>
                    <a:pt x="1" y="1053"/>
                  </a:cubicBezTo>
                  <a:cubicBezTo>
                    <a:pt x="1" y="1621"/>
                    <a:pt x="485" y="2089"/>
                    <a:pt x="1087" y="2089"/>
                  </a:cubicBezTo>
                  <a:cubicBezTo>
                    <a:pt x="1672" y="2089"/>
                    <a:pt x="2156" y="1621"/>
                    <a:pt x="2156" y="1053"/>
                  </a:cubicBezTo>
                  <a:cubicBezTo>
                    <a:pt x="2156" y="468"/>
                    <a:pt x="1672" y="0"/>
                    <a:pt x="108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2073975"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2042225" y="3173900"/>
              <a:ext cx="101950" cy="43050"/>
            </a:xfrm>
            <a:custGeom>
              <a:avLst/>
              <a:gdLst/>
              <a:ahLst/>
              <a:cxnLst/>
              <a:rect l="l" t="t" r="r" b="b"/>
              <a:pathLst>
                <a:path w="4078" h="1722" extrusionOk="0">
                  <a:moveTo>
                    <a:pt x="0" y="1"/>
                  </a:moveTo>
                  <a:lnTo>
                    <a:pt x="0" y="1722"/>
                  </a:lnTo>
                  <a:lnTo>
                    <a:pt x="4077" y="1722"/>
                  </a:lnTo>
                  <a:lnTo>
                    <a:pt x="4077"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2681750"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2701800" y="3203150"/>
              <a:ext cx="53900" cy="52225"/>
            </a:xfrm>
            <a:custGeom>
              <a:avLst/>
              <a:gdLst/>
              <a:ahLst/>
              <a:cxnLst/>
              <a:rect l="l" t="t" r="r" b="b"/>
              <a:pathLst>
                <a:path w="2156" h="2089" extrusionOk="0">
                  <a:moveTo>
                    <a:pt x="1086" y="0"/>
                  </a:moveTo>
                  <a:cubicBezTo>
                    <a:pt x="485" y="0"/>
                    <a:pt x="0" y="468"/>
                    <a:pt x="0" y="1053"/>
                  </a:cubicBezTo>
                  <a:cubicBezTo>
                    <a:pt x="0" y="1621"/>
                    <a:pt x="485" y="2089"/>
                    <a:pt x="1086" y="2089"/>
                  </a:cubicBezTo>
                  <a:cubicBezTo>
                    <a:pt x="1671" y="2089"/>
                    <a:pt x="2156" y="1621"/>
                    <a:pt x="2156" y="1053"/>
                  </a:cubicBezTo>
                  <a:cubicBezTo>
                    <a:pt x="2156" y="468"/>
                    <a:pt x="1671"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2793700" y="3191400"/>
              <a:ext cx="54325" cy="52300"/>
            </a:xfrm>
            <a:custGeom>
              <a:avLst/>
              <a:gdLst/>
              <a:ahLst/>
              <a:cxnLst/>
              <a:rect l="l" t="t" r="r" b="b"/>
              <a:pathLst>
                <a:path w="2173" h="2092" extrusionOk="0">
                  <a:moveTo>
                    <a:pt x="1145" y="1"/>
                  </a:moveTo>
                  <a:cubicBezTo>
                    <a:pt x="1125" y="1"/>
                    <a:pt x="1106" y="1"/>
                    <a:pt x="1086" y="2"/>
                  </a:cubicBezTo>
                  <a:cubicBezTo>
                    <a:pt x="468" y="2"/>
                    <a:pt x="0" y="454"/>
                    <a:pt x="0" y="1038"/>
                  </a:cubicBezTo>
                  <a:cubicBezTo>
                    <a:pt x="0" y="1606"/>
                    <a:pt x="468" y="2091"/>
                    <a:pt x="1086" y="2091"/>
                  </a:cubicBezTo>
                  <a:cubicBezTo>
                    <a:pt x="1688" y="2091"/>
                    <a:pt x="2172" y="1623"/>
                    <a:pt x="2172" y="1038"/>
                  </a:cubicBezTo>
                  <a:cubicBezTo>
                    <a:pt x="2172" y="473"/>
                    <a:pt x="1719" y="1"/>
                    <a:pt x="1145"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2813750" y="3191025"/>
              <a:ext cx="54325" cy="52250"/>
            </a:xfrm>
            <a:custGeom>
              <a:avLst/>
              <a:gdLst/>
              <a:ahLst/>
              <a:cxnLst/>
              <a:rect l="l" t="t" r="r" b="b"/>
              <a:pathLst>
                <a:path w="2173" h="2090" extrusionOk="0">
                  <a:moveTo>
                    <a:pt x="1086" y="1"/>
                  </a:moveTo>
                  <a:cubicBezTo>
                    <a:pt x="485" y="1"/>
                    <a:pt x="0" y="469"/>
                    <a:pt x="0" y="1053"/>
                  </a:cubicBezTo>
                  <a:cubicBezTo>
                    <a:pt x="0" y="1638"/>
                    <a:pt x="485" y="2089"/>
                    <a:pt x="1086" y="2089"/>
                  </a:cubicBezTo>
                  <a:cubicBezTo>
                    <a:pt x="1688" y="2089"/>
                    <a:pt x="2172" y="1638"/>
                    <a:pt x="2172" y="1053"/>
                  </a:cubicBezTo>
                  <a:cubicBezTo>
                    <a:pt x="2172" y="469"/>
                    <a:pt x="1688" y="1"/>
                    <a:pt x="1086"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3746500" y="2983475"/>
              <a:ext cx="191750" cy="51350"/>
            </a:xfrm>
            <a:custGeom>
              <a:avLst/>
              <a:gdLst/>
              <a:ahLst/>
              <a:cxnLst/>
              <a:rect l="l" t="t" r="r" b="b"/>
              <a:pathLst>
                <a:path w="7670" h="2054" extrusionOk="0">
                  <a:moveTo>
                    <a:pt x="5376" y="0"/>
                  </a:moveTo>
                  <a:cubicBezTo>
                    <a:pt x="5129" y="0"/>
                    <a:pt x="4880" y="17"/>
                    <a:pt x="4629" y="49"/>
                  </a:cubicBezTo>
                  <a:cubicBezTo>
                    <a:pt x="3593" y="166"/>
                    <a:pt x="0" y="1051"/>
                    <a:pt x="0" y="1051"/>
                  </a:cubicBezTo>
                  <a:lnTo>
                    <a:pt x="3325" y="2054"/>
                  </a:lnTo>
                  <a:cubicBezTo>
                    <a:pt x="3325" y="2054"/>
                    <a:pt x="6099" y="1085"/>
                    <a:pt x="7670" y="550"/>
                  </a:cubicBezTo>
                  <a:cubicBezTo>
                    <a:pt x="6920" y="169"/>
                    <a:pt x="6160" y="0"/>
                    <a:pt x="537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1889750" y="2597375"/>
              <a:ext cx="1974150" cy="613725"/>
            </a:xfrm>
            <a:custGeom>
              <a:avLst/>
              <a:gdLst/>
              <a:ahLst/>
              <a:cxnLst/>
              <a:rect l="l" t="t" r="r" b="b"/>
              <a:pathLst>
                <a:path w="78966" h="24549" extrusionOk="0">
                  <a:moveTo>
                    <a:pt x="74997" y="0"/>
                  </a:moveTo>
                  <a:cubicBezTo>
                    <a:pt x="74489" y="0"/>
                    <a:pt x="74003" y="10"/>
                    <a:pt x="73686" y="37"/>
                  </a:cubicBezTo>
                  <a:cubicBezTo>
                    <a:pt x="72716" y="121"/>
                    <a:pt x="72031" y="221"/>
                    <a:pt x="71764" y="789"/>
                  </a:cubicBezTo>
                  <a:cubicBezTo>
                    <a:pt x="71480" y="1341"/>
                    <a:pt x="63527" y="10731"/>
                    <a:pt x="62775" y="11900"/>
                  </a:cubicBezTo>
                  <a:cubicBezTo>
                    <a:pt x="62006" y="13070"/>
                    <a:pt x="59767" y="14206"/>
                    <a:pt x="58497" y="14340"/>
                  </a:cubicBezTo>
                  <a:cubicBezTo>
                    <a:pt x="58145" y="14371"/>
                    <a:pt x="57519" y="14382"/>
                    <a:pt x="56756" y="14382"/>
                  </a:cubicBezTo>
                  <a:cubicBezTo>
                    <a:pt x="55083" y="14382"/>
                    <a:pt x="52752" y="14330"/>
                    <a:pt x="51197" y="14330"/>
                  </a:cubicBezTo>
                  <a:cubicBezTo>
                    <a:pt x="50837" y="14330"/>
                    <a:pt x="50519" y="14333"/>
                    <a:pt x="50260" y="14340"/>
                  </a:cubicBezTo>
                  <a:cubicBezTo>
                    <a:pt x="48372" y="14373"/>
                    <a:pt x="13117" y="14340"/>
                    <a:pt x="9825" y="14691"/>
                  </a:cubicBezTo>
                  <a:cubicBezTo>
                    <a:pt x="6550" y="15075"/>
                    <a:pt x="5815" y="15660"/>
                    <a:pt x="3225" y="18133"/>
                  </a:cubicBezTo>
                  <a:cubicBezTo>
                    <a:pt x="3025" y="18333"/>
                    <a:pt x="2524" y="18550"/>
                    <a:pt x="1972" y="18851"/>
                  </a:cubicBezTo>
                  <a:cubicBezTo>
                    <a:pt x="1187" y="19269"/>
                    <a:pt x="301" y="19804"/>
                    <a:pt x="218" y="20539"/>
                  </a:cubicBezTo>
                  <a:cubicBezTo>
                    <a:pt x="1" y="22310"/>
                    <a:pt x="2373" y="23563"/>
                    <a:pt x="8806" y="24014"/>
                  </a:cubicBezTo>
                  <a:cubicBezTo>
                    <a:pt x="15239" y="24449"/>
                    <a:pt x="35891" y="24449"/>
                    <a:pt x="40686" y="24532"/>
                  </a:cubicBezTo>
                  <a:cubicBezTo>
                    <a:pt x="41296" y="24543"/>
                    <a:pt x="41928" y="24548"/>
                    <a:pt x="42578" y="24548"/>
                  </a:cubicBezTo>
                  <a:cubicBezTo>
                    <a:pt x="47035" y="24548"/>
                    <a:pt x="52325" y="24277"/>
                    <a:pt x="57094" y="23446"/>
                  </a:cubicBezTo>
                  <a:cubicBezTo>
                    <a:pt x="59984" y="22928"/>
                    <a:pt x="65849" y="21424"/>
                    <a:pt x="70778" y="20104"/>
                  </a:cubicBezTo>
                  <a:cubicBezTo>
                    <a:pt x="75206" y="18918"/>
                    <a:pt x="78865" y="17882"/>
                    <a:pt x="78865" y="17882"/>
                  </a:cubicBezTo>
                  <a:cubicBezTo>
                    <a:pt x="78865" y="17882"/>
                    <a:pt x="78965" y="17598"/>
                    <a:pt x="78832" y="16796"/>
                  </a:cubicBezTo>
                  <a:cubicBezTo>
                    <a:pt x="78815" y="16679"/>
                    <a:pt x="78782" y="16545"/>
                    <a:pt x="78731" y="16412"/>
                  </a:cubicBezTo>
                  <a:cubicBezTo>
                    <a:pt x="77863" y="16044"/>
                    <a:pt x="73819" y="15042"/>
                    <a:pt x="73819" y="15042"/>
                  </a:cubicBezTo>
                  <a:lnTo>
                    <a:pt x="77111" y="37"/>
                  </a:lnTo>
                  <a:cubicBezTo>
                    <a:pt x="77111" y="37"/>
                    <a:pt x="76012" y="0"/>
                    <a:pt x="74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1889750" y="3018100"/>
              <a:ext cx="1974150" cy="193000"/>
            </a:xfrm>
            <a:custGeom>
              <a:avLst/>
              <a:gdLst/>
              <a:ahLst/>
              <a:cxnLst/>
              <a:rect l="l" t="t" r="r" b="b"/>
              <a:pathLst>
                <a:path w="78966" h="7720" extrusionOk="0">
                  <a:moveTo>
                    <a:pt x="78815" y="0"/>
                  </a:moveTo>
                  <a:cubicBezTo>
                    <a:pt x="75724" y="702"/>
                    <a:pt x="70127" y="1888"/>
                    <a:pt x="64262" y="2674"/>
                  </a:cubicBezTo>
                  <a:cubicBezTo>
                    <a:pt x="60190" y="3197"/>
                    <a:pt x="46410" y="3249"/>
                    <a:pt x="32671" y="3249"/>
                  </a:cubicBezTo>
                  <a:cubicBezTo>
                    <a:pt x="29284" y="3249"/>
                    <a:pt x="25899" y="3246"/>
                    <a:pt x="22663" y="3246"/>
                  </a:cubicBezTo>
                  <a:cubicBezTo>
                    <a:pt x="10533" y="3246"/>
                    <a:pt x="488" y="3290"/>
                    <a:pt x="218" y="3710"/>
                  </a:cubicBezTo>
                  <a:cubicBezTo>
                    <a:pt x="1" y="5481"/>
                    <a:pt x="2373" y="6734"/>
                    <a:pt x="8806" y="7185"/>
                  </a:cubicBezTo>
                  <a:cubicBezTo>
                    <a:pt x="15239" y="7620"/>
                    <a:pt x="35891" y="7620"/>
                    <a:pt x="40686" y="7703"/>
                  </a:cubicBezTo>
                  <a:cubicBezTo>
                    <a:pt x="41296" y="7714"/>
                    <a:pt x="41928" y="7719"/>
                    <a:pt x="42578" y="7719"/>
                  </a:cubicBezTo>
                  <a:cubicBezTo>
                    <a:pt x="47035" y="7719"/>
                    <a:pt x="52325" y="7448"/>
                    <a:pt x="57094" y="6617"/>
                  </a:cubicBezTo>
                  <a:cubicBezTo>
                    <a:pt x="59984" y="6099"/>
                    <a:pt x="65849" y="4595"/>
                    <a:pt x="70778" y="3275"/>
                  </a:cubicBezTo>
                  <a:cubicBezTo>
                    <a:pt x="75206" y="2089"/>
                    <a:pt x="78865" y="1053"/>
                    <a:pt x="78865" y="1053"/>
                  </a:cubicBezTo>
                  <a:cubicBezTo>
                    <a:pt x="78865" y="1053"/>
                    <a:pt x="78965" y="769"/>
                    <a:pt x="7881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3536375" y="3023000"/>
              <a:ext cx="174225" cy="29375"/>
            </a:xfrm>
            <a:custGeom>
              <a:avLst/>
              <a:gdLst/>
              <a:ahLst/>
              <a:cxnLst/>
              <a:rect l="l" t="t" r="r" b="b"/>
              <a:pathLst>
                <a:path w="6969" h="1175" extrusionOk="0">
                  <a:moveTo>
                    <a:pt x="3604" y="1"/>
                  </a:moveTo>
                  <a:cubicBezTo>
                    <a:pt x="3063" y="1"/>
                    <a:pt x="2582" y="30"/>
                    <a:pt x="2407" y="88"/>
                  </a:cubicBezTo>
                  <a:cubicBezTo>
                    <a:pt x="2056" y="222"/>
                    <a:pt x="1" y="840"/>
                    <a:pt x="1" y="840"/>
                  </a:cubicBezTo>
                  <a:lnTo>
                    <a:pt x="6965" y="1174"/>
                  </a:lnTo>
                  <a:lnTo>
                    <a:pt x="6965" y="1174"/>
                  </a:lnTo>
                  <a:cubicBezTo>
                    <a:pt x="6823" y="1161"/>
                    <a:pt x="5993" y="221"/>
                    <a:pt x="5164" y="88"/>
                  </a:cubicBezTo>
                  <a:cubicBezTo>
                    <a:pt x="4746" y="30"/>
                    <a:pt x="4145" y="1"/>
                    <a:pt x="3604" y="1"/>
                  </a:cubicBezTo>
                  <a:close/>
                  <a:moveTo>
                    <a:pt x="6965" y="1174"/>
                  </a:moveTo>
                  <a:cubicBezTo>
                    <a:pt x="6966" y="1174"/>
                    <a:pt x="6967" y="1175"/>
                    <a:pt x="6968" y="1175"/>
                  </a:cubicBezTo>
                  <a:lnTo>
                    <a:pt x="6965" y="1174"/>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50"/>
            <p:cNvGrpSpPr/>
            <p:nvPr/>
          </p:nvGrpSpPr>
          <p:grpSpPr>
            <a:xfrm>
              <a:off x="2309975" y="3167225"/>
              <a:ext cx="202625" cy="127850"/>
              <a:chOff x="2309975" y="3167225"/>
              <a:chExt cx="202625" cy="127850"/>
            </a:xfrm>
          </p:grpSpPr>
          <p:sp>
            <p:nvSpPr>
              <p:cNvPr id="532" name="Google Shape;532;p50"/>
              <p:cNvSpPr/>
              <p:nvPr/>
            </p:nvSpPr>
            <p:spPr>
              <a:xfrm>
                <a:off x="2318325" y="3167650"/>
                <a:ext cx="194275" cy="127425"/>
              </a:xfrm>
              <a:custGeom>
                <a:avLst/>
                <a:gdLst/>
                <a:ahLst/>
                <a:cxnLst/>
                <a:rect l="l" t="t" r="r" b="b"/>
                <a:pathLst>
                  <a:path w="7771" h="5097" extrusionOk="0">
                    <a:moveTo>
                      <a:pt x="1404" y="0"/>
                    </a:moveTo>
                    <a:lnTo>
                      <a:pt x="1404" y="0"/>
                    </a:lnTo>
                    <a:cubicBezTo>
                      <a:pt x="1839" y="1303"/>
                      <a:pt x="2557" y="2506"/>
                      <a:pt x="3443" y="3576"/>
                    </a:cubicBezTo>
                    <a:cubicBezTo>
                      <a:pt x="2696" y="3620"/>
                      <a:pt x="1935" y="3643"/>
                      <a:pt x="1164" y="3643"/>
                    </a:cubicBezTo>
                    <a:cubicBezTo>
                      <a:pt x="779" y="3643"/>
                      <a:pt x="391" y="3637"/>
                      <a:pt x="1" y="3626"/>
                    </a:cubicBezTo>
                    <a:lnTo>
                      <a:pt x="1" y="3626"/>
                    </a:lnTo>
                    <a:cubicBezTo>
                      <a:pt x="318" y="4712"/>
                      <a:pt x="986" y="4996"/>
                      <a:pt x="1638" y="5079"/>
                    </a:cubicBezTo>
                    <a:cubicBezTo>
                      <a:pt x="1724" y="5091"/>
                      <a:pt x="1868" y="5097"/>
                      <a:pt x="2055" y="5097"/>
                    </a:cubicBezTo>
                    <a:cubicBezTo>
                      <a:pt x="2669" y="5097"/>
                      <a:pt x="3754" y="5039"/>
                      <a:pt x="4829" y="4963"/>
                    </a:cubicBezTo>
                    <a:cubicBezTo>
                      <a:pt x="6149" y="4846"/>
                      <a:pt x="7419" y="4729"/>
                      <a:pt x="7770" y="4612"/>
                    </a:cubicBezTo>
                    <a:cubicBezTo>
                      <a:pt x="7236" y="4010"/>
                      <a:pt x="6834" y="1805"/>
                      <a:pt x="7770" y="635"/>
                    </a:cubicBezTo>
                    <a:cubicBezTo>
                      <a:pt x="6868" y="167"/>
                      <a:pt x="2941" y="5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a:off x="2309975" y="3167225"/>
                <a:ext cx="94425" cy="91675"/>
              </a:xfrm>
              <a:custGeom>
                <a:avLst/>
                <a:gdLst/>
                <a:ahLst/>
                <a:cxnLst/>
                <a:rect l="l" t="t" r="r" b="b"/>
                <a:pathLst>
                  <a:path w="3777" h="3667" extrusionOk="0">
                    <a:moveTo>
                      <a:pt x="1087" y="0"/>
                    </a:moveTo>
                    <a:cubicBezTo>
                      <a:pt x="268" y="552"/>
                      <a:pt x="1" y="1504"/>
                      <a:pt x="201" y="3058"/>
                    </a:cubicBezTo>
                    <a:cubicBezTo>
                      <a:pt x="234" y="3259"/>
                      <a:pt x="268" y="3442"/>
                      <a:pt x="335" y="3643"/>
                    </a:cubicBezTo>
                    <a:cubicBezTo>
                      <a:pt x="725" y="3660"/>
                      <a:pt x="1113" y="3667"/>
                      <a:pt x="1498" y="3667"/>
                    </a:cubicBezTo>
                    <a:cubicBezTo>
                      <a:pt x="2269" y="3667"/>
                      <a:pt x="3030" y="3637"/>
                      <a:pt x="3777" y="3593"/>
                    </a:cubicBezTo>
                    <a:cubicBezTo>
                      <a:pt x="2891" y="2523"/>
                      <a:pt x="2173" y="1320"/>
                      <a:pt x="1738" y="17"/>
                    </a:cubicBezTo>
                    <a:cubicBezTo>
                      <a:pt x="1337" y="17"/>
                      <a:pt x="1087" y="0"/>
                      <a:pt x="1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50"/>
            <p:cNvSpPr/>
            <p:nvPr/>
          </p:nvSpPr>
          <p:spPr>
            <a:xfrm>
              <a:off x="2483850" y="3186425"/>
              <a:ext cx="53800" cy="93600"/>
            </a:xfrm>
            <a:custGeom>
              <a:avLst/>
              <a:gdLst/>
              <a:ahLst/>
              <a:cxnLst/>
              <a:rect l="l" t="t" r="r" b="b"/>
              <a:pathLst>
                <a:path w="2152" h="3744" extrusionOk="0">
                  <a:moveTo>
                    <a:pt x="1049" y="1"/>
                  </a:moveTo>
                  <a:cubicBezTo>
                    <a:pt x="0" y="1582"/>
                    <a:pt x="1041" y="3744"/>
                    <a:pt x="1049" y="3744"/>
                  </a:cubicBezTo>
                  <a:cubicBezTo>
                    <a:pt x="1049" y="3744"/>
                    <a:pt x="1049" y="3744"/>
                    <a:pt x="1049" y="3744"/>
                  </a:cubicBezTo>
                  <a:lnTo>
                    <a:pt x="2035" y="3560"/>
                  </a:lnTo>
                  <a:cubicBezTo>
                    <a:pt x="2035" y="3560"/>
                    <a:pt x="1667" y="1254"/>
                    <a:pt x="2152" y="302"/>
                  </a:cubicBezTo>
                  <a:lnTo>
                    <a:pt x="1049"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2518900" y="3200650"/>
              <a:ext cx="93525" cy="57250"/>
            </a:xfrm>
            <a:custGeom>
              <a:avLst/>
              <a:gdLst/>
              <a:ahLst/>
              <a:cxnLst/>
              <a:rect l="l" t="t" r="r" b="b"/>
              <a:pathLst>
                <a:path w="3741" h="2290" extrusionOk="0">
                  <a:moveTo>
                    <a:pt x="649" y="0"/>
                  </a:moveTo>
                  <a:cubicBezTo>
                    <a:pt x="1" y="316"/>
                    <a:pt x="478" y="2289"/>
                    <a:pt x="482" y="2289"/>
                  </a:cubicBezTo>
                  <a:cubicBezTo>
                    <a:pt x="482" y="2289"/>
                    <a:pt x="482" y="2289"/>
                    <a:pt x="482" y="2289"/>
                  </a:cubicBezTo>
                  <a:lnTo>
                    <a:pt x="3390" y="1938"/>
                  </a:lnTo>
                  <a:cubicBezTo>
                    <a:pt x="3390" y="1938"/>
                    <a:pt x="3741" y="1086"/>
                    <a:pt x="3490" y="501"/>
                  </a:cubicBezTo>
                  <a:lnTo>
                    <a:pt x="6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2350900" y="3114775"/>
              <a:ext cx="495025" cy="75950"/>
            </a:xfrm>
            <a:custGeom>
              <a:avLst/>
              <a:gdLst/>
              <a:ahLst/>
              <a:cxnLst/>
              <a:rect l="l" t="t" r="r" b="b"/>
              <a:pathLst>
                <a:path w="19801" h="3038" extrusionOk="0">
                  <a:moveTo>
                    <a:pt x="12538" y="1"/>
                  </a:moveTo>
                  <a:cubicBezTo>
                    <a:pt x="12423" y="1"/>
                    <a:pt x="12310" y="4"/>
                    <a:pt x="12198" y="10"/>
                  </a:cubicBezTo>
                  <a:cubicBezTo>
                    <a:pt x="9491" y="160"/>
                    <a:pt x="1" y="2115"/>
                    <a:pt x="1" y="2115"/>
                  </a:cubicBezTo>
                  <a:lnTo>
                    <a:pt x="6367" y="2867"/>
                  </a:lnTo>
                  <a:cubicBezTo>
                    <a:pt x="6367" y="2867"/>
                    <a:pt x="10168" y="3038"/>
                    <a:pt x="12317" y="3038"/>
                  </a:cubicBezTo>
                  <a:cubicBezTo>
                    <a:pt x="12496" y="3038"/>
                    <a:pt x="12663" y="3037"/>
                    <a:pt x="12816" y="3034"/>
                  </a:cubicBezTo>
                  <a:cubicBezTo>
                    <a:pt x="14788" y="3017"/>
                    <a:pt x="19801" y="2650"/>
                    <a:pt x="19099" y="2115"/>
                  </a:cubicBezTo>
                  <a:cubicBezTo>
                    <a:pt x="18442" y="1603"/>
                    <a:pt x="15177" y="1"/>
                    <a:pt x="12538"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2666700" y="3084925"/>
              <a:ext cx="84000" cy="38875"/>
            </a:xfrm>
            <a:custGeom>
              <a:avLst/>
              <a:gdLst/>
              <a:ahLst/>
              <a:cxnLst/>
              <a:rect l="l" t="t" r="r" b="b"/>
              <a:pathLst>
                <a:path w="3360" h="1555" extrusionOk="0">
                  <a:moveTo>
                    <a:pt x="2490" y="1"/>
                  </a:moveTo>
                  <a:cubicBezTo>
                    <a:pt x="1772" y="1"/>
                    <a:pt x="84" y="1204"/>
                    <a:pt x="1" y="1204"/>
                  </a:cubicBezTo>
                  <a:lnTo>
                    <a:pt x="2273" y="1555"/>
                  </a:lnTo>
                  <a:lnTo>
                    <a:pt x="3359" y="134"/>
                  </a:lnTo>
                  <a:cubicBezTo>
                    <a:pt x="3359" y="134"/>
                    <a:pt x="3192" y="1"/>
                    <a:pt x="249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2231450" y="3040225"/>
              <a:ext cx="1001275" cy="20075"/>
            </a:xfrm>
            <a:custGeom>
              <a:avLst/>
              <a:gdLst/>
              <a:ahLst/>
              <a:cxnLst/>
              <a:rect l="l" t="t" r="r" b="b"/>
              <a:pathLst>
                <a:path w="40051" h="803" extrusionOk="0">
                  <a:moveTo>
                    <a:pt x="251" y="1"/>
                  </a:moveTo>
                  <a:cubicBezTo>
                    <a:pt x="134" y="1"/>
                    <a:pt x="34" y="101"/>
                    <a:pt x="0" y="235"/>
                  </a:cubicBezTo>
                  <a:lnTo>
                    <a:pt x="0" y="369"/>
                  </a:lnTo>
                  <a:cubicBezTo>
                    <a:pt x="17" y="486"/>
                    <a:pt x="117" y="619"/>
                    <a:pt x="234" y="619"/>
                  </a:cubicBezTo>
                  <a:cubicBezTo>
                    <a:pt x="368" y="619"/>
                    <a:pt x="468" y="502"/>
                    <a:pt x="485" y="385"/>
                  </a:cubicBezTo>
                  <a:lnTo>
                    <a:pt x="485" y="252"/>
                  </a:lnTo>
                  <a:cubicBezTo>
                    <a:pt x="485" y="135"/>
                    <a:pt x="385" y="18"/>
                    <a:pt x="251" y="1"/>
                  </a:cubicBezTo>
                  <a:close/>
                  <a:moveTo>
                    <a:pt x="1571" y="1"/>
                  </a:moveTo>
                  <a:cubicBezTo>
                    <a:pt x="1454" y="1"/>
                    <a:pt x="1337" y="101"/>
                    <a:pt x="1320" y="235"/>
                  </a:cubicBezTo>
                  <a:lnTo>
                    <a:pt x="1320" y="369"/>
                  </a:lnTo>
                  <a:cubicBezTo>
                    <a:pt x="1320" y="502"/>
                    <a:pt x="1437" y="619"/>
                    <a:pt x="1554" y="619"/>
                  </a:cubicBezTo>
                  <a:cubicBezTo>
                    <a:pt x="1688" y="619"/>
                    <a:pt x="1788" y="502"/>
                    <a:pt x="1805" y="385"/>
                  </a:cubicBezTo>
                  <a:lnTo>
                    <a:pt x="1805" y="252"/>
                  </a:lnTo>
                  <a:cubicBezTo>
                    <a:pt x="1805" y="135"/>
                    <a:pt x="1705" y="1"/>
                    <a:pt x="1571" y="1"/>
                  </a:cubicBezTo>
                  <a:close/>
                  <a:moveTo>
                    <a:pt x="2908" y="1"/>
                  </a:moveTo>
                  <a:cubicBezTo>
                    <a:pt x="2791" y="1"/>
                    <a:pt x="2690" y="101"/>
                    <a:pt x="2657" y="235"/>
                  </a:cubicBezTo>
                  <a:lnTo>
                    <a:pt x="2657" y="369"/>
                  </a:lnTo>
                  <a:cubicBezTo>
                    <a:pt x="2640" y="502"/>
                    <a:pt x="2741" y="619"/>
                    <a:pt x="2891" y="619"/>
                  </a:cubicBezTo>
                  <a:cubicBezTo>
                    <a:pt x="3025" y="619"/>
                    <a:pt x="3125" y="502"/>
                    <a:pt x="3142" y="385"/>
                  </a:cubicBezTo>
                  <a:lnTo>
                    <a:pt x="3142" y="252"/>
                  </a:lnTo>
                  <a:cubicBezTo>
                    <a:pt x="3142" y="135"/>
                    <a:pt x="3041" y="18"/>
                    <a:pt x="2908" y="1"/>
                  </a:cubicBezTo>
                  <a:close/>
                  <a:moveTo>
                    <a:pt x="4228" y="34"/>
                  </a:moveTo>
                  <a:cubicBezTo>
                    <a:pt x="4094" y="34"/>
                    <a:pt x="3994" y="135"/>
                    <a:pt x="3977" y="252"/>
                  </a:cubicBezTo>
                  <a:lnTo>
                    <a:pt x="3977" y="385"/>
                  </a:lnTo>
                  <a:cubicBezTo>
                    <a:pt x="3960" y="502"/>
                    <a:pt x="4060" y="619"/>
                    <a:pt x="4211" y="636"/>
                  </a:cubicBezTo>
                  <a:cubicBezTo>
                    <a:pt x="4328" y="636"/>
                    <a:pt x="4461" y="536"/>
                    <a:pt x="4461" y="402"/>
                  </a:cubicBezTo>
                  <a:lnTo>
                    <a:pt x="4461" y="268"/>
                  </a:lnTo>
                  <a:cubicBezTo>
                    <a:pt x="4461" y="151"/>
                    <a:pt x="4361" y="51"/>
                    <a:pt x="4228" y="34"/>
                  </a:cubicBezTo>
                  <a:close/>
                  <a:moveTo>
                    <a:pt x="5548" y="34"/>
                  </a:moveTo>
                  <a:cubicBezTo>
                    <a:pt x="5414" y="34"/>
                    <a:pt x="5314" y="135"/>
                    <a:pt x="5297" y="252"/>
                  </a:cubicBezTo>
                  <a:lnTo>
                    <a:pt x="5297" y="385"/>
                  </a:lnTo>
                  <a:cubicBezTo>
                    <a:pt x="5280" y="536"/>
                    <a:pt x="5380" y="636"/>
                    <a:pt x="5531" y="636"/>
                  </a:cubicBezTo>
                  <a:cubicBezTo>
                    <a:pt x="5648" y="636"/>
                    <a:pt x="5748" y="536"/>
                    <a:pt x="5781" y="402"/>
                  </a:cubicBezTo>
                  <a:lnTo>
                    <a:pt x="5781" y="268"/>
                  </a:lnTo>
                  <a:cubicBezTo>
                    <a:pt x="5781" y="151"/>
                    <a:pt x="5665" y="51"/>
                    <a:pt x="5548" y="34"/>
                  </a:cubicBezTo>
                  <a:close/>
                  <a:moveTo>
                    <a:pt x="6868" y="34"/>
                  </a:moveTo>
                  <a:cubicBezTo>
                    <a:pt x="6734" y="34"/>
                    <a:pt x="6634" y="135"/>
                    <a:pt x="6617" y="252"/>
                  </a:cubicBezTo>
                  <a:lnTo>
                    <a:pt x="6617" y="385"/>
                  </a:lnTo>
                  <a:cubicBezTo>
                    <a:pt x="6583" y="536"/>
                    <a:pt x="6717" y="636"/>
                    <a:pt x="6834" y="636"/>
                  </a:cubicBezTo>
                  <a:cubicBezTo>
                    <a:pt x="6968" y="636"/>
                    <a:pt x="7085" y="536"/>
                    <a:pt x="7085" y="402"/>
                  </a:cubicBezTo>
                  <a:lnTo>
                    <a:pt x="7085" y="268"/>
                  </a:lnTo>
                  <a:cubicBezTo>
                    <a:pt x="7085" y="151"/>
                    <a:pt x="6984" y="51"/>
                    <a:pt x="6868" y="34"/>
                  </a:cubicBezTo>
                  <a:close/>
                  <a:moveTo>
                    <a:pt x="8171" y="34"/>
                  </a:moveTo>
                  <a:cubicBezTo>
                    <a:pt x="8054" y="34"/>
                    <a:pt x="7937" y="135"/>
                    <a:pt x="7920" y="252"/>
                  </a:cubicBezTo>
                  <a:lnTo>
                    <a:pt x="7920" y="385"/>
                  </a:lnTo>
                  <a:cubicBezTo>
                    <a:pt x="7920" y="536"/>
                    <a:pt x="8037" y="636"/>
                    <a:pt x="8154" y="636"/>
                  </a:cubicBezTo>
                  <a:cubicBezTo>
                    <a:pt x="8288" y="636"/>
                    <a:pt x="8405" y="536"/>
                    <a:pt x="8405" y="402"/>
                  </a:cubicBezTo>
                  <a:lnTo>
                    <a:pt x="8405" y="268"/>
                  </a:lnTo>
                  <a:cubicBezTo>
                    <a:pt x="8405" y="151"/>
                    <a:pt x="8304" y="51"/>
                    <a:pt x="8171" y="34"/>
                  </a:cubicBezTo>
                  <a:close/>
                  <a:moveTo>
                    <a:pt x="9491" y="51"/>
                  </a:moveTo>
                  <a:cubicBezTo>
                    <a:pt x="9374" y="51"/>
                    <a:pt x="9240" y="151"/>
                    <a:pt x="9240" y="285"/>
                  </a:cubicBezTo>
                  <a:lnTo>
                    <a:pt x="9240" y="402"/>
                  </a:lnTo>
                  <a:cubicBezTo>
                    <a:pt x="9240" y="552"/>
                    <a:pt x="9340" y="653"/>
                    <a:pt x="9474" y="653"/>
                  </a:cubicBezTo>
                  <a:cubicBezTo>
                    <a:pt x="9591" y="653"/>
                    <a:pt x="9725" y="552"/>
                    <a:pt x="9725" y="419"/>
                  </a:cubicBezTo>
                  <a:lnTo>
                    <a:pt x="9725" y="302"/>
                  </a:lnTo>
                  <a:cubicBezTo>
                    <a:pt x="9725" y="168"/>
                    <a:pt x="9624" y="68"/>
                    <a:pt x="9491" y="51"/>
                  </a:cubicBezTo>
                  <a:close/>
                  <a:moveTo>
                    <a:pt x="10811" y="51"/>
                  </a:moveTo>
                  <a:cubicBezTo>
                    <a:pt x="10677" y="51"/>
                    <a:pt x="10577" y="151"/>
                    <a:pt x="10560" y="285"/>
                  </a:cubicBezTo>
                  <a:lnTo>
                    <a:pt x="10560" y="402"/>
                  </a:lnTo>
                  <a:cubicBezTo>
                    <a:pt x="10560" y="552"/>
                    <a:pt x="10660" y="653"/>
                    <a:pt x="10794" y="653"/>
                  </a:cubicBezTo>
                  <a:cubicBezTo>
                    <a:pt x="10911" y="653"/>
                    <a:pt x="11045" y="552"/>
                    <a:pt x="11045" y="419"/>
                  </a:cubicBezTo>
                  <a:lnTo>
                    <a:pt x="11045" y="302"/>
                  </a:lnTo>
                  <a:cubicBezTo>
                    <a:pt x="11045" y="168"/>
                    <a:pt x="10928" y="51"/>
                    <a:pt x="10811" y="51"/>
                  </a:cubicBezTo>
                  <a:close/>
                  <a:moveTo>
                    <a:pt x="12114" y="51"/>
                  </a:moveTo>
                  <a:cubicBezTo>
                    <a:pt x="11997" y="51"/>
                    <a:pt x="11897" y="151"/>
                    <a:pt x="11880" y="285"/>
                  </a:cubicBezTo>
                  <a:lnTo>
                    <a:pt x="11880" y="402"/>
                  </a:lnTo>
                  <a:cubicBezTo>
                    <a:pt x="11880" y="552"/>
                    <a:pt x="11980" y="653"/>
                    <a:pt x="12097" y="653"/>
                  </a:cubicBezTo>
                  <a:cubicBezTo>
                    <a:pt x="12231" y="653"/>
                    <a:pt x="12331" y="552"/>
                    <a:pt x="12348" y="419"/>
                  </a:cubicBezTo>
                  <a:lnTo>
                    <a:pt x="12348" y="302"/>
                  </a:lnTo>
                  <a:cubicBezTo>
                    <a:pt x="12348" y="168"/>
                    <a:pt x="12248" y="68"/>
                    <a:pt x="12114" y="51"/>
                  </a:cubicBezTo>
                  <a:close/>
                  <a:moveTo>
                    <a:pt x="13434" y="68"/>
                  </a:moveTo>
                  <a:cubicBezTo>
                    <a:pt x="13317" y="68"/>
                    <a:pt x="13183" y="168"/>
                    <a:pt x="13183" y="302"/>
                  </a:cubicBezTo>
                  <a:lnTo>
                    <a:pt x="13183" y="419"/>
                  </a:lnTo>
                  <a:cubicBezTo>
                    <a:pt x="13183" y="552"/>
                    <a:pt x="13300" y="669"/>
                    <a:pt x="13417" y="669"/>
                  </a:cubicBezTo>
                  <a:cubicBezTo>
                    <a:pt x="13551" y="669"/>
                    <a:pt x="13668" y="569"/>
                    <a:pt x="13668" y="452"/>
                  </a:cubicBezTo>
                  <a:lnTo>
                    <a:pt x="13668" y="318"/>
                  </a:lnTo>
                  <a:cubicBezTo>
                    <a:pt x="13668" y="185"/>
                    <a:pt x="13568" y="85"/>
                    <a:pt x="13434" y="68"/>
                  </a:cubicBezTo>
                  <a:close/>
                  <a:moveTo>
                    <a:pt x="14771" y="68"/>
                  </a:moveTo>
                  <a:cubicBezTo>
                    <a:pt x="14654" y="68"/>
                    <a:pt x="14537" y="168"/>
                    <a:pt x="14520" y="302"/>
                  </a:cubicBezTo>
                  <a:lnTo>
                    <a:pt x="14520" y="419"/>
                  </a:lnTo>
                  <a:cubicBezTo>
                    <a:pt x="14503" y="569"/>
                    <a:pt x="14604" y="669"/>
                    <a:pt x="14754" y="669"/>
                  </a:cubicBezTo>
                  <a:cubicBezTo>
                    <a:pt x="14888" y="669"/>
                    <a:pt x="14988" y="569"/>
                    <a:pt x="15005" y="452"/>
                  </a:cubicBezTo>
                  <a:lnTo>
                    <a:pt x="15005" y="318"/>
                  </a:lnTo>
                  <a:cubicBezTo>
                    <a:pt x="15005" y="185"/>
                    <a:pt x="14904" y="85"/>
                    <a:pt x="14771" y="68"/>
                  </a:cubicBezTo>
                  <a:close/>
                  <a:moveTo>
                    <a:pt x="16091" y="68"/>
                  </a:moveTo>
                  <a:cubicBezTo>
                    <a:pt x="15957" y="68"/>
                    <a:pt x="15857" y="168"/>
                    <a:pt x="15840" y="302"/>
                  </a:cubicBezTo>
                  <a:lnTo>
                    <a:pt x="15840" y="419"/>
                  </a:lnTo>
                  <a:cubicBezTo>
                    <a:pt x="15823" y="569"/>
                    <a:pt x="15924" y="669"/>
                    <a:pt x="16074" y="669"/>
                  </a:cubicBezTo>
                  <a:cubicBezTo>
                    <a:pt x="16191" y="669"/>
                    <a:pt x="16308" y="569"/>
                    <a:pt x="16325" y="452"/>
                  </a:cubicBezTo>
                  <a:lnTo>
                    <a:pt x="16325" y="318"/>
                  </a:lnTo>
                  <a:cubicBezTo>
                    <a:pt x="16325" y="185"/>
                    <a:pt x="16224" y="68"/>
                    <a:pt x="16091" y="68"/>
                  </a:cubicBezTo>
                  <a:close/>
                  <a:moveTo>
                    <a:pt x="17411" y="68"/>
                  </a:moveTo>
                  <a:cubicBezTo>
                    <a:pt x="17277" y="68"/>
                    <a:pt x="17177" y="168"/>
                    <a:pt x="17160" y="302"/>
                  </a:cubicBezTo>
                  <a:lnTo>
                    <a:pt x="17160" y="419"/>
                  </a:lnTo>
                  <a:cubicBezTo>
                    <a:pt x="17143" y="569"/>
                    <a:pt x="17244" y="669"/>
                    <a:pt x="17394" y="669"/>
                  </a:cubicBezTo>
                  <a:cubicBezTo>
                    <a:pt x="17511" y="669"/>
                    <a:pt x="17611" y="569"/>
                    <a:pt x="17645" y="452"/>
                  </a:cubicBezTo>
                  <a:lnTo>
                    <a:pt x="17645" y="318"/>
                  </a:lnTo>
                  <a:cubicBezTo>
                    <a:pt x="17645" y="185"/>
                    <a:pt x="17528" y="85"/>
                    <a:pt x="17411" y="68"/>
                  </a:cubicBezTo>
                  <a:close/>
                  <a:moveTo>
                    <a:pt x="18731" y="85"/>
                  </a:moveTo>
                  <a:cubicBezTo>
                    <a:pt x="18597" y="85"/>
                    <a:pt x="18497" y="201"/>
                    <a:pt x="18480" y="318"/>
                  </a:cubicBezTo>
                  <a:lnTo>
                    <a:pt x="18480" y="452"/>
                  </a:lnTo>
                  <a:cubicBezTo>
                    <a:pt x="18447" y="586"/>
                    <a:pt x="18580" y="703"/>
                    <a:pt x="18697" y="703"/>
                  </a:cubicBezTo>
                  <a:cubicBezTo>
                    <a:pt x="18831" y="703"/>
                    <a:pt x="18931" y="586"/>
                    <a:pt x="18948" y="469"/>
                  </a:cubicBezTo>
                  <a:lnTo>
                    <a:pt x="18948" y="335"/>
                  </a:lnTo>
                  <a:cubicBezTo>
                    <a:pt x="18948" y="218"/>
                    <a:pt x="18848" y="85"/>
                    <a:pt x="18731" y="85"/>
                  </a:cubicBezTo>
                  <a:close/>
                  <a:moveTo>
                    <a:pt x="20034" y="85"/>
                  </a:moveTo>
                  <a:cubicBezTo>
                    <a:pt x="19917" y="85"/>
                    <a:pt x="19817" y="201"/>
                    <a:pt x="19783" y="318"/>
                  </a:cubicBezTo>
                  <a:lnTo>
                    <a:pt x="19783" y="452"/>
                  </a:lnTo>
                  <a:cubicBezTo>
                    <a:pt x="19783" y="586"/>
                    <a:pt x="19900" y="703"/>
                    <a:pt x="20017" y="703"/>
                  </a:cubicBezTo>
                  <a:cubicBezTo>
                    <a:pt x="20151" y="703"/>
                    <a:pt x="20251" y="586"/>
                    <a:pt x="20268" y="469"/>
                  </a:cubicBezTo>
                  <a:lnTo>
                    <a:pt x="20268" y="335"/>
                  </a:lnTo>
                  <a:cubicBezTo>
                    <a:pt x="20268" y="218"/>
                    <a:pt x="20168" y="101"/>
                    <a:pt x="20034" y="85"/>
                  </a:cubicBezTo>
                  <a:close/>
                  <a:moveTo>
                    <a:pt x="21354" y="85"/>
                  </a:moveTo>
                  <a:cubicBezTo>
                    <a:pt x="21220" y="85"/>
                    <a:pt x="21120" y="201"/>
                    <a:pt x="21103" y="318"/>
                  </a:cubicBezTo>
                  <a:lnTo>
                    <a:pt x="21103" y="452"/>
                  </a:lnTo>
                  <a:cubicBezTo>
                    <a:pt x="21103" y="586"/>
                    <a:pt x="21203" y="703"/>
                    <a:pt x="21337" y="703"/>
                  </a:cubicBezTo>
                  <a:cubicBezTo>
                    <a:pt x="21454" y="703"/>
                    <a:pt x="21588" y="586"/>
                    <a:pt x="21588" y="469"/>
                  </a:cubicBezTo>
                  <a:lnTo>
                    <a:pt x="21588" y="335"/>
                  </a:lnTo>
                  <a:cubicBezTo>
                    <a:pt x="21588" y="218"/>
                    <a:pt x="21488" y="85"/>
                    <a:pt x="21354" y="85"/>
                  </a:cubicBezTo>
                  <a:close/>
                  <a:moveTo>
                    <a:pt x="22674" y="101"/>
                  </a:moveTo>
                  <a:cubicBezTo>
                    <a:pt x="22540" y="101"/>
                    <a:pt x="22440" y="218"/>
                    <a:pt x="22423" y="335"/>
                  </a:cubicBezTo>
                  <a:lnTo>
                    <a:pt x="22423" y="469"/>
                  </a:lnTo>
                  <a:cubicBezTo>
                    <a:pt x="22423" y="586"/>
                    <a:pt x="22523" y="719"/>
                    <a:pt x="22657" y="719"/>
                  </a:cubicBezTo>
                  <a:cubicBezTo>
                    <a:pt x="22774" y="719"/>
                    <a:pt x="22874" y="619"/>
                    <a:pt x="22908" y="486"/>
                  </a:cubicBezTo>
                  <a:lnTo>
                    <a:pt x="22908" y="352"/>
                  </a:lnTo>
                  <a:cubicBezTo>
                    <a:pt x="22908" y="235"/>
                    <a:pt x="22791" y="135"/>
                    <a:pt x="22674" y="101"/>
                  </a:cubicBezTo>
                  <a:close/>
                  <a:moveTo>
                    <a:pt x="23994" y="101"/>
                  </a:moveTo>
                  <a:cubicBezTo>
                    <a:pt x="23860" y="101"/>
                    <a:pt x="23760" y="218"/>
                    <a:pt x="23743" y="335"/>
                  </a:cubicBezTo>
                  <a:lnTo>
                    <a:pt x="23743" y="469"/>
                  </a:lnTo>
                  <a:cubicBezTo>
                    <a:pt x="23743" y="619"/>
                    <a:pt x="23843" y="719"/>
                    <a:pt x="23960" y="719"/>
                  </a:cubicBezTo>
                  <a:cubicBezTo>
                    <a:pt x="24094" y="719"/>
                    <a:pt x="24211" y="619"/>
                    <a:pt x="24211" y="486"/>
                  </a:cubicBezTo>
                  <a:lnTo>
                    <a:pt x="24211" y="352"/>
                  </a:lnTo>
                  <a:cubicBezTo>
                    <a:pt x="24211" y="235"/>
                    <a:pt x="24111" y="101"/>
                    <a:pt x="23994" y="101"/>
                  </a:cubicBezTo>
                  <a:close/>
                  <a:moveTo>
                    <a:pt x="25297" y="101"/>
                  </a:moveTo>
                  <a:cubicBezTo>
                    <a:pt x="25180" y="101"/>
                    <a:pt x="25063" y="218"/>
                    <a:pt x="25046" y="335"/>
                  </a:cubicBezTo>
                  <a:lnTo>
                    <a:pt x="25046" y="469"/>
                  </a:lnTo>
                  <a:cubicBezTo>
                    <a:pt x="25046" y="619"/>
                    <a:pt x="25163" y="719"/>
                    <a:pt x="25280" y="719"/>
                  </a:cubicBezTo>
                  <a:cubicBezTo>
                    <a:pt x="25414" y="719"/>
                    <a:pt x="25531" y="619"/>
                    <a:pt x="25531" y="486"/>
                  </a:cubicBezTo>
                  <a:lnTo>
                    <a:pt x="25531" y="352"/>
                  </a:lnTo>
                  <a:cubicBezTo>
                    <a:pt x="25531" y="235"/>
                    <a:pt x="25431" y="135"/>
                    <a:pt x="25297" y="101"/>
                  </a:cubicBezTo>
                  <a:close/>
                  <a:moveTo>
                    <a:pt x="26634" y="135"/>
                  </a:moveTo>
                  <a:cubicBezTo>
                    <a:pt x="26517" y="135"/>
                    <a:pt x="26383" y="235"/>
                    <a:pt x="26383" y="369"/>
                  </a:cubicBezTo>
                  <a:lnTo>
                    <a:pt x="26383" y="486"/>
                  </a:lnTo>
                  <a:cubicBezTo>
                    <a:pt x="26366" y="619"/>
                    <a:pt x="26467" y="736"/>
                    <a:pt x="26617" y="736"/>
                  </a:cubicBezTo>
                  <a:cubicBezTo>
                    <a:pt x="26751" y="736"/>
                    <a:pt x="26868" y="636"/>
                    <a:pt x="26868" y="502"/>
                  </a:cubicBezTo>
                  <a:lnTo>
                    <a:pt x="26868" y="385"/>
                  </a:lnTo>
                  <a:cubicBezTo>
                    <a:pt x="26868" y="252"/>
                    <a:pt x="26767" y="135"/>
                    <a:pt x="26634" y="135"/>
                  </a:cubicBezTo>
                  <a:close/>
                  <a:moveTo>
                    <a:pt x="27954" y="135"/>
                  </a:moveTo>
                  <a:cubicBezTo>
                    <a:pt x="27837" y="135"/>
                    <a:pt x="27720" y="235"/>
                    <a:pt x="27703" y="369"/>
                  </a:cubicBezTo>
                  <a:lnTo>
                    <a:pt x="27703" y="486"/>
                  </a:lnTo>
                  <a:cubicBezTo>
                    <a:pt x="27686" y="636"/>
                    <a:pt x="27787" y="736"/>
                    <a:pt x="27937" y="736"/>
                  </a:cubicBezTo>
                  <a:cubicBezTo>
                    <a:pt x="28054" y="736"/>
                    <a:pt x="28188" y="636"/>
                    <a:pt x="28188" y="502"/>
                  </a:cubicBezTo>
                  <a:lnTo>
                    <a:pt x="28188" y="385"/>
                  </a:lnTo>
                  <a:cubicBezTo>
                    <a:pt x="28188" y="252"/>
                    <a:pt x="28087" y="151"/>
                    <a:pt x="27954" y="135"/>
                  </a:cubicBezTo>
                  <a:close/>
                  <a:moveTo>
                    <a:pt x="29274" y="135"/>
                  </a:moveTo>
                  <a:cubicBezTo>
                    <a:pt x="29140" y="135"/>
                    <a:pt x="29040" y="235"/>
                    <a:pt x="29023" y="369"/>
                  </a:cubicBezTo>
                  <a:lnTo>
                    <a:pt x="29023" y="486"/>
                  </a:lnTo>
                  <a:cubicBezTo>
                    <a:pt x="29006" y="636"/>
                    <a:pt x="29107" y="736"/>
                    <a:pt x="29240" y="736"/>
                  </a:cubicBezTo>
                  <a:cubicBezTo>
                    <a:pt x="29374" y="736"/>
                    <a:pt x="29474" y="636"/>
                    <a:pt x="29508" y="502"/>
                  </a:cubicBezTo>
                  <a:lnTo>
                    <a:pt x="29508" y="385"/>
                  </a:lnTo>
                  <a:cubicBezTo>
                    <a:pt x="29508" y="252"/>
                    <a:pt x="29391" y="135"/>
                    <a:pt x="29274" y="135"/>
                  </a:cubicBezTo>
                  <a:close/>
                  <a:moveTo>
                    <a:pt x="30594" y="135"/>
                  </a:moveTo>
                  <a:cubicBezTo>
                    <a:pt x="30460" y="135"/>
                    <a:pt x="30343" y="235"/>
                    <a:pt x="30343" y="369"/>
                  </a:cubicBezTo>
                  <a:lnTo>
                    <a:pt x="30343" y="486"/>
                  </a:lnTo>
                  <a:cubicBezTo>
                    <a:pt x="30310" y="636"/>
                    <a:pt x="30443" y="736"/>
                    <a:pt x="30560" y="736"/>
                  </a:cubicBezTo>
                  <a:cubicBezTo>
                    <a:pt x="30694" y="736"/>
                    <a:pt x="30811" y="636"/>
                    <a:pt x="30811" y="502"/>
                  </a:cubicBezTo>
                  <a:lnTo>
                    <a:pt x="30811" y="385"/>
                  </a:lnTo>
                  <a:cubicBezTo>
                    <a:pt x="30811" y="252"/>
                    <a:pt x="30711" y="151"/>
                    <a:pt x="30594" y="135"/>
                  </a:cubicBezTo>
                  <a:close/>
                  <a:moveTo>
                    <a:pt x="31897" y="151"/>
                  </a:moveTo>
                  <a:cubicBezTo>
                    <a:pt x="31780" y="151"/>
                    <a:pt x="31680" y="252"/>
                    <a:pt x="31646" y="385"/>
                  </a:cubicBezTo>
                  <a:lnTo>
                    <a:pt x="31646" y="502"/>
                  </a:lnTo>
                  <a:cubicBezTo>
                    <a:pt x="31646" y="653"/>
                    <a:pt x="31747" y="753"/>
                    <a:pt x="31880" y="753"/>
                  </a:cubicBezTo>
                  <a:cubicBezTo>
                    <a:pt x="32014" y="753"/>
                    <a:pt x="32131" y="653"/>
                    <a:pt x="32131" y="536"/>
                  </a:cubicBezTo>
                  <a:lnTo>
                    <a:pt x="32131" y="402"/>
                  </a:lnTo>
                  <a:cubicBezTo>
                    <a:pt x="32131" y="268"/>
                    <a:pt x="32031" y="168"/>
                    <a:pt x="31897" y="151"/>
                  </a:cubicBezTo>
                  <a:close/>
                  <a:moveTo>
                    <a:pt x="33217" y="151"/>
                  </a:moveTo>
                  <a:cubicBezTo>
                    <a:pt x="33100" y="151"/>
                    <a:pt x="32983" y="252"/>
                    <a:pt x="32966" y="385"/>
                  </a:cubicBezTo>
                  <a:lnTo>
                    <a:pt x="32966" y="502"/>
                  </a:lnTo>
                  <a:cubicBezTo>
                    <a:pt x="32966" y="653"/>
                    <a:pt x="33067" y="753"/>
                    <a:pt x="33200" y="753"/>
                  </a:cubicBezTo>
                  <a:cubicBezTo>
                    <a:pt x="33317" y="753"/>
                    <a:pt x="33434" y="653"/>
                    <a:pt x="33451" y="536"/>
                  </a:cubicBezTo>
                  <a:lnTo>
                    <a:pt x="33451" y="402"/>
                  </a:lnTo>
                  <a:cubicBezTo>
                    <a:pt x="33451" y="268"/>
                    <a:pt x="33351" y="168"/>
                    <a:pt x="33217" y="151"/>
                  </a:cubicBezTo>
                  <a:close/>
                  <a:moveTo>
                    <a:pt x="34537" y="151"/>
                  </a:moveTo>
                  <a:cubicBezTo>
                    <a:pt x="34403" y="151"/>
                    <a:pt x="34286" y="252"/>
                    <a:pt x="34286" y="385"/>
                  </a:cubicBezTo>
                  <a:lnTo>
                    <a:pt x="34286" y="502"/>
                  </a:lnTo>
                  <a:cubicBezTo>
                    <a:pt x="34286" y="653"/>
                    <a:pt x="34387" y="753"/>
                    <a:pt x="34520" y="753"/>
                  </a:cubicBezTo>
                  <a:cubicBezTo>
                    <a:pt x="34637" y="753"/>
                    <a:pt x="34771" y="653"/>
                    <a:pt x="34771" y="536"/>
                  </a:cubicBezTo>
                  <a:lnTo>
                    <a:pt x="34771" y="402"/>
                  </a:lnTo>
                  <a:cubicBezTo>
                    <a:pt x="34771" y="268"/>
                    <a:pt x="34654" y="151"/>
                    <a:pt x="34537" y="151"/>
                  </a:cubicBezTo>
                  <a:close/>
                  <a:moveTo>
                    <a:pt x="35857" y="168"/>
                  </a:moveTo>
                  <a:cubicBezTo>
                    <a:pt x="35723" y="168"/>
                    <a:pt x="35623" y="268"/>
                    <a:pt x="35590" y="402"/>
                  </a:cubicBezTo>
                  <a:lnTo>
                    <a:pt x="35590" y="536"/>
                  </a:lnTo>
                  <a:cubicBezTo>
                    <a:pt x="35606" y="653"/>
                    <a:pt x="35707" y="786"/>
                    <a:pt x="35823" y="786"/>
                  </a:cubicBezTo>
                  <a:cubicBezTo>
                    <a:pt x="35957" y="786"/>
                    <a:pt x="36057" y="669"/>
                    <a:pt x="36074" y="552"/>
                  </a:cubicBezTo>
                  <a:lnTo>
                    <a:pt x="36074" y="419"/>
                  </a:lnTo>
                  <a:cubicBezTo>
                    <a:pt x="36074" y="302"/>
                    <a:pt x="35974" y="185"/>
                    <a:pt x="35857" y="168"/>
                  </a:cubicBezTo>
                  <a:close/>
                  <a:moveTo>
                    <a:pt x="37160" y="168"/>
                  </a:moveTo>
                  <a:cubicBezTo>
                    <a:pt x="37043" y="168"/>
                    <a:pt x="36943" y="268"/>
                    <a:pt x="36910" y="402"/>
                  </a:cubicBezTo>
                  <a:lnTo>
                    <a:pt x="36910" y="536"/>
                  </a:lnTo>
                  <a:cubicBezTo>
                    <a:pt x="36910" y="669"/>
                    <a:pt x="37027" y="786"/>
                    <a:pt x="37143" y="786"/>
                  </a:cubicBezTo>
                  <a:cubicBezTo>
                    <a:pt x="37277" y="786"/>
                    <a:pt x="37377" y="669"/>
                    <a:pt x="37394" y="552"/>
                  </a:cubicBezTo>
                  <a:lnTo>
                    <a:pt x="37394" y="419"/>
                  </a:lnTo>
                  <a:cubicBezTo>
                    <a:pt x="37394" y="302"/>
                    <a:pt x="37294" y="185"/>
                    <a:pt x="37160" y="168"/>
                  </a:cubicBezTo>
                  <a:close/>
                  <a:moveTo>
                    <a:pt x="38497" y="168"/>
                  </a:moveTo>
                  <a:cubicBezTo>
                    <a:pt x="38380" y="168"/>
                    <a:pt x="38280" y="268"/>
                    <a:pt x="38246" y="402"/>
                  </a:cubicBezTo>
                  <a:lnTo>
                    <a:pt x="38246" y="536"/>
                  </a:lnTo>
                  <a:cubicBezTo>
                    <a:pt x="38230" y="669"/>
                    <a:pt x="38330" y="786"/>
                    <a:pt x="38480" y="786"/>
                  </a:cubicBezTo>
                  <a:cubicBezTo>
                    <a:pt x="38614" y="786"/>
                    <a:pt x="38714" y="669"/>
                    <a:pt x="38731" y="552"/>
                  </a:cubicBezTo>
                  <a:lnTo>
                    <a:pt x="38731" y="419"/>
                  </a:lnTo>
                  <a:cubicBezTo>
                    <a:pt x="38731" y="302"/>
                    <a:pt x="38631" y="185"/>
                    <a:pt x="38497" y="168"/>
                  </a:cubicBezTo>
                  <a:close/>
                  <a:moveTo>
                    <a:pt x="39817" y="201"/>
                  </a:moveTo>
                  <a:cubicBezTo>
                    <a:pt x="39683" y="201"/>
                    <a:pt x="39583" y="302"/>
                    <a:pt x="39566" y="419"/>
                  </a:cubicBezTo>
                  <a:lnTo>
                    <a:pt x="39566" y="552"/>
                  </a:lnTo>
                  <a:cubicBezTo>
                    <a:pt x="39550" y="669"/>
                    <a:pt x="39650" y="803"/>
                    <a:pt x="39800" y="803"/>
                  </a:cubicBezTo>
                  <a:cubicBezTo>
                    <a:pt x="39917" y="803"/>
                    <a:pt x="40051" y="703"/>
                    <a:pt x="40051" y="569"/>
                  </a:cubicBezTo>
                  <a:lnTo>
                    <a:pt x="40051" y="452"/>
                  </a:lnTo>
                  <a:cubicBezTo>
                    <a:pt x="40051" y="318"/>
                    <a:pt x="39951" y="218"/>
                    <a:pt x="39817" y="20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0"/>
            <p:cNvSpPr/>
            <p:nvPr/>
          </p:nvSpPr>
          <p:spPr>
            <a:xfrm>
              <a:off x="1977900" y="3025200"/>
              <a:ext cx="41800" cy="37200"/>
            </a:xfrm>
            <a:custGeom>
              <a:avLst/>
              <a:gdLst/>
              <a:ahLst/>
              <a:cxnLst/>
              <a:rect l="l" t="t" r="r" b="b"/>
              <a:pathLst>
                <a:path w="1672" h="1488" extrusionOk="0">
                  <a:moveTo>
                    <a:pt x="986" y="0"/>
                  </a:moveTo>
                  <a:cubicBezTo>
                    <a:pt x="986" y="0"/>
                    <a:pt x="67" y="1070"/>
                    <a:pt x="50" y="1137"/>
                  </a:cubicBezTo>
                  <a:cubicBezTo>
                    <a:pt x="0" y="1170"/>
                    <a:pt x="1136" y="1488"/>
                    <a:pt x="1136" y="1488"/>
                  </a:cubicBezTo>
                  <a:lnTo>
                    <a:pt x="1671" y="67"/>
                  </a:lnTo>
                  <a:lnTo>
                    <a:pt x="986"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2013400" y="3027300"/>
              <a:ext cx="28850" cy="35100"/>
            </a:xfrm>
            <a:custGeom>
              <a:avLst/>
              <a:gdLst/>
              <a:ahLst/>
              <a:cxnLst/>
              <a:rect l="l" t="t" r="r" b="b"/>
              <a:pathLst>
                <a:path w="1154" h="1404" extrusionOk="0">
                  <a:moveTo>
                    <a:pt x="385" y="0"/>
                  </a:moveTo>
                  <a:cubicBezTo>
                    <a:pt x="385" y="17"/>
                    <a:pt x="0" y="1404"/>
                    <a:pt x="0" y="1404"/>
                  </a:cubicBezTo>
                  <a:lnTo>
                    <a:pt x="986" y="1404"/>
                  </a:lnTo>
                  <a:lnTo>
                    <a:pt x="1153"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3350500" y="2597375"/>
              <a:ext cx="465350" cy="376050"/>
            </a:xfrm>
            <a:custGeom>
              <a:avLst/>
              <a:gdLst/>
              <a:ahLst/>
              <a:cxnLst/>
              <a:rect l="l" t="t" r="r" b="b"/>
              <a:pathLst>
                <a:path w="18614" h="15042" extrusionOk="0">
                  <a:moveTo>
                    <a:pt x="16507" y="0"/>
                  </a:moveTo>
                  <a:cubicBezTo>
                    <a:pt x="16000" y="0"/>
                    <a:pt x="15512" y="10"/>
                    <a:pt x="15189" y="37"/>
                  </a:cubicBezTo>
                  <a:cubicBezTo>
                    <a:pt x="14236" y="121"/>
                    <a:pt x="13535" y="221"/>
                    <a:pt x="13267" y="789"/>
                  </a:cubicBezTo>
                  <a:cubicBezTo>
                    <a:pt x="13000" y="1341"/>
                    <a:pt x="5047" y="10731"/>
                    <a:pt x="4295" y="11900"/>
                  </a:cubicBezTo>
                  <a:cubicBezTo>
                    <a:pt x="3509" y="13070"/>
                    <a:pt x="1287" y="14206"/>
                    <a:pt x="1" y="14340"/>
                  </a:cubicBezTo>
                  <a:cubicBezTo>
                    <a:pt x="91" y="14338"/>
                    <a:pt x="192" y="14337"/>
                    <a:pt x="302" y="14337"/>
                  </a:cubicBezTo>
                  <a:cubicBezTo>
                    <a:pt x="3603" y="14337"/>
                    <a:pt x="15339" y="15042"/>
                    <a:pt x="15339" y="15042"/>
                  </a:cubicBezTo>
                  <a:lnTo>
                    <a:pt x="18614" y="37"/>
                  </a:lnTo>
                  <a:cubicBezTo>
                    <a:pt x="18614" y="37"/>
                    <a:pt x="17522" y="0"/>
                    <a:pt x="1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2406475" y="3310125"/>
              <a:ext cx="414400" cy="126625"/>
            </a:xfrm>
            <a:custGeom>
              <a:avLst/>
              <a:gdLst/>
              <a:ahLst/>
              <a:cxnLst/>
              <a:rect l="l" t="t" r="r" b="b"/>
              <a:pathLst>
                <a:path w="16576" h="5065" extrusionOk="0">
                  <a:moveTo>
                    <a:pt x="11949" y="1"/>
                  </a:moveTo>
                  <a:cubicBezTo>
                    <a:pt x="7122" y="1"/>
                    <a:pt x="0" y="15"/>
                    <a:pt x="0" y="15"/>
                  </a:cubicBezTo>
                  <a:cubicBezTo>
                    <a:pt x="0" y="15"/>
                    <a:pt x="4679" y="3992"/>
                    <a:pt x="6901" y="4627"/>
                  </a:cubicBezTo>
                  <a:cubicBezTo>
                    <a:pt x="8196" y="4990"/>
                    <a:pt x="9636" y="5065"/>
                    <a:pt x="10603" y="5065"/>
                  </a:cubicBezTo>
                  <a:cubicBezTo>
                    <a:pt x="11283" y="5065"/>
                    <a:pt x="11730" y="5028"/>
                    <a:pt x="11730" y="5028"/>
                  </a:cubicBezTo>
                  <a:cubicBezTo>
                    <a:pt x="11730" y="5028"/>
                    <a:pt x="16575" y="15"/>
                    <a:pt x="16291" y="15"/>
                  </a:cubicBezTo>
                  <a:cubicBezTo>
                    <a:pt x="16202" y="4"/>
                    <a:pt x="14362" y="1"/>
                    <a:pt x="1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a:off x="3383925" y="232510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3383925" y="235435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3426100" y="2328025"/>
              <a:ext cx="18000" cy="835050"/>
            </a:xfrm>
            <a:custGeom>
              <a:avLst/>
              <a:gdLst/>
              <a:ahLst/>
              <a:cxnLst/>
              <a:rect l="l" t="t" r="r" b="b"/>
              <a:pathLst>
                <a:path w="720" h="33402" extrusionOk="0">
                  <a:moveTo>
                    <a:pt x="1" y="1"/>
                  </a:moveTo>
                  <a:lnTo>
                    <a:pt x="1" y="33401"/>
                  </a:lnTo>
                  <a:lnTo>
                    <a:pt x="719" y="3340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a:off x="3383925" y="232510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a:off x="3426525" y="232510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a:off x="3460775" y="232510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p:nvPr/>
          </p:nvSpPr>
          <p:spPr>
            <a:xfrm>
              <a:off x="3383925" y="235685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p:nvPr/>
          </p:nvSpPr>
          <p:spPr>
            <a:xfrm>
              <a:off x="3426525" y="235685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0"/>
            <p:cNvSpPr/>
            <p:nvPr/>
          </p:nvSpPr>
          <p:spPr>
            <a:xfrm>
              <a:off x="3460775" y="235685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50"/>
          <p:cNvGrpSpPr/>
          <p:nvPr/>
        </p:nvGrpSpPr>
        <p:grpSpPr>
          <a:xfrm>
            <a:off x="6919696" y="360224"/>
            <a:ext cx="9688579" cy="5200410"/>
            <a:chOff x="1867200" y="2325100"/>
            <a:chExt cx="2071050" cy="1111650"/>
          </a:xfrm>
        </p:grpSpPr>
        <p:sp>
          <p:nvSpPr>
            <p:cNvPr id="553" name="Google Shape;553;p50"/>
            <p:cNvSpPr/>
            <p:nvPr/>
          </p:nvSpPr>
          <p:spPr>
            <a:xfrm>
              <a:off x="1867200" y="3188525"/>
              <a:ext cx="1947825" cy="162300"/>
            </a:xfrm>
            <a:custGeom>
              <a:avLst/>
              <a:gdLst/>
              <a:ahLst/>
              <a:cxnLst/>
              <a:rect l="l" t="t" r="r" b="b"/>
              <a:pathLst>
                <a:path w="77913" h="6492" extrusionOk="0">
                  <a:moveTo>
                    <a:pt x="38948" y="1"/>
                  </a:moveTo>
                  <a:cubicBezTo>
                    <a:pt x="17444" y="1"/>
                    <a:pt x="0" y="1220"/>
                    <a:pt x="0" y="2707"/>
                  </a:cubicBezTo>
                  <a:cubicBezTo>
                    <a:pt x="0" y="4046"/>
                    <a:pt x="7752" y="6491"/>
                    <a:pt x="31749" y="6491"/>
                  </a:cubicBezTo>
                  <a:cubicBezTo>
                    <a:pt x="34116" y="6491"/>
                    <a:pt x="36641" y="6468"/>
                    <a:pt x="39332" y="6417"/>
                  </a:cubicBezTo>
                  <a:cubicBezTo>
                    <a:pt x="60836" y="5999"/>
                    <a:pt x="77913" y="4178"/>
                    <a:pt x="77913" y="2707"/>
                  </a:cubicBezTo>
                  <a:cubicBezTo>
                    <a:pt x="77913" y="1220"/>
                    <a:pt x="60469" y="34"/>
                    <a:pt x="38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0"/>
            <p:cNvSpPr/>
            <p:nvPr/>
          </p:nvSpPr>
          <p:spPr>
            <a:xfrm>
              <a:off x="2054325" y="3203150"/>
              <a:ext cx="53925" cy="52225"/>
            </a:xfrm>
            <a:custGeom>
              <a:avLst/>
              <a:gdLst/>
              <a:ahLst/>
              <a:cxnLst/>
              <a:rect l="l" t="t" r="r" b="b"/>
              <a:pathLst>
                <a:path w="2157" h="2089" extrusionOk="0">
                  <a:moveTo>
                    <a:pt x="1087" y="0"/>
                  </a:moveTo>
                  <a:cubicBezTo>
                    <a:pt x="485" y="0"/>
                    <a:pt x="1" y="468"/>
                    <a:pt x="1" y="1053"/>
                  </a:cubicBezTo>
                  <a:cubicBezTo>
                    <a:pt x="1" y="1621"/>
                    <a:pt x="485" y="2089"/>
                    <a:pt x="1087" y="2089"/>
                  </a:cubicBezTo>
                  <a:cubicBezTo>
                    <a:pt x="1672" y="2089"/>
                    <a:pt x="2156" y="1621"/>
                    <a:pt x="2156" y="1053"/>
                  </a:cubicBezTo>
                  <a:cubicBezTo>
                    <a:pt x="2156" y="468"/>
                    <a:pt x="1672" y="0"/>
                    <a:pt x="108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0"/>
            <p:cNvSpPr/>
            <p:nvPr/>
          </p:nvSpPr>
          <p:spPr>
            <a:xfrm>
              <a:off x="2073975"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0"/>
            <p:cNvSpPr/>
            <p:nvPr/>
          </p:nvSpPr>
          <p:spPr>
            <a:xfrm>
              <a:off x="2042225" y="3173900"/>
              <a:ext cx="101950" cy="43050"/>
            </a:xfrm>
            <a:custGeom>
              <a:avLst/>
              <a:gdLst/>
              <a:ahLst/>
              <a:cxnLst/>
              <a:rect l="l" t="t" r="r" b="b"/>
              <a:pathLst>
                <a:path w="4078" h="1722" extrusionOk="0">
                  <a:moveTo>
                    <a:pt x="0" y="1"/>
                  </a:moveTo>
                  <a:lnTo>
                    <a:pt x="0" y="1722"/>
                  </a:lnTo>
                  <a:lnTo>
                    <a:pt x="4077" y="1722"/>
                  </a:lnTo>
                  <a:lnTo>
                    <a:pt x="4077"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0"/>
            <p:cNvSpPr/>
            <p:nvPr/>
          </p:nvSpPr>
          <p:spPr>
            <a:xfrm>
              <a:off x="2681750"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0"/>
            <p:cNvSpPr/>
            <p:nvPr/>
          </p:nvSpPr>
          <p:spPr>
            <a:xfrm>
              <a:off x="2701800" y="3203150"/>
              <a:ext cx="53900" cy="52225"/>
            </a:xfrm>
            <a:custGeom>
              <a:avLst/>
              <a:gdLst/>
              <a:ahLst/>
              <a:cxnLst/>
              <a:rect l="l" t="t" r="r" b="b"/>
              <a:pathLst>
                <a:path w="2156" h="2089" extrusionOk="0">
                  <a:moveTo>
                    <a:pt x="1086" y="0"/>
                  </a:moveTo>
                  <a:cubicBezTo>
                    <a:pt x="485" y="0"/>
                    <a:pt x="0" y="468"/>
                    <a:pt x="0" y="1053"/>
                  </a:cubicBezTo>
                  <a:cubicBezTo>
                    <a:pt x="0" y="1621"/>
                    <a:pt x="485" y="2089"/>
                    <a:pt x="1086" y="2089"/>
                  </a:cubicBezTo>
                  <a:cubicBezTo>
                    <a:pt x="1671" y="2089"/>
                    <a:pt x="2156" y="1621"/>
                    <a:pt x="2156" y="1053"/>
                  </a:cubicBezTo>
                  <a:cubicBezTo>
                    <a:pt x="2156" y="468"/>
                    <a:pt x="1671"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0"/>
            <p:cNvSpPr/>
            <p:nvPr/>
          </p:nvSpPr>
          <p:spPr>
            <a:xfrm>
              <a:off x="2793700" y="3191400"/>
              <a:ext cx="54325" cy="52300"/>
            </a:xfrm>
            <a:custGeom>
              <a:avLst/>
              <a:gdLst/>
              <a:ahLst/>
              <a:cxnLst/>
              <a:rect l="l" t="t" r="r" b="b"/>
              <a:pathLst>
                <a:path w="2173" h="2092" extrusionOk="0">
                  <a:moveTo>
                    <a:pt x="1145" y="1"/>
                  </a:moveTo>
                  <a:cubicBezTo>
                    <a:pt x="1125" y="1"/>
                    <a:pt x="1106" y="1"/>
                    <a:pt x="1086" y="2"/>
                  </a:cubicBezTo>
                  <a:cubicBezTo>
                    <a:pt x="468" y="2"/>
                    <a:pt x="0" y="454"/>
                    <a:pt x="0" y="1038"/>
                  </a:cubicBezTo>
                  <a:cubicBezTo>
                    <a:pt x="0" y="1606"/>
                    <a:pt x="468" y="2091"/>
                    <a:pt x="1086" y="2091"/>
                  </a:cubicBezTo>
                  <a:cubicBezTo>
                    <a:pt x="1688" y="2091"/>
                    <a:pt x="2172" y="1623"/>
                    <a:pt x="2172" y="1038"/>
                  </a:cubicBezTo>
                  <a:cubicBezTo>
                    <a:pt x="2172" y="473"/>
                    <a:pt x="1719" y="1"/>
                    <a:pt x="1145"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0"/>
            <p:cNvSpPr/>
            <p:nvPr/>
          </p:nvSpPr>
          <p:spPr>
            <a:xfrm>
              <a:off x="2813750" y="3191025"/>
              <a:ext cx="54325" cy="52250"/>
            </a:xfrm>
            <a:custGeom>
              <a:avLst/>
              <a:gdLst/>
              <a:ahLst/>
              <a:cxnLst/>
              <a:rect l="l" t="t" r="r" b="b"/>
              <a:pathLst>
                <a:path w="2173" h="2090" extrusionOk="0">
                  <a:moveTo>
                    <a:pt x="1086" y="1"/>
                  </a:moveTo>
                  <a:cubicBezTo>
                    <a:pt x="485" y="1"/>
                    <a:pt x="0" y="469"/>
                    <a:pt x="0" y="1053"/>
                  </a:cubicBezTo>
                  <a:cubicBezTo>
                    <a:pt x="0" y="1638"/>
                    <a:pt x="485" y="2089"/>
                    <a:pt x="1086" y="2089"/>
                  </a:cubicBezTo>
                  <a:cubicBezTo>
                    <a:pt x="1688" y="2089"/>
                    <a:pt x="2172" y="1638"/>
                    <a:pt x="2172" y="1053"/>
                  </a:cubicBezTo>
                  <a:cubicBezTo>
                    <a:pt x="2172" y="469"/>
                    <a:pt x="1688" y="1"/>
                    <a:pt x="1086"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0"/>
            <p:cNvSpPr/>
            <p:nvPr/>
          </p:nvSpPr>
          <p:spPr>
            <a:xfrm>
              <a:off x="3746500" y="2983475"/>
              <a:ext cx="191750" cy="51350"/>
            </a:xfrm>
            <a:custGeom>
              <a:avLst/>
              <a:gdLst/>
              <a:ahLst/>
              <a:cxnLst/>
              <a:rect l="l" t="t" r="r" b="b"/>
              <a:pathLst>
                <a:path w="7670" h="2054" extrusionOk="0">
                  <a:moveTo>
                    <a:pt x="5376" y="0"/>
                  </a:moveTo>
                  <a:cubicBezTo>
                    <a:pt x="5129" y="0"/>
                    <a:pt x="4880" y="17"/>
                    <a:pt x="4629" y="49"/>
                  </a:cubicBezTo>
                  <a:cubicBezTo>
                    <a:pt x="3593" y="166"/>
                    <a:pt x="0" y="1051"/>
                    <a:pt x="0" y="1051"/>
                  </a:cubicBezTo>
                  <a:lnTo>
                    <a:pt x="3325" y="2054"/>
                  </a:lnTo>
                  <a:cubicBezTo>
                    <a:pt x="3325" y="2054"/>
                    <a:pt x="6099" y="1085"/>
                    <a:pt x="7670" y="550"/>
                  </a:cubicBezTo>
                  <a:cubicBezTo>
                    <a:pt x="6920" y="169"/>
                    <a:pt x="6160" y="0"/>
                    <a:pt x="537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0"/>
            <p:cNvSpPr/>
            <p:nvPr/>
          </p:nvSpPr>
          <p:spPr>
            <a:xfrm>
              <a:off x="1889750" y="2597375"/>
              <a:ext cx="1974150" cy="613725"/>
            </a:xfrm>
            <a:custGeom>
              <a:avLst/>
              <a:gdLst/>
              <a:ahLst/>
              <a:cxnLst/>
              <a:rect l="l" t="t" r="r" b="b"/>
              <a:pathLst>
                <a:path w="78966" h="24549" extrusionOk="0">
                  <a:moveTo>
                    <a:pt x="74997" y="0"/>
                  </a:moveTo>
                  <a:cubicBezTo>
                    <a:pt x="74489" y="0"/>
                    <a:pt x="74003" y="10"/>
                    <a:pt x="73686" y="37"/>
                  </a:cubicBezTo>
                  <a:cubicBezTo>
                    <a:pt x="72716" y="121"/>
                    <a:pt x="72031" y="221"/>
                    <a:pt x="71764" y="789"/>
                  </a:cubicBezTo>
                  <a:cubicBezTo>
                    <a:pt x="71480" y="1341"/>
                    <a:pt x="63527" y="10731"/>
                    <a:pt x="62775" y="11900"/>
                  </a:cubicBezTo>
                  <a:cubicBezTo>
                    <a:pt x="62006" y="13070"/>
                    <a:pt x="59767" y="14206"/>
                    <a:pt x="58497" y="14340"/>
                  </a:cubicBezTo>
                  <a:cubicBezTo>
                    <a:pt x="58145" y="14371"/>
                    <a:pt x="57519" y="14382"/>
                    <a:pt x="56756" y="14382"/>
                  </a:cubicBezTo>
                  <a:cubicBezTo>
                    <a:pt x="55083" y="14382"/>
                    <a:pt x="52752" y="14330"/>
                    <a:pt x="51197" y="14330"/>
                  </a:cubicBezTo>
                  <a:cubicBezTo>
                    <a:pt x="50837" y="14330"/>
                    <a:pt x="50519" y="14333"/>
                    <a:pt x="50260" y="14340"/>
                  </a:cubicBezTo>
                  <a:cubicBezTo>
                    <a:pt x="48372" y="14373"/>
                    <a:pt x="13117" y="14340"/>
                    <a:pt x="9825" y="14691"/>
                  </a:cubicBezTo>
                  <a:cubicBezTo>
                    <a:pt x="6550" y="15075"/>
                    <a:pt x="5815" y="15660"/>
                    <a:pt x="3225" y="18133"/>
                  </a:cubicBezTo>
                  <a:cubicBezTo>
                    <a:pt x="3025" y="18333"/>
                    <a:pt x="2524" y="18550"/>
                    <a:pt x="1972" y="18851"/>
                  </a:cubicBezTo>
                  <a:cubicBezTo>
                    <a:pt x="1187" y="19269"/>
                    <a:pt x="301" y="19804"/>
                    <a:pt x="218" y="20539"/>
                  </a:cubicBezTo>
                  <a:cubicBezTo>
                    <a:pt x="1" y="22310"/>
                    <a:pt x="2373" y="23563"/>
                    <a:pt x="8806" y="24014"/>
                  </a:cubicBezTo>
                  <a:cubicBezTo>
                    <a:pt x="15239" y="24449"/>
                    <a:pt x="35891" y="24449"/>
                    <a:pt x="40686" y="24532"/>
                  </a:cubicBezTo>
                  <a:cubicBezTo>
                    <a:pt x="41296" y="24543"/>
                    <a:pt x="41928" y="24548"/>
                    <a:pt x="42578" y="24548"/>
                  </a:cubicBezTo>
                  <a:cubicBezTo>
                    <a:pt x="47035" y="24548"/>
                    <a:pt x="52325" y="24277"/>
                    <a:pt x="57094" y="23446"/>
                  </a:cubicBezTo>
                  <a:cubicBezTo>
                    <a:pt x="59984" y="22928"/>
                    <a:pt x="65849" y="21424"/>
                    <a:pt x="70778" y="20104"/>
                  </a:cubicBezTo>
                  <a:cubicBezTo>
                    <a:pt x="75206" y="18918"/>
                    <a:pt x="78865" y="17882"/>
                    <a:pt x="78865" y="17882"/>
                  </a:cubicBezTo>
                  <a:cubicBezTo>
                    <a:pt x="78865" y="17882"/>
                    <a:pt x="78965" y="17598"/>
                    <a:pt x="78832" y="16796"/>
                  </a:cubicBezTo>
                  <a:cubicBezTo>
                    <a:pt x="78815" y="16679"/>
                    <a:pt x="78782" y="16545"/>
                    <a:pt x="78731" y="16412"/>
                  </a:cubicBezTo>
                  <a:cubicBezTo>
                    <a:pt x="77863" y="16044"/>
                    <a:pt x="73819" y="15042"/>
                    <a:pt x="73819" y="15042"/>
                  </a:cubicBezTo>
                  <a:lnTo>
                    <a:pt x="77111" y="37"/>
                  </a:lnTo>
                  <a:cubicBezTo>
                    <a:pt x="77111" y="37"/>
                    <a:pt x="76012" y="0"/>
                    <a:pt x="74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0"/>
            <p:cNvSpPr/>
            <p:nvPr/>
          </p:nvSpPr>
          <p:spPr>
            <a:xfrm>
              <a:off x="1889750" y="3018100"/>
              <a:ext cx="1974150" cy="193000"/>
            </a:xfrm>
            <a:custGeom>
              <a:avLst/>
              <a:gdLst/>
              <a:ahLst/>
              <a:cxnLst/>
              <a:rect l="l" t="t" r="r" b="b"/>
              <a:pathLst>
                <a:path w="78966" h="7720" extrusionOk="0">
                  <a:moveTo>
                    <a:pt x="78815" y="0"/>
                  </a:moveTo>
                  <a:cubicBezTo>
                    <a:pt x="75724" y="702"/>
                    <a:pt x="70127" y="1888"/>
                    <a:pt x="64262" y="2674"/>
                  </a:cubicBezTo>
                  <a:cubicBezTo>
                    <a:pt x="60190" y="3197"/>
                    <a:pt x="46410" y="3249"/>
                    <a:pt x="32671" y="3249"/>
                  </a:cubicBezTo>
                  <a:cubicBezTo>
                    <a:pt x="29284" y="3249"/>
                    <a:pt x="25899" y="3246"/>
                    <a:pt x="22663" y="3246"/>
                  </a:cubicBezTo>
                  <a:cubicBezTo>
                    <a:pt x="10533" y="3246"/>
                    <a:pt x="488" y="3290"/>
                    <a:pt x="218" y="3710"/>
                  </a:cubicBezTo>
                  <a:cubicBezTo>
                    <a:pt x="1" y="5481"/>
                    <a:pt x="2373" y="6734"/>
                    <a:pt x="8806" y="7185"/>
                  </a:cubicBezTo>
                  <a:cubicBezTo>
                    <a:pt x="15239" y="7620"/>
                    <a:pt x="35891" y="7620"/>
                    <a:pt x="40686" y="7703"/>
                  </a:cubicBezTo>
                  <a:cubicBezTo>
                    <a:pt x="41296" y="7714"/>
                    <a:pt x="41928" y="7719"/>
                    <a:pt x="42578" y="7719"/>
                  </a:cubicBezTo>
                  <a:cubicBezTo>
                    <a:pt x="47035" y="7719"/>
                    <a:pt x="52325" y="7448"/>
                    <a:pt x="57094" y="6617"/>
                  </a:cubicBezTo>
                  <a:cubicBezTo>
                    <a:pt x="59984" y="6099"/>
                    <a:pt x="65849" y="4595"/>
                    <a:pt x="70778" y="3275"/>
                  </a:cubicBezTo>
                  <a:cubicBezTo>
                    <a:pt x="75206" y="2089"/>
                    <a:pt x="78865" y="1053"/>
                    <a:pt x="78865" y="1053"/>
                  </a:cubicBezTo>
                  <a:cubicBezTo>
                    <a:pt x="78865" y="1053"/>
                    <a:pt x="78965" y="769"/>
                    <a:pt x="7881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0"/>
            <p:cNvSpPr/>
            <p:nvPr/>
          </p:nvSpPr>
          <p:spPr>
            <a:xfrm>
              <a:off x="3536375" y="3023000"/>
              <a:ext cx="174225" cy="29375"/>
            </a:xfrm>
            <a:custGeom>
              <a:avLst/>
              <a:gdLst/>
              <a:ahLst/>
              <a:cxnLst/>
              <a:rect l="l" t="t" r="r" b="b"/>
              <a:pathLst>
                <a:path w="6969" h="1175" extrusionOk="0">
                  <a:moveTo>
                    <a:pt x="3604" y="1"/>
                  </a:moveTo>
                  <a:cubicBezTo>
                    <a:pt x="3063" y="1"/>
                    <a:pt x="2582" y="30"/>
                    <a:pt x="2407" y="88"/>
                  </a:cubicBezTo>
                  <a:cubicBezTo>
                    <a:pt x="2056" y="222"/>
                    <a:pt x="1" y="840"/>
                    <a:pt x="1" y="840"/>
                  </a:cubicBezTo>
                  <a:lnTo>
                    <a:pt x="6965" y="1174"/>
                  </a:lnTo>
                  <a:lnTo>
                    <a:pt x="6965" y="1174"/>
                  </a:lnTo>
                  <a:cubicBezTo>
                    <a:pt x="6823" y="1161"/>
                    <a:pt x="5993" y="221"/>
                    <a:pt x="5164" y="88"/>
                  </a:cubicBezTo>
                  <a:cubicBezTo>
                    <a:pt x="4746" y="30"/>
                    <a:pt x="4145" y="1"/>
                    <a:pt x="3604" y="1"/>
                  </a:cubicBezTo>
                  <a:close/>
                  <a:moveTo>
                    <a:pt x="6965" y="1174"/>
                  </a:moveTo>
                  <a:cubicBezTo>
                    <a:pt x="6966" y="1174"/>
                    <a:pt x="6967" y="1175"/>
                    <a:pt x="6968" y="1175"/>
                  </a:cubicBezTo>
                  <a:lnTo>
                    <a:pt x="6965" y="1174"/>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50"/>
            <p:cNvGrpSpPr/>
            <p:nvPr/>
          </p:nvGrpSpPr>
          <p:grpSpPr>
            <a:xfrm>
              <a:off x="2309975" y="3167225"/>
              <a:ext cx="202625" cy="127850"/>
              <a:chOff x="2309975" y="3167225"/>
              <a:chExt cx="202625" cy="127850"/>
            </a:xfrm>
          </p:grpSpPr>
          <p:sp>
            <p:nvSpPr>
              <p:cNvPr id="566" name="Google Shape;566;p50"/>
              <p:cNvSpPr/>
              <p:nvPr/>
            </p:nvSpPr>
            <p:spPr>
              <a:xfrm>
                <a:off x="2318325" y="3167650"/>
                <a:ext cx="194275" cy="127425"/>
              </a:xfrm>
              <a:custGeom>
                <a:avLst/>
                <a:gdLst/>
                <a:ahLst/>
                <a:cxnLst/>
                <a:rect l="l" t="t" r="r" b="b"/>
                <a:pathLst>
                  <a:path w="7771" h="5097" extrusionOk="0">
                    <a:moveTo>
                      <a:pt x="1404" y="0"/>
                    </a:moveTo>
                    <a:lnTo>
                      <a:pt x="1404" y="0"/>
                    </a:lnTo>
                    <a:cubicBezTo>
                      <a:pt x="1839" y="1303"/>
                      <a:pt x="2557" y="2506"/>
                      <a:pt x="3443" y="3576"/>
                    </a:cubicBezTo>
                    <a:cubicBezTo>
                      <a:pt x="2696" y="3620"/>
                      <a:pt x="1935" y="3643"/>
                      <a:pt x="1164" y="3643"/>
                    </a:cubicBezTo>
                    <a:cubicBezTo>
                      <a:pt x="779" y="3643"/>
                      <a:pt x="391" y="3637"/>
                      <a:pt x="1" y="3626"/>
                    </a:cubicBezTo>
                    <a:lnTo>
                      <a:pt x="1" y="3626"/>
                    </a:lnTo>
                    <a:cubicBezTo>
                      <a:pt x="318" y="4712"/>
                      <a:pt x="986" y="4996"/>
                      <a:pt x="1638" y="5079"/>
                    </a:cubicBezTo>
                    <a:cubicBezTo>
                      <a:pt x="1724" y="5091"/>
                      <a:pt x="1868" y="5097"/>
                      <a:pt x="2055" y="5097"/>
                    </a:cubicBezTo>
                    <a:cubicBezTo>
                      <a:pt x="2669" y="5097"/>
                      <a:pt x="3754" y="5039"/>
                      <a:pt x="4829" y="4963"/>
                    </a:cubicBezTo>
                    <a:cubicBezTo>
                      <a:pt x="6149" y="4846"/>
                      <a:pt x="7419" y="4729"/>
                      <a:pt x="7770" y="4612"/>
                    </a:cubicBezTo>
                    <a:cubicBezTo>
                      <a:pt x="7236" y="4010"/>
                      <a:pt x="6834" y="1805"/>
                      <a:pt x="7770" y="635"/>
                    </a:cubicBezTo>
                    <a:cubicBezTo>
                      <a:pt x="6868" y="167"/>
                      <a:pt x="2941" y="5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0"/>
              <p:cNvSpPr/>
              <p:nvPr/>
            </p:nvSpPr>
            <p:spPr>
              <a:xfrm>
                <a:off x="2309975" y="3167225"/>
                <a:ext cx="94425" cy="91675"/>
              </a:xfrm>
              <a:custGeom>
                <a:avLst/>
                <a:gdLst/>
                <a:ahLst/>
                <a:cxnLst/>
                <a:rect l="l" t="t" r="r" b="b"/>
                <a:pathLst>
                  <a:path w="3777" h="3667" extrusionOk="0">
                    <a:moveTo>
                      <a:pt x="1087" y="0"/>
                    </a:moveTo>
                    <a:cubicBezTo>
                      <a:pt x="268" y="552"/>
                      <a:pt x="1" y="1504"/>
                      <a:pt x="201" y="3058"/>
                    </a:cubicBezTo>
                    <a:cubicBezTo>
                      <a:pt x="234" y="3259"/>
                      <a:pt x="268" y="3442"/>
                      <a:pt x="335" y="3643"/>
                    </a:cubicBezTo>
                    <a:cubicBezTo>
                      <a:pt x="725" y="3660"/>
                      <a:pt x="1113" y="3667"/>
                      <a:pt x="1498" y="3667"/>
                    </a:cubicBezTo>
                    <a:cubicBezTo>
                      <a:pt x="2269" y="3667"/>
                      <a:pt x="3030" y="3637"/>
                      <a:pt x="3777" y="3593"/>
                    </a:cubicBezTo>
                    <a:cubicBezTo>
                      <a:pt x="2891" y="2523"/>
                      <a:pt x="2173" y="1320"/>
                      <a:pt x="1738" y="17"/>
                    </a:cubicBezTo>
                    <a:cubicBezTo>
                      <a:pt x="1337" y="17"/>
                      <a:pt x="1087" y="0"/>
                      <a:pt x="1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50"/>
            <p:cNvSpPr/>
            <p:nvPr/>
          </p:nvSpPr>
          <p:spPr>
            <a:xfrm>
              <a:off x="2483850" y="3186425"/>
              <a:ext cx="53800" cy="93600"/>
            </a:xfrm>
            <a:custGeom>
              <a:avLst/>
              <a:gdLst/>
              <a:ahLst/>
              <a:cxnLst/>
              <a:rect l="l" t="t" r="r" b="b"/>
              <a:pathLst>
                <a:path w="2152" h="3744" extrusionOk="0">
                  <a:moveTo>
                    <a:pt x="1049" y="1"/>
                  </a:moveTo>
                  <a:cubicBezTo>
                    <a:pt x="0" y="1582"/>
                    <a:pt x="1041" y="3744"/>
                    <a:pt x="1049" y="3744"/>
                  </a:cubicBezTo>
                  <a:cubicBezTo>
                    <a:pt x="1049" y="3744"/>
                    <a:pt x="1049" y="3744"/>
                    <a:pt x="1049" y="3744"/>
                  </a:cubicBezTo>
                  <a:lnTo>
                    <a:pt x="2035" y="3560"/>
                  </a:lnTo>
                  <a:cubicBezTo>
                    <a:pt x="2035" y="3560"/>
                    <a:pt x="1667" y="1254"/>
                    <a:pt x="2152" y="302"/>
                  </a:cubicBezTo>
                  <a:lnTo>
                    <a:pt x="1049"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2518900" y="3200650"/>
              <a:ext cx="93525" cy="57250"/>
            </a:xfrm>
            <a:custGeom>
              <a:avLst/>
              <a:gdLst/>
              <a:ahLst/>
              <a:cxnLst/>
              <a:rect l="l" t="t" r="r" b="b"/>
              <a:pathLst>
                <a:path w="3741" h="2290" extrusionOk="0">
                  <a:moveTo>
                    <a:pt x="649" y="0"/>
                  </a:moveTo>
                  <a:cubicBezTo>
                    <a:pt x="1" y="316"/>
                    <a:pt x="478" y="2289"/>
                    <a:pt x="482" y="2289"/>
                  </a:cubicBezTo>
                  <a:cubicBezTo>
                    <a:pt x="482" y="2289"/>
                    <a:pt x="482" y="2289"/>
                    <a:pt x="482" y="2289"/>
                  </a:cubicBezTo>
                  <a:lnTo>
                    <a:pt x="3390" y="1938"/>
                  </a:lnTo>
                  <a:cubicBezTo>
                    <a:pt x="3390" y="1938"/>
                    <a:pt x="3741" y="1086"/>
                    <a:pt x="3490" y="501"/>
                  </a:cubicBezTo>
                  <a:lnTo>
                    <a:pt x="6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50900" y="3114775"/>
              <a:ext cx="495025" cy="75950"/>
            </a:xfrm>
            <a:custGeom>
              <a:avLst/>
              <a:gdLst/>
              <a:ahLst/>
              <a:cxnLst/>
              <a:rect l="l" t="t" r="r" b="b"/>
              <a:pathLst>
                <a:path w="19801" h="3038" extrusionOk="0">
                  <a:moveTo>
                    <a:pt x="12538" y="1"/>
                  </a:moveTo>
                  <a:cubicBezTo>
                    <a:pt x="12423" y="1"/>
                    <a:pt x="12310" y="4"/>
                    <a:pt x="12198" y="10"/>
                  </a:cubicBezTo>
                  <a:cubicBezTo>
                    <a:pt x="9491" y="160"/>
                    <a:pt x="1" y="2115"/>
                    <a:pt x="1" y="2115"/>
                  </a:cubicBezTo>
                  <a:lnTo>
                    <a:pt x="6367" y="2867"/>
                  </a:lnTo>
                  <a:cubicBezTo>
                    <a:pt x="6367" y="2867"/>
                    <a:pt x="10168" y="3038"/>
                    <a:pt x="12317" y="3038"/>
                  </a:cubicBezTo>
                  <a:cubicBezTo>
                    <a:pt x="12496" y="3038"/>
                    <a:pt x="12663" y="3037"/>
                    <a:pt x="12816" y="3034"/>
                  </a:cubicBezTo>
                  <a:cubicBezTo>
                    <a:pt x="14788" y="3017"/>
                    <a:pt x="19801" y="2650"/>
                    <a:pt x="19099" y="2115"/>
                  </a:cubicBezTo>
                  <a:cubicBezTo>
                    <a:pt x="18442" y="1603"/>
                    <a:pt x="15177" y="1"/>
                    <a:pt x="12538"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666700" y="3084925"/>
              <a:ext cx="84000" cy="38875"/>
            </a:xfrm>
            <a:custGeom>
              <a:avLst/>
              <a:gdLst/>
              <a:ahLst/>
              <a:cxnLst/>
              <a:rect l="l" t="t" r="r" b="b"/>
              <a:pathLst>
                <a:path w="3360" h="1555" extrusionOk="0">
                  <a:moveTo>
                    <a:pt x="2490" y="1"/>
                  </a:moveTo>
                  <a:cubicBezTo>
                    <a:pt x="1772" y="1"/>
                    <a:pt x="84" y="1204"/>
                    <a:pt x="1" y="1204"/>
                  </a:cubicBezTo>
                  <a:lnTo>
                    <a:pt x="2273" y="1555"/>
                  </a:lnTo>
                  <a:lnTo>
                    <a:pt x="3359" y="134"/>
                  </a:lnTo>
                  <a:cubicBezTo>
                    <a:pt x="3359" y="134"/>
                    <a:pt x="3192" y="1"/>
                    <a:pt x="249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2231450" y="3040225"/>
              <a:ext cx="1001275" cy="20075"/>
            </a:xfrm>
            <a:custGeom>
              <a:avLst/>
              <a:gdLst/>
              <a:ahLst/>
              <a:cxnLst/>
              <a:rect l="l" t="t" r="r" b="b"/>
              <a:pathLst>
                <a:path w="40051" h="803" extrusionOk="0">
                  <a:moveTo>
                    <a:pt x="251" y="1"/>
                  </a:moveTo>
                  <a:cubicBezTo>
                    <a:pt x="134" y="1"/>
                    <a:pt x="34" y="101"/>
                    <a:pt x="0" y="235"/>
                  </a:cubicBezTo>
                  <a:lnTo>
                    <a:pt x="0" y="369"/>
                  </a:lnTo>
                  <a:cubicBezTo>
                    <a:pt x="17" y="486"/>
                    <a:pt x="117" y="619"/>
                    <a:pt x="234" y="619"/>
                  </a:cubicBezTo>
                  <a:cubicBezTo>
                    <a:pt x="368" y="619"/>
                    <a:pt x="468" y="502"/>
                    <a:pt x="485" y="385"/>
                  </a:cubicBezTo>
                  <a:lnTo>
                    <a:pt x="485" y="252"/>
                  </a:lnTo>
                  <a:cubicBezTo>
                    <a:pt x="485" y="135"/>
                    <a:pt x="385" y="18"/>
                    <a:pt x="251" y="1"/>
                  </a:cubicBezTo>
                  <a:close/>
                  <a:moveTo>
                    <a:pt x="1571" y="1"/>
                  </a:moveTo>
                  <a:cubicBezTo>
                    <a:pt x="1454" y="1"/>
                    <a:pt x="1337" y="101"/>
                    <a:pt x="1320" y="235"/>
                  </a:cubicBezTo>
                  <a:lnTo>
                    <a:pt x="1320" y="369"/>
                  </a:lnTo>
                  <a:cubicBezTo>
                    <a:pt x="1320" y="502"/>
                    <a:pt x="1437" y="619"/>
                    <a:pt x="1554" y="619"/>
                  </a:cubicBezTo>
                  <a:cubicBezTo>
                    <a:pt x="1688" y="619"/>
                    <a:pt x="1788" y="502"/>
                    <a:pt x="1805" y="385"/>
                  </a:cubicBezTo>
                  <a:lnTo>
                    <a:pt x="1805" y="252"/>
                  </a:lnTo>
                  <a:cubicBezTo>
                    <a:pt x="1805" y="135"/>
                    <a:pt x="1705" y="1"/>
                    <a:pt x="1571" y="1"/>
                  </a:cubicBezTo>
                  <a:close/>
                  <a:moveTo>
                    <a:pt x="2908" y="1"/>
                  </a:moveTo>
                  <a:cubicBezTo>
                    <a:pt x="2791" y="1"/>
                    <a:pt x="2690" y="101"/>
                    <a:pt x="2657" y="235"/>
                  </a:cubicBezTo>
                  <a:lnTo>
                    <a:pt x="2657" y="369"/>
                  </a:lnTo>
                  <a:cubicBezTo>
                    <a:pt x="2640" y="502"/>
                    <a:pt x="2741" y="619"/>
                    <a:pt x="2891" y="619"/>
                  </a:cubicBezTo>
                  <a:cubicBezTo>
                    <a:pt x="3025" y="619"/>
                    <a:pt x="3125" y="502"/>
                    <a:pt x="3142" y="385"/>
                  </a:cubicBezTo>
                  <a:lnTo>
                    <a:pt x="3142" y="252"/>
                  </a:lnTo>
                  <a:cubicBezTo>
                    <a:pt x="3142" y="135"/>
                    <a:pt x="3041" y="18"/>
                    <a:pt x="2908" y="1"/>
                  </a:cubicBezTo>
                  <a:close/>
                  <a:moveTo>
                    <a:pt x="4228" y="34"/>
                  </a:moveTo>
                  <a:cubicBezTo>
                    <a:pt x="4094" y="34"/>
                    <a:pt x="3994" y="135"/>
                    <a:pt x="3977" y="252"/>
                  </a:cubicBezTo>
                  <a:lnTo>
                    <a:pt x="3977" y="385"/>
                  </a:lnTo>
                  <a:cubicBezTo>
                    <a:pt x="3960" y="502"/>
                    <a:pt x="4060" y="619"/>
                    <a:pt x="4211" y="636"/>
                  </a:cubicBezTo>
                  <a:cubicBezTo>
                    <a:pt x="4328" y="636"/>
                    <a:pt x="4461" y="536"/>
                    <a:pt x="4461" y="402"/>
                  </a:cubicBezTo>
                  <a:lnTo>
                    <a:pt x="4461" y="268"/>
                  </a:lnTo>
                  <a:cubicBezTo>
                    <a:pt x="4461" y="151"/>
                    <a:pt x="4361" y="51"/>
                    <a:pt x="4228" y="34"/>
                  </a:cubicBezTo>
                  <a:close/>
                  <a:moveTo>
                    <a:pt x="5548" y="34"/>
                  </a:moveTo>
                  <a:cubicBezTo>
                    <a:pt x="5414" y="34"/>
                    <a:pt x="5314" y="135"/>
                    <a:pt x="5297" y="252"/>
                  </a:cubicBezTo>
                  <a:lnTo>
                    <a:pt x="5297" y="385"/>
                  </a:lnTo>
                  <a:cubicBezTo>
                    <a:pt x="5280" y="536"/>
                    <a:pt x="5380" y="636"/>
                    <a:pt x="5531" y="636"/>
                  </a:cubicBezTo>
                  <a:cubicBezTo>
                    <a:pt x="5648" y="636"/>
                    <a:pt x="5748" y="536"/>
                    <a:pt x="5781" y="402"/>
                  </a:cubicBezTo>
                  <a:lnTo>
                    <a:pt x="5781" y="268"/>
                  </a:lnTo>
                  <a:cubicBezTo>
                    <a:pt x="5781" y="151"/>
                    <a:pt x="5665" y="51"/>
                    <a:pt x="5548" y="34"/>
                  </a:cubicBezTo>
                  <a:close/>
                  <a:moveTo>
                    <a:pt x="6868" y="34"/>
                  </a:moveTo>
                  <a:cubicBezTo>
                    <a:pt x="6734" y="34"/>
                    <a:pt x="6634" y="135"/>
                    <a:pt x="6617" y="252"/>
                  </a:cubicBezTo>
                  <a:lnTo>
                    <a:pt x="6617" y="385"/>
                  </a:lnTo>
                  <a:cubicBezTo>
                    <a:pt x="6583" y="536"/>
                    <a:pt x="6717" y="636"/>
                    <a:pt x="6834" y="636"/>
                  </a:cubicBezTo>
                  <a:cubicBezTo>
                    <a:pt x="6968" y="636"/>
                    <a:pt x="7085" y="536"/>
                    <a:pt x="7085" y="402"/>
                  </a:cubicBezTo>
                  <a:lnTo>
                    <a:pt x="7085" y="268"/>
                  </a:lnTo>
                  <a:cubicBezTo>
                    <a:pt x="7085" y="151"/>
                    <a:pt x="6984" y="51"/>
                    <a:pt x="6868" y="34"/>
                  </a:cubicBezTo>
                  <a:close/>
                  <a:moveTo>
                    <a:pt x="8171" y="34"/>
                  </a:moveTo>
                  <a:cubicBezTo>
                    <a:pt x="8054" y="34"/>
                    <a:pt x="7937" y="135"/>
                    <a:pt x="7920" y="252"/>
                  </a:cubicBezTo>
                  <a:lnTo>
                    <a:pt x="7920" y="385"/>
                  </a:lnTo>
                  <a:cubicBezTo>
                    <a:pt x="7920" y="536"/>
                    <a:pt x="8037" y="636"/>
                    <a:pt x="8154" y="636"/>
                  </a:cubicBezTo>
                  <a:cubicBezTo>
                    <a:pt x="8288" y="636"/>
                    <a:pt x="8405" y="536"/>
                    <a:pt x="8405" y="402"/>
                  </a:cubicBezTo>
                  <a:lnTo>
                    <a:pt x="8405" y="268"/>
                  </a:lnTo>
                  <a:cubicBezTo>
                    <a:pt x="8405" y="151"/>
                    <a:pt x="8304" y="51"/>
                    <a:pt x="8171" y="34"/>
                  </a:cubicBezTo>
                  <a:close/>
                  <a:moveTo>
                    <a:pt x="9491" y="51"/>
                  </a:moveTo>
                  <a:cubicBezTo>
                    <a:pt x="9374" y="51"/>
                    <a:pt x="9240" y="151"/>
                    <a:pt x="9240" y="285"/>
                  </a:cubicBezTo>
                  <a:lnTo>
                    <a:pt x="9240" y="402"/>
                  </a:lnTo>
                  <a:cubicBezTo>
                    <a:pt x="9240" y="552"/>
                    <a:pt x="9340" y="653"/>
                    <a:pt x="9474" y="653"/>
                  </a:cubicBezTo>
                  <a:cubicBezTo>
                    <a:pt x="9591" y="653"/>
                    <a:pt x="9725" y="552"/>
                    <a:pt x="9725" y="419"/>
                  </a:cubicBezTo>
                  <a:lnTo>
                    <a:pt x="9725" y="302"/>
                  </a:lnTo>
                  <a:cubicBezTo>
                    <a:pt x="9725" y="168"/>
                    <a:pt x="9624" y="68"/>
                    <a:pt x="9491" y="51"/>
                  </a:cubicBezTo>
                  <a:close/>
                  <a:moveTo>
                    <a:pt x="10811" y="51"/>
                  </a:moveTo>
                  <a:cubicBezTo>
                    <a:pt x="10677" y="51"/>
                    <a:pt x="10577" y="151"/>
                    <a:pt x="10560" y="285"/>
                  </a:cubicBezTo>
                  <a:lnTo>
                    <a:pt x="10560" y="402"/>
                  </a:lnTo>
                  <a:cubicBezTo>
                    <a:pt x="10560" y="552"/>
                    <a:pt x="10660" y="653"/>
                    <a:pt x="10794" y="653"/>
                  </a:cubicBezTo>
                  <a:cubicBezTo>
                    <a:pt x="10911" y="653"/>
                    <a:pt x="11045" y="552"/>
                    <a:pt x="11045" y="419"/>
                  </a:cubicBezTo>
                  <a:lnTo>
                    <a:pt x="11045" y="302"/>
                  </a:lnTo>
                  <a:cubicBezTo>
                    <a:pt x="11045" y="168"/>
                    <a:pt x="10928" y="51"/>
                    <a:pt x="10811" y="51"/>
                  </a:cubicBezTo>
                  <a:close/>
                  <a:moveTo>
                    <a:pt x="12114" y="51"/>
                  </a:moveTo>
                  <a:cubicBezTo>
                    <a:pt x="11997" y="51"/>
                    <a:pt x="11897" y="151"/>
                    <a:pt x="11880" y="285"/>
                  </a:cubicBezTo>
                  <a:lnTo>
                    <a:pt x="11880" y="402"/>
                  </a:lnTo>
                  <a:cubicBezTo>
                    <a:pt x="11880" y="552"/>
                    <a:pt x="11980" y="653"/>
                    <a:pt x="12097" y="653"/>
                  </a:cubicBezTo>
                  <a:cubicBezTo>
                    <a:pt x="12231" y="653"/>
                    <a:pt x="12331" y="552"/>
                    <a:pt x="12348" y="419"/>
                  </a:cubicBezTo>
                  <a:lnTo>
                    <a:pt x="12348" y="302"/>
                  </a:lnTo>
                  <a:cubicBezTo>
                    <a:pt x="12348" y="168"/>
                    <a:pt x="12248" y="68"/>
                    <a:pt x="12114" y="51"/>
                  </a:cubicBezTo>
                  <a:close/>
                  <a:moveTo>
                    <a:pt x="13434" y="68"/>
                  </a:moveTo>
                  <a:cubicBezTo>
                    <a:pt x="13317" y="68"/>
                    <a:pt x="13183" y="168"/>
                    <a:pt x="13183" y="302"/>
                  </a:cubicBezTo>
                  <a:lnTo>
                    <a:pt x="13183" y="419"/>
                  </a:lnTo>
                  <a:cubicBezTo>
                    <a:pt x="13183" y="552"/>
                    <a:pt x="13300" y="669"/>
                    <a:pt x="13417" y="669"/>
                  </a:cubicBezTo>
                  <a:cubicBezTo>
                    <a:pt x="13551" y="669"/>
                    <a:pt x="13668" y="569"/>
                    <a:pt x="13668" y="452"/>
                  </a:cubicBezTo>
                  <a:lnTo>
                    <a:pt x="13668" y="318"/>
                  </a:lnTo>
                  <a:cubicBezTo>
                    <a:pt x="13668" y="185"/>
                    <a:pt x="13568" y="85"/>
                    <a:pt x="13434" y="68"/>
                  </a:cubicBezTo>
                  <a:close/>
                  <a:moveTo>
                    <a:pt x="14771" y="68"/>
                  </a:moveTo>
                  <a:cubicBezTo>
                    <a:pt x="14654" y="68"/>
                    <a:pt x="14537" y="168"/>
                    <a:pt x="14520" y="302"/>
                  </a:cubicBezTo>
                  <a:lnTo>
                    <a:pt x="14520" y="419"/>
                  </a:lnTo>
                  <a:cubicBezTo>
                    <a:pt x="14503" y="569"/>
                    <a:pt x="14604" y="669"/>
                    <a:pt x="14754" y="669"/>
                  </a:cubicBezTo>
                  <a:cubicBezTo>
                    <a:pt x="14888" y="669"/>
                    <a:pt x="14988" y="569"/>
                    <a:pt x="15005" y="452"/>
                  </a:cubicBezTo>
                  <a:lnTo>
                    <a:pt x="15005" y="318"/>
                  </a:lnTo>
                  <a:cubicBezTo>
                    <a:pt x="15005" y="185"/>
                    <a:pt x="14904" y="85"/>
                    <a:pt x="14771" y="68"/>
                  </a:cubicBezTo>
                  <a:close/>
                  <a:moveTo>
                    <a:pt x="16091" y="68"/>
                  </a:moveTo>
                  <a:cubicBezTo>
                    <a:pt x="15957" y="68"/>
                    <a:pt x="15857" y="168"/>
                    <a:pt x="15840" y="302"/>
                  </a:cubicBezTo>
                  <a:lnTo>
                    <a:pt x="15840" y="419"/>
                  </a:lnTo>
                  <a:cubicBezTo>
                    <a:pt x="15823" y="569"/>
                    <a:pt x="15924" y="669"/>
                    <a:pt x="16074" y="669"/>
                  </a:cubicBezTo>
                  <a:cubicBezTo>
                    <a:pt x="16191" y="669"/>
                    <a:pt x="16308" y="569"/>
                    <a:pt x="16325" y="452"/>
                  </a:cubicBezTo>
                  <a:lnTo>
                    <a:pt x="16325" y="318"/>
                  </a:lnTo>
                  <a:cubicBezTo>
                    <a:pt x="16325" y="185"/>
                    <a:pt x="16224" y="68"/>
                    <a:pt x="16091" y="68"/>
                  </a:cubicBezTo>
                  <a:close/>
                  <a:moveTo>
                    <a:pt x="17411" y="68"/>
                  </a:moveTo>
                  <a:cubicBezTo>
                    <a:pt x="17277" y="68"/>
                    <a:pt x="17177" y="168"/>
                    <a:pt x="17160" y="302"/>
                  </a:cubicBezTo>
                  <a:lnTo>
                    <a:pt x="17160" y="419"/>
                  </a:lnTo>
                  <a:cubicBezTo>
                    <a:pt x="17143" y="569"/>
                    <a:pt x="17244" y="669"/>
                    <a:pt x="17394" y="669"/>
                  </a:cubicBezTo>
                  <a:cubicBezTo>
                    <a:pt x="17511" y="669"/>
                    <a:pt x="17611" y="569"/>
                    <a:pt x="17645" y="452"/>
                  </a:cubicBezTo>
                  <a:lnTo>
                    <a:pt x="17645" y="318"/>
                  </a:lnTo>
                  <a:cubicBezTo>
                    <a:pt x="17645" y="185"/>
                    <a:pt x="17528" y="85"/>
                    <a:pt x="17411" y="68"/>
                  </a:cubicBezTo>
                  <a:close/>
                  <a:moveTo>
                    <a:pt x="18731" y="85"/>
                  </a:moveTo>
                  <a:cubicBezTo>
                    <a:pt x="18597" y="85"/>
                    <a:pt x="18497" y="201"/>
                    <a:pt x="18480" y="318"/>
                  </a:cubicBezTo>
                  <a:lnTo>
                    <a:pt x="18480" y="452"/>
                  </a:lnTo>
                  <a:cubicBezTo>
                    <a:pt x="18447" y="586"/>
                    <a:pt x="18580" y="703"/>
                    <a:pt x="18697" y="703"/>
                  </a:cubicBezTo>
                  <a:cubicBezTo>
                    <a:pt x="18831" y="703"/>
                    <a:pt x="18931" y="586"/>
                    <a:pt x="18948" y="469"/>
                  </a:cubicBezTo>
                  <a:lnTo>
                    <a:pt x="18948" y="335"/>
                  </a:lnTo>
                  <a:cubicBezTo>
                    <a:pt x="18948" y="218"/>
                    <a:pt x="18848" y="85"/>
                    <a:pt x="18731" y="85"/>
                  </a:cubicBezTo>
                  <a:close/>
                  <a:moveTo>
                    <a:pt x="20034" y="85"/>
                  </a:moveTo>
                  <a:cubicBezTo>
                    <a:pt x="19917" y="85"/>
                    <a:pt x="19817" y="201"/>
                    <a:pt x="19783" y="318"/>
                  </a:cubicBezTo>
                  <a:lnTo>
                    <a:pt x="19783" y="452"/>
                  </a:lnTo>
                  <a:cubicBezTo>
                    <a:pt x="19783" y="586"/>
                    <a:pt x="19900" y="703"/>
                    <a:pt x="20017" y="703"/>
                  </a:cubicBezTo>
                  <a:cubicBezTo>
                    <a:pt x="20151" y="703"/>
                    <a:pt x="20251" y="586"/>
                    <a:pt x="20268" y="469"/>
                  </a:cubicBezTo>
                  <a:lnTo>
                    <a:pt x="20268" y="335"/>
                  </a:lnTo>
                  <a:cubicBezTo>
                    <a:pt x="20268" y="218"/>
                    <a:pt x="20168" y="101"/>
                    <a:pt x="20034" y="85"/>
                  </a:cubicBezTo>
                  <a:close/>
                  <a:moveTo>
                    <a:pt x="21354" y="85"/>
                  </a:moveTo>
                  <a:cubicBezTo>
                    <a:pt x="21220" y="85"/>
                    <a:pt x="21120" y="201"/>
                    <a:pt x="21103" y="318"/>
                  </a:cubicBezTo>
                  <a:lnTo>
                    <a:pt x="21103" y="452"/>
                  </a:lnTo>
                  <a:cubicBezTo>
                    <a:pt x="21103" y="586"/>
                    <a:pt x="21203" y="703"/>
                    <a:pt x="21337" y="703"/>
                  </a:cubicBezTo>
                  <a:cubicBezTo>
                    <a:pt x="21454" y="703"/>
                    <a:pt x="21588" y="586"/>
                    <a:pt x="21588" y="469"/>
                  </a:cubicBezTo>
                  <a:lnTo>
                    <a:pt x="21588" y="335"/>
                  </a:lnTo>
                  <a:cubicBezTo>
                    <a:pt x="21588" y="218"/>
                    <a:pt x="21488" y="85"/>
                    <a:pt x="21354" y="85"/>
                  </a:cubicBezTo>
                  <a:close/>
                  <a:moveTo>
                    <a:pt x="22674" y="101"/>
                  </a:moveTo>
                  <a:cubicBezTo>
                    <a:pt x="22540" y="101"/>
                    <a:pt x="22440" y="218"/>
                    <a:pt x="22423" y="335"/>
                  </a:cubicBezTo>
                  <a:lnTo>
                    <a:pt x="22423" y="469"/>
                  </a:lnTo>
                  <a:cubicBezTo>
                    <a:pt x="22423" y="586"/>
                    <a:pt x="22523" y="719"/>
                    <a:pt x="22657" y="719"/>
                  </a:cubicBezTo>
                  <a:cubicBezTo>
                    <a:pt x="22774" y="719"/>
                    <a:pt x="22874" y="619"/>
                    <a:pt x="22908" y="486"/>
                  </a:cubicBezTo>
                  <a:lnTo>
                    <a:pt x="22908" y="352"/>
                  </a:lnTo>
                  <a:cubicBezTo>
                    <a:pt x="22908" y="235"/>
                    <a:pt x="22791" y="135"/>
                    <a:pt x="22674" y="101"/>
                  </a:cubicBezTo>
                  <a:close/>
                  <a:moveTo>
                    <a:pt x="23994" y="101"/>
                  </a:moveTo>
                  <a:cubicBezTo>
                    <a:pt x="23860" y="101"/>
                    <a:pt x="23760" y="218"/>
                    <a:pt x="23743" y="335"/>
                  </a:cubicBezTo>
                  <a:lnTo>
                    <a:pt x="23743" y="469"/>
                  </a:lnTo>
                  <a:cubicBezTo>
                    <a:pt x="23743" y="619"/>
                    <a:pt x="23843" y="719"/>
                    <a:pt x="23960" y="719"/>
                  </a:cubicBezTo>
                  <a:cubicBezTo>
                    <a:pt x="24094" y="719"/>
                    <a:pt x="24211" y="619"/>
                    <a:pt x="24211" y="486"/>
                  </a:cubicBezTo>
                  <a:lnTo>
                    <a:pt x="24211" y="352"/>
                  </a:lnTo>
                  <a:cubicBezTo>
                    <a:pt x="24211" y="235"/>
                    <a:pt x="24111" y="101"/>
                    <a:pt x="23994" y="101"/>
                  </a:cubicBezTo>
                  <a:close/>
                  <a:moveTo>
                    <a:pt x="25297" y="101"/>
                  </a:moveTo>
                  <a:cubicBezTo>
                    <a:pt x="25180" y="101"/>
                    <a:pt x="25063" y="218"/>
                    <a:pt x="25046" y="335"/>
                  </a:cubicBezTo>
                  <a:lnTo>
                    <a:pt x="25046" y="469"/>
                  </a:lnTo>
                  <a:cubicBezTo>
                    <a:pt x="25046" y="619"/>
                    <a:pt x="25163" y="719"/>
                    <a:pt x="25280" y="719"/>
                  </a:cubicBezTo>
                  <a:cubicBezTo>
                    <a:pt x="25414" y="719"/>
                    <a:pt x="25531" y="619"/>
                    <a:pt x="25531" y="486"/>
                  </a:cubicBezTo>
                  <a:lnTo>
                    <a:pt x="25531" y="352"/>
                  </a:lnTo>
                  <a:cubicBezTo>
                    <a:pt x="25531" y="235"/>
                    <a:pt x="25431" y="135"/>
                    <a:pt x="25297" y="101"/>
                  </a:cubicBezTo>
                  <a:close/>
                  <a:moveTo>
                    <a:pt x="26634" y="135"/>
                  </a:moveTo>
                  <a:cubicBezTo>
                    <a:pt x="26517" y="135"/>
                    <a:pt x="26383" y="235"/>
                    <a:pt x="26383" y="369"/>
                  </a:cubicBezTo>
                  <a:lnTo>
                    <a:pt x="26383" y="486"/>
                  </a:lnTo>
                  <a:cubicBezTo>
                    <a:pt x="26366" y="619"/>
                    <a:pt x="26467" y="736"/>
                    <a:pt x="26617" y="736"/>
                  </a:cubicBezTo>
                  <a:cubicBezTo>
                    <a:pt x="26751" y="736"/>
                    <a:pt x="26868" y="636"/>
                    <a:pt x="26868" y="502"/>
                  </a:cubicBezTo>
                  <a:lnTo>
                    <a:pt x="26868" y="385"/>
                  </a:lnTo>
                  <a:cubicBezTo>
                    <a:pt x="26868" y="252"/>
                    <a:pt x="26767" y="135"/>
                    <a:pt x="26634" y="135"/>
                  </a:cubicBezTo>
                  <a:close/>
                  <a:moveTo>
                    <a:pt x="27954" y="135"/>
                  </a:moveTo>
                  <a:cubicBezTo>
                    <a:pt x="27837" y="135"/>
                    <a:pt x="27720" y="235"/>
                    <a:pt x="27703" y="369"/>
                  </a:cubicBezTo>
                  <a:lnTo>
                    <a:pt x="27703" y="486"/>
                  </a:lnTo>
                  <a:cubicBezTo>
                    <a:pt x="27686" y="636"/>
                    <a:pt x="27787" y="736"/>
                    <a:pt x="27937" y="736"/>
                  </a:cubicBezTo>
                  <a:cubicBezTo>
                    <a:pt x="28054" y="736"/>
                    <a:pt x="28188" y="636"/>
                    <a:pt x="28188" y="502"/>
                  </a:cubicBezTo>
                  <a:lnTo>
                    <a:pt x="28188" y="385"/>
                  </a:lnTo>
                  <a:cubicBezTo>
                    <a:pt x="28188" y="252"/>
                    <a:pt x="28087" y="151"/>
                    <a:pt x="27954" y="135"/>
                  </a:cubicBezTo>
                  <a:close/>
                  <a:moveTo>
                    <a:pt x="29274" y="135"/>
                  </a:moveTo>
                  <a:cubicBezTo>
                    <a:pt x="29140" y="135"/>
                    <a:pt x="29040" y="235"/>
                    <a:pt x="29023" y="369"/>
                  </a:cubicBezTo>
                  <a:lnTo>
                    <a:pt x="29023" y="486"/>
                  </a:lnTo>
                  <a:cubicBezTo>
                    <a:pt x="29006" y="636"/>
                    <a:pt x="29107" y="736"/>
                    <a:pt x="29240" y="736"/>
                  </a:cubicBezTo>
                  <a:cubicBezTo>
                    <a:pt x="29374" y="736"/>
                    <a:pt x="29474" y="636"/>
                    <a:pt x="29508" y="502"/>
                  </a:cubicBezTo>
                  <a:lnTo>
                    <a:pt x="29508" y="385"/>
                  </a:lnTo>
                  <a:cubicBezTo>
                    <a:pt x="29508" y="252"/>
                    <a:pt x="29391" y="135"/>
                    <a:pt x="29274" y="135"/>
                  </a:cubicBezTo>
                  <a:close/>
                  <a:moveTo>
                    <a:pt x="30594" y="135"/>
                  </a:moveTo>
                  <a:cubicBezTo>
                    <a:pt x="30460" y="135"/>
                    <a:pt x="30343" y="235"/>
                    <a:pt x="30343" y="369"/>
                  </a:cubicBezTo>
                  <a:lnTo>
                    <a:pt x="30343" y="486"/>
                  </a:lnTo>
                  <a:cubicBezTo>
                    <a:pt x="30310" y="636"/>
                    <a:pt x="30443" y="736"/>
                    <a:pt x="30560" y="736"/>
                  </a:cubicBezTo>
                  <a:cubicBezTo>
                    <a:pt x="30694" y="736"/>
                    <a:pt x="30811" y="636"/>
                    <a:pt x="30811" y="502"/>
                  </a:cubicBezTo>
                  <a:lnTo>
                    <a:pt x="30811" y="385"/>
                  </a:lnTo>
                  <a:cubicBezTo>
                    <a:pt x="30811" y="252"/>
                    <a:pt x="30711" y="151"/>
                    <a:pt x="30594" y="135"/>
                  </a:cubicBezTo>
                  <a:close/>
                  <a:moveTo>
                    <a:pt x="31897" y="151"/>
                  </a:moveTo>
                  <a:cubicBezTo>
                    <a:pt x="31780" y="151"/>
                    <a:pt x="31680" y="252"/>
                    <a:pt x="31646" y="385"/>
                  </a:cubicBezTo>
                  <a:lnTo>
                    <a:pt x="31646" y="502"/>
                  </a:lnTo>
                  <a:cubicBezTo>
                    <a:pt x="31646" y="653"/>
                    <a:pt x="31747" y="753"/>
                    <a:pt x="31880" y="753"/>
                  </a:cubicBezTo>
                  <a:cubicBezTo>
                    <a:pt x="32014" y="753"/>
                    <a:pt x="32131" y="653"/>
                    <a:pt x="32131" y="536"/>
                  </a:cubicBezTo>
                  <a:lnTo>
                    <a:pt x="32131" y="402"/>
                  </a:lnTo>
                  <a:cubicBezTo>
                    <a:pt x="32131" y="268"/>
                    <a:pt x="32031" y="168"/>
                    <a:pt x="31897" y="151"/>
                  </a:cubicBezTo>
                  <a:close/>
                  <a:moveTo>
                    <a:pt x="33217" y="151"/>
                  </a:moveTo>
                  <a:cubicBezTo>
                    <a:pt x="33100" y="151"/>
                    <a:pt x="32983" y="252"/>
                    <a:pt x="32966" y="385"/>
                  </a:cubicBezTo>
                  <a:lnTo>
                    <a:pt x="32966" y="502"/>
                  </a:lnTo>
                  <a:cubicBezTo>
                    <a:pt x="32966" y="653"/>
                    <a:pt x="33067" y="753"/>
                    <a:pt x="33200" y="753"/>
                  </a:cubicBezTo>
                  <a:cubicBezTo>
                    <a:pt x="33317" y="753"/>
                    <a:pt x="33434" y="653"/>
                    <a:pt x="33451" y="536"/>
                  </a:cubicBezTo>
                  <a:lnTo>
                    <a:pt x="33451" y="402"/>
                  </a:lnTo>
                  <a:cubicBezTo>
                    <a:pt x="33451" y="268"/>
                    <a:pt x="33351" y="168"/>
                    <a:pt x="33217" y="151"/>
                  </a:cubicBezTo>
                  <a:close/>
                  <a:moveTo>
                    <a:pt x="34537" y="151"/>
                  </a:moveTo>
                  <a:cubicBezTo>
                    <a:pt x="34403" y="151"/>
                    <a:pt x="34286" y="252"/>
                    <a:pt x="34286" y="385"/>
                  </a:cubicBezTo>
                  <a:lnTo>
                    <a:pt x="34286" y="502"/>
                  </a:lnTo>
                  <a:cubicBezTo>
                    <a:pt x="34286" y="653"/>
                    <a:pt x="34387" y="753"/>
                    <a:pt x="34520" y="753"/>
                  </a:cubicBezTo>
                  <a:cubicBezTo>
                    <a:pt x="34637" y="753"/>
                    <a:pt x="34771" y="653"/>
                    <a:pt x="34771" y="536"/>
                  </a:cubicBezTo>
                  <a:lnTo>
                    <a:pt x="34771" y="402"/>
                  </a:lnTo>
                  <a:cubicBezTo>
                    <a:pt x="34771" y="268"/>
                    <a:pt x="34654" y="151"/>
                    <a:pt x="34537" y="151"/>
                  </a:cubicBezTo>
                  <a:close/>
                  <a:moveTo>
                    <a:pt x="35857" y="168"/>
                  </a:moveTo>
                  <a:cubicBezTo>
                    <a:pt x="35723" y="168"/>
                    <a:pt x="35623" y="268"/>
                    <a:pt x="35590" y="402"/>
                  </a:cubicBezTo>
                  <a:lnTo>
                    <a:pt x="35590" y="536"/>
                  </a:lnTo>
                  <a:cubicBezTo>
                    <a:pt x="35606" y="653"/>
                    <a:pt x="35707" y="786"/>
                    <a:pt x="35823" y="786"/>
                  </a:cubicBezTo>
                  <a:cubicBezTo>
                    <a:pt x="35957" y="786"/>
                    <a:pt x="36057" y="669"/>
                    <a:pt x="36074" y="552"/>
                  </a:cubicBezTo>
                  <a:lnTo>
                    <a:pt x="36074" y="419"/>
                  </a:lnTo>
                  <a:cubicBezTo>
                    <a:pt x="36074" y="302"/>
                    <a:pt x="35974" y="185"/>
                    <a:pt x="35857" y="168"/>
                  </a:cubicBezTo>
                  <a:close/>
                  <a:moveTo>
                    <a:pt x="37160" y="168"/>
                  </a:moveTo>
                  <a:cubicBezTo>
                    <a:pt x="37043" y="168"/>
                    <a:pt x="36943" y="268"/>
                    <a:pt x="36910" y="402"/>
                  </a:cubicBezTo>
                  <a:lnTo>
                    <a:pt x="36910" y="536"/>
                  </a:lnTo>
                  <a:cubicBezTo>
                    <a:pt x="36910" y="669"/>
                    <a:pt x="37027" y="786"/>
                    <a:pt x="37143" y="786"/>
                  </a:cubicBezTo>
                  <a:cubicBezTo>
                    <a:pt x="37277" y="786"/>
                    <a:pt x="37377" y="669"/>
                    <a:pt x="37394" y="552"/>
                  </a:cubicBezTo>
                  <a:lnTo>
                    <a:pt x="37394" y="419"/>
                  </a:lnTo>
                  <a:cubicBezTo>
                    <a:pt x="37394" y="302"/>
                    <a:pt x="37294" y="185"/>
                    <a:pt x="37160" y="168"/>
                  </a:cubicBezTo>
                  <a:close/>
                  <a:moveTo>
                    <a:pt x="38497" y="168"/>
                  </a:moveTo>
                  <a:cubicBezTo>
                    <a:pt x="38380" y="168"/>
                    <a:pt x="38280" y="268"/>
                    <a:pt x="38246" y="402"/>
                  </a:cubicBezTo>
                  <a:lnTo>
                    <a:pt x="38246" y="536"/>
                  </a:lnTo>
                  <a:cubicBezTo>
                    <a:pt x="38230" y="669"/>
                    <a:pt x="38330" y="786"/>
                    <a:pt x="38480" y="786"/>
                  </a:cubicBezTo>
                  <a:cubicBezTo>
                    <a:pt x="38614" y="786"/>
                    <a:pt x="38714" y="669"/>
                    <a:pt x="38731" y="552"/>
                  </a:cubicBezTo>
                  <a:lnTo>
                    <a:pt x="38731" y="419"/>
                  </a:lnTo>
                  <a:cubicBezTo>
                    <a:pt x="38731" y="302"/>
                    <a:pt x="38631" y="185"/>
                    <a:pt x="38497" y="168"/>
                  </a:cubicBezTo>
                  <a:close/>
                  <a:moveTo>
                    <a:pt x="39817" y="201"/>
                  </a:moveTo>
                  <a:cubicBezTo>
                    <a:pt x="39683" y="201"/>
                    <a:pt x="39583" y="302"/>
                    <a:pt x="39566" y="419"/>
                  </a:cubicBezTo>
                  <a:lnTo>
                    <a:pt x="39566" y="552"/>
                  </a:lnTo>
                  <a:cubicBezTo>
                    <a:pt x="39550" y="669"/>
                    <a:pt x="39650" y="803"/>
                    <a:pt x="39800" y="803"/>
                  </a:cubicBezTo>
                  <a:cubicBezTo>
                    <a:pt x="39917" y="803"/>
                    <a:pt x="40051" y="703"/>
                    <a:pt x="40051" y="569"/>
                  </a:cubicBezTo>
                  <a:lnTo>
                    <a:pt x="40051" y="452"/>
                  </a:lnTo>
                  <a:cubicBezTo>
                    <a:pt x="40051" y="318"/>
                    <a:pt x="39951" y="218"/>
                    <a:pt x="39817" y="20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977900" y="3025200"/>
              <a:ext cx="41800" cy="37200"/>
            </a:xfrm>
            <a:custGeom>
              <a:avLst/>
              <a:gdLst/>
              <a:ahLst/>
              <a:cxnLst/>
              <a:rect l="l" t="t" r="r" b="b"/>
              <a:pathLst>
                <a:path w="1672" h="1488" extrusionOk="0">
                  <a:moveTo>
                    <a:pt x="986" y="0"/>
                  </a:moveTo>
                  <a:cubicBezTo>
                    <a:pt x="986" y="0"/>
                    <a:pt x="67" y="1070"/>
                    <a:pt x="50" y="1137"/>
                  </a:cubicBezTo>
                  <a:cubicBezTo>
                    <a:pt x="0" y="1170"/>
                    <a:pt x="1136" y="1488"/>
                    <a:pt x="1136" y="1488"/>
                  </a:cubicBezTo>
                  <a:lnTo>
                    <a:pt x="1671" y="67"/>
                  </a:lnTo>
                  <a:lnTo>
                    <a:pt x="986"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0"/>
            <p:cNvSpPr/>
            <p:nvPr/>
          </p:nvSpPr>
          <p:spPr>
            <a:xfrm>
              <a:off x="2013400" y="3027300"/>
              <a:ext cx="28850" cy="35100"/>
            </a:xfrm>
            <a:custGeom>
              <a:avLst/>
              <a:gdLst/>
              <a:ahLst/>
              <a:cxnLst/>
              <a:rect l="l" t="t" r="r" b="b"/>
              <a:pathLst>
                <a:path w="1154" h="1404" extrusionOk="0">
                  <a:moveTo>
                    <a:pt x="385" y="0"/>
                  </a:moveTo>
                  <a:cubicBezTo>
                    <a:pt x="385" y="17"/>
                    <a:pt x="0" y="1404"/>
                    <a:pt x="0" y="1404"/>
                  </a:cubicBezTo>
                  <a:lnTo>
                    <a:pt x="986" y="1404"/>
                  </a:lnTo>
                  <a:lnTo>
                    <a:pt x="1153"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0"/>
            <p:cNvSpPr/>
            <p:nvPr/>
          </p:nvSpPr>
          <p:spPr>
            <a:xfrm>
              <a:off x="3350500" y="2597375"/>
              <a:ext cx="465350" cy="376050"/>
            </a:xfrm>
            <a:custGeom>
              <a:avLst/>
              <a:gdLst/>
              <a:ahLst/>
              <a:cxnLst/>
              <a:rect l="l" t="t" r="r" b="b"/>
              <a:pathLst>
                <a:path w="18614" h="15042" extrusionOk="0">
                  <a:moveTo>
                    <a:pt x="16507" y="0"/>
                  </a:moveTo>
                  <a:cubicBezTo>
                    <a:pt x="16000" y="0"/>
                    <a:pt x="15512" y="10"/>
                    <a:pt x="15189" y="37"/>
                  </a:cubicBezTo>
                  <a:cubicBezTo>
                    <a:pt x="14236" y="121"/>
                    <a:pt x="13535" y="221"/>
                    <a:pt x="13267" y="789"/>
                  </a:cubicBezTo>
                  <a:cubicBezTo>
                    <a:pt x="13000" y="1341"/>
                    <a:pt x="5047" y="10731"/>
                    <a:pt x="4295" y="11900"/>
                  </a:cubicBezTo>
                  <a:cubicBezTo>
                    <a:pt x="3509" y="13070"/>
                    <a:pt x="1287" y="14206"/>
                    <a:pt x="1" y="14340"/>
                  </a:cubicBezTo>
                  <a:cubicBezTo>
                    <a:pt x="91" y="14338"/>
                    <a:pt x="192" y="14337"/>
                    <a:pt x="302" y="14337"/>
                  </a:cubicBezTo>
                  <a:cubicBezTo>
                    <a:pt x="3603" y="14337"/>
                    <a:pt x="15339" y="15042"/>
                    <a:pt x="15339" y="15042"/>
                  </a:cubicBezTo>
                  <a:lnTo>
                    <a:pt x="18614" y="37"/>
                  </a:lnTo>
                  <a:cubicBezTo>
                    <a:pt x="18614" y="37"/>
                    <a:pt x="17522" y="0"/>
                    <a:pt x="1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0"/>
            <p:cNvSpPr/>
            <p:nvPr/>
          </p:nvSpPr>
          <p:spPr>
            <a:xfrm>
              <a:off x="2406475" y="3310125"/>
              <a:ext cx="414400" cy="126625"/>
            </a:xfrm>
            <a:custGeom>
              <a:avLst/>
              <a:gdLst/>
              <a:ahLst/>
              <a:cxnLst/>
              <a:rect l="l" t="t" r="r" b="b"/>
              <a:pathLst>
                <a:path w="16576" h="5065" extrusionOk="0">
                  <a:moveTo>
                    <a:pt x="11949" y="1"/>
                  </a:moveTo>
                  <a:cubicBezTo>
                    <a:pt x="7122" y="1"/>
                    <a:pt x="0" y="15"/>
                    <a:pt x="0" y="15"/>
                  </a:cubicBezTo>
                  <a:cubicBezTo>
                    <a:pt x="0" y="15"/>
                    <a:pt x="4679" y="3992"/>
                    <a:pt x="6901" y="4627"/>
                  </a:cubicBezTo>
                  <a:cubicBezTo>
                    <a:pt x="8196" y="4990"/>
                    <a:pt x="9636" y="5065"/>
                    <a:pt x="10603" y="5065"/>
                  </a:cubicBezTo>
                  <a:cubicBezTo>
                    <a:pt x="11283" y="5065"/>
                    <a:pt x="11730" y="5028"/>
                    <a:pt x="11730" y="5028"/>
                  </a:cubicBezTo>
                  <a:cubicBezTo>
                    <a:pt x="11730" y="5028"/>
                    <a:pt x="16575" y="15"/>
                    <a:pt x="16291" y="15"/>
                  </a:cubicBezTo>
                  <a:cubicBezTo>
                    <a:pt x="16202" y="4"/>
                    <a:pt x="14362" y="1"/>
                    <a:pt x="1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p:nvPr/>
          </p:nvSpPr>
          <p:spPr>
            <a:xfrm>
              <a:off x="3383925" y="232510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0"/>
            <p:cNvSpPr/>
            <p:nvPr/>
          </p:nvSpPr>
          <p:spPr>
            <a:xfrm>
              <a:off x="3383925" y="235435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0"/>
            <p:cNvSpPr/>
            <p:nvPr/>
          </p:nvSpPr>
          <p:spPr>
            <a:xfrm>
              <a:off x="3426100" y="2328025"/>
              <a:ext cx="18000" cy="835050"/>
            </a:xfrm>
            <a:custGeom>
              <a:avLst/>
              <a:gdLst/>
              <a:ahLst/>
              <a:cxnLst/>
              <a:rect l="l" t="t" r="r" b="b"/>
              <a:pathLst>
                <a:path w="720" h="33402" extrusionOk="0">
                  <a:moveTo>
                    <a:pt x="1" y="1"/>
                  </a:moveTo>
                  <a:lnTo>
                    <a:pt x="1" y="33401"/>
                  </a:lnTo>
                  <a:lnTo>
                    <a:pt x="719" y="33401"/>
                  </a:lnTo>
                  <a:lnTo>
                    <a:pt x="719"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0"/>
            <p:cNvSpPr/>
            <p:nvPr/>
          </p:nvSpPr>
          <p:spPr>
            <a:xfrm>
              <a:off x="3383925" y="232510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0"/>
            <p:cNvSpPr/>
            <p:nvPr/>
          </p:nvSpPr>
          <p:spPr>
            <a:xfrm>
              <a:off x="3426525" y="232510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0"/>
            <p:cNvSpPr/>
            <p:nvPr/>
          </p:nvSpPr>
          <p:spPr>
            <a:xfrm>
              <a:off x="3460775" y="232510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0"/>
            <p:cNvSpPr/>
            <p:nvPr/>
          </p:nvSpPr>
          <p:spPr>
            <a:xfrm>
              <a:off x="3383925" y="235685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0"/>
            <p:cNvSpPr/>
            <p:nvPr/>
          </p:nvSpPr>
          <p:spPr>
            <a:xfrm>
              <a:off x="3426525" y="235685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0"/>
            <p:cNvSpPr/>
            <p:nvPr/>
          </p:nvSpPr>
          <p:spPr>
            <a:xfrm>
              <a:off x="3460775" y="235685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50"/>
          <p:cNvSpPr/>
          <p:nvPr/>
        </p:nvSpPr>
        <p:spPr>
          <a:xfrm>
            <a:off x="0" y="4834325"/>
            <a:ext cx="2388950" cy="460325"/>
          </a:xfrm>
          <a:custGeom>
            <a:avLst/>
            <a:gdLst/>
            <a:ahLst/>
            <a:cxnLst/>
            <a:rect l="l" t="t" r="r" b="b"/>
            <a:pathLst>
              <a:path w="95558" h="18413" extrusionOk="0">
                <a:moveTo>
                  <a:pt x="88144" y="0"/>
                </a:moveTo>
                <a:cubicBezTo>
                  <a:pt x="86386" y="0"/>
                  <a:pt x="84724" y="33"/>
                  <a:pt x="83694" y="134"/>
                </a:cubicBezTo>
                <a:cubicBezTo>
                  <a:pt x="81606" y="351"/>
                  <a:pt x="64864" y="4060"/>
                  <a:pt x="53786" y="6600"/>
                </a:cubicBezTo>
                <a:cubicBezTo>
                  <a:pt x="33084" y="3893"/>
                  <a:pt x="6534" y="1019"/>
                  <a:pt x="1" y="134"/>
                </a:cubicBezTo>
                <a:lnTo>
                  <a:pt x="1" y="18413"/>
                </a:lnTo>
                <a:lnTo>
                  <a:pt x="79985" y="18413"/>
                </a:lnTo>
                <a:cubicBezTo>
                  <a:pt x="82157" y="16374"/>
                  <a:pt x="83059" y="14219"/>
                  <a:pt x="81789" y="12548"/>
                </a:cubicBezTo>
                <a:cubicBezTo>
                  <a:pt x="81355" y="11963"/>
                  <a:pt x="80620" y="11445"/>
                  <a:pt x="79600" y="10978"/>
                </a:cubicBezTo>
                <a:cubicBezTo>
                  <a:pt x="79199" y="10794"/>
                  <a:pt x="78732" y="10643"/>
                  <a:pt x="78214" y="10476"/>
                </a:cubicBezTo>
                <a:lnTo>
                  <a:pt x="95557" y="134"/>
                </a:lnTo>
                <a:cubicBezTo>
                  <a:pt x="95557" y="134"/>
                  <a:pt x="91658" y="0"/>
                  <a:pt x="88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a:off x="0" y="2416050"/>
            <a:ext cx="1934475" cy="2453650"/>
            <a:chOff x="239775" y="1935825"/>
            <a:chExt cx="1934475" cy="2453650"/>
          </a:xfrm>
        </p:grpSpPr>
        <p:sp>
          <p:nvSpPr>
            <p:cNvPr id="588" name="Google Shape;588;p50"/>
            <p:cNvSpPr/>
            <p:nvPr/>
          </p:nvSpPr>
          <p:spPr>
            <a:xfrm>
              <a:off x="1327675" y="3726225"/>
              <a:ext cx="846575" cy="123150"/>
            </a:xfrm>
            <a:custGeom>
              <a:avLst/>
              <a:gdLst/>
              <a:ahLst/>
              <a:cxnLst/>
              <a:rect l="l" t="t" r="r" b="b"/>
              <a:pathLst>
                <a:path w="33863" h="4926" extrusionOk="0">
                  <a:moveTo>
                    <a:pt x="15135" y="0"/>
                  </a:moveTo>
                  <a:cubicBezTo>
                    <a:pt x="5719" y="0"/>
                    <a:pt x="0" y="783"/>
                    <a:pt x="462" y="965"/>
                  </a:cubicBezTo>
                  <a:cubicBezTo>
                    <a:pt x="1197" y="1266"/>
                    <a:pt x="12392" y="4925"/>
                    <a:pt x="12392" y="4925"/>
                  </a:cubicBezTo>
                  <a:cubicBezTo>
                    <a:pt x="13361" y="4357"/>
                    <a:pt x="33862" y="965"/>
                    <a:pt x="33862" y="965"/>
                  </a:cubicBezTo>
                  <a:cubicBezTo>
                    <a:pt x="26760" y="243"/>
                    <a:pt x="20375" y="0"/>
                    <a:pt x="15135"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50"/>
            <p:cNvGrpSpPr/>
            <p:nvPr/>
          </p:nvGrpSpPr>
          <p:grpSpPr>
            <a:xfrm>
              <a:off x="239775" y="1935825"/>
              <a:ext cx="1845075" cy="2453650"/>
              <a:chOff x="239775" y="1935825"/>
              <a:chExt cx="1845075" cy="2453650"/>
            </a:xfrm>
          </p:grpSpPr>
          <p:sp>
            <p:nvSpPr>
              <p:cNvPr id="590" name="Google Shape;590;p50"/>
              <p:cNvSpPr/>
              <p:nvPr/>
            </p:nvSpPr>
            <p:spPr>
              <a:xfrm>
                <a:off x="239775" y="3807575"/>
                <a:ext cx="1576475" cy="581900"/>
              </a:xfrm>
              <a:custGeom>
                <a:avLst/>
                <a:gdLst/>
                <a:ahLst/>
                <a:cxnLst/>
                <a:rect l="l" t="t" r="r" b="b"/>
                <a:pathLst>
                  <a:path w="63059" h="23276" extrusionOk="0">
                    <a:moveTo>
                      <a:pt x="63059" y="1"/>
                    </a:moveTo>
                    <a:lnTo>
                      <a:pt x="63059" y="1"/>
                    </a:lnTo>
                    <a:cubicBezTo>
                      <a:pt x="42290" y="2874"/>
                      <a:pt x="21154" y="3342"/>
                      <a:pt x="18" y="3342"/>
                    </a:cubicBezTo>
                    <a:lnTo>
                      <a:pt x="18" y="23272"/>
                    </a:lnTo>
                    <a:lnTo>
                      <a:pt x="18" y="23272"/>
                    </a:lnTo>
                    <a:cubicBezTo>
                      <a:pt x="23473" y="17875"/>
                      <a:pt x="52333" y="10994"/>
                      <a:pt x="55757" y="9641"/>
                    </a:cubicBezTo>
                    <a:cubicBezTo>
                      <a:pt x="59417" y="8204"/>
                      <a:pt x="61973" y="3342"/>
                      <a:pt x="63059" y="1"/>
                    </a:cubicBezTo>
                    <a:close/>
                    <a:moveTo>
                      <a:pt x="18" y="23272"/>
                    </a:moveTo>
                    <a:lnTo>
                      <a:pt x="18" y="23272"/>
                    </a:lnTo>
                    <a:cubicBezTo>
                      <a:pt x="12" y="23273"/>
                      <a:pt x="6" y="23274"/>
                      <a:pt x="1" y="23276"/>
                    </a:cubicBezTo>
                    <a:lnTo>
                      <a:pt x="18" y="23276"/>
                    </a:lnTo>
                    <a:lnTo>
                      <a:pt x="18" y="23272"/>
                    </a:ln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239775" y="1935825"/>
                <a:ext cx="1845075" cy="1955725"/>
              </a:xfrm>
              <a:custGeom>
                <a:avLst/>
                <a:gdLst/>
                <a:ahLst/>
                <a:cxnLst/>
                <a:rect l="l" t="t" r="r" b="b"/>
                <a:pathLst>
                  <a:path w="73803" h="78229" extrusionOk="0">
                    <a:moveTo>
                      <a:pt x="66615" y="0"/>
                    </a:moveTo>
                    <a:cubicBezTo>
                      <a:pt x="62389" y="0"/>
                      <a:pt x="57748" y="169"/>
                      <a:pt x="57111" y="885"/>
                    </a:cubicBezTo>
                    <a:cubicBezTo>
                      <a:pt x="55908" y="2272"/>
                      <a:pt x="10193" y="55355"/>
                      <a:pt x="9140" y="56107"/>
                    </a:cubicBezTo>
                    <a:cubicBezTo>
                      <a:pt x="8806" y="56341"/>
                      <a:pt x="5047" y="57527"/>
                      <a:pt x="1" y="59031"/>
                    </a:cubicBezTo>
                    <a:lnTo>
                      <a:pt x="1" y="78229"/>
                    </a:lnTo>
                    <a:cubicBezTo>
                      <a:pt x="21154" y="78229"/>
                      <a:pt x="42274" y="77761"/>
                      <a:pt x="63026" y="74887"/>
                    </a:cubicBezTo>
                    <a:cubicBezTo>
                      <a:pt x="63660" y="72982"/>
                      <a:pt x="63811" y="71579"/>
                      <a:pt x="63427" y="71579"/>
                    </a:cubicBezTo>
                    <a:cubicBezTo>
                      <a:pt x="62391" y="71579"/>
                      <a:pt x="56058" y="70226"/>
                      <a:pt x="56058" y="70226"/>
                    </a:cubicBezTo>
                    <a:lnTo>
                      <a:pt x="73803" y="133"/>
                    </a:lnTo>
                    <a:cubicBezTo>
                      <a:pt x="73803" y="133"/>
                      <a:pt x="70373" y="0"/>
                      <a:pt x="666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582700" y="3812600"/>
                <a:ext cx="977500" cy="293350"/>
              </a:xfrm>
              <a:custGeom>
                <a:avLst/>
                <a:gdLst/>
                <a:ahLst/>
                <a:cxnLst/>
                <a:rect l="l" t="t" r="r" b="b"/>
                <a:pathLst>
                  <a:path w="39100" h="11734" extrusionOk="0">
                    <a:moveTo>
                      <a:pt x="3560" y="0"/>
                    </a:moveTo>
                    <a:cubicBezTo>
                      <a:pt x="3560" y="0"/>
                      <a:pt x="1" y="11362"/>
                      <a:pt x="3537" y="11362"/>
                    </a:cubicBezTo>
                    <a:cubicBezTo>
                      <a:pt x="3545" y="11362"/>
                      <a:pt x="3553" y="11362"/>
                      <a:pt x="3560" y="11362"/>
                    </a:cubicBezTo>
                    <a:cubicBezTo>
                      <a:pt x="4353" y="11625"/>
                      <a:pt x="5227" y="11734"/>
                      <a:pt x="6129" y="11734"/>
                    </a:cubicBezTo>
                    <a:cubicBezTo>
                      <a:pt x="10379" y="11734"/>
                      <a:pt x="15257" y="9323"/>
                      <a:pt x="15257" y="9323"/>
                    </a:cubicBezTo>
                    <a:lnTo>
                      <a:pt x="39100" y="1470"/>
                    </a:lnTo>
                    <a:lnTo>
                      <a:pt x="3560"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239775" y="1936225"/>
                <a:ext cx="1845075" cy="1755675"/>
              </a:xfrm>
              <a:custGeom>
                <a:avLst/>
                <a:gdLst/>
                <a:ahLst/>
                <a:cxnLst/>
                <a:rect l="l" t="t" r="r" b="b"/>
                <a:pathLst>
                  <a:path w="73803" h="70227" extrusionOk="0">
                    <a:moveTo>
                      <a:pt x="66615" y="1"/>
                    </a:moveTo>
                    <a:cubicBezTo>
                      <a:pt x="62389" y="1"/>
                      <a:pt x="57748" y="169"/>
                      <a:pt x="57111" y="886"/>
                    </a:cubicBezTo>
                    <a:cubicBezTo>
                      <a:pt x="55908" y="2239"/>
                      <a:pt x="10193" y="55339"/>
                      <a:pt x="9140" y="56091"/>
                    </a:cubicBezTo>
                    <a:cubicBezTo>
                      <a:pt x="8806" y="56325"/>
                      <a:pt x="5030" y="57511"/>
                      <a:pt x="1" y="59015"/>
                    </a:cubicBezTo>
                    <a:lnTo>
                      <a:pt x="1" y="68054"/>
                    </a:lnTo>
                    <a:cubicBezTo>
                      <a:pt x="13618" y="68472"/>
                      <a:pt x="26367" y="68956"/>
                      <a:pt x="36258" y="69357"/>
                    </a:cubicBezTo>
                    <a:cubicBezTo>
                      <a:pt x="48289" y="69859"/>
                      <a:pt x="56058" y="70226"/>
                      <a:pt x="56058" y="70226"/>
                    </a:cubicBezTo>
                    <a:lnTo>
                      <a:pt x="73803" y="134"/>
                    </a:lnTo>
                    <a:cubicBezTo>
                      <a:pt x="73803" y="134"/>
                      <a:pt x="70373" y="1"/>
                      <a:pt x="66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146225" y="1936225"/>
                <a:ext cx="938625" cy="1755675"/>
              </a:xfrm>
              <a:custGeom>
                <a:avLst/>
                <a:gdLst/>
                <a:ahLst/>
                <a:cxnLst/>
                <a:rect l="l" t="t" r="r" b="b"/>
                <a:pathLst>
                  <a:path w="37545" h="70227" extrusionOk="0">
                    <a:moveTo>
                      <a:pt x="30356" y="1"/>
                    </a:moveTo>
                    <a:cubicBezTo>
                      <a:pt x="26127" y="1"/>
                      <a:pt x="21482" y="169"/>
                      <a:pt x="20836" y="886"/>
                    </a:cubicBezTo>
                    <a:lnTo>
                      <a:pt x="0" y="69357"/>
                    </a:lnTo>
                    <a:cubicBezTo>
                      <a:pt x="12031" y="69859"/>
                      <a:pt x="19800" y="70226"/>
                      <a:pt x="19800" y="70226"/>
                    </a:cubicBezTo>
                    <a:lnTo>
                      <a:pt x="37545" y="134"/>
                    </a:lnTo>
                    <a:cubicBezTo>
                      <a:pt x="37545" y="134"/>
                      <a:pt x="34115" y="1"/>
                      <a:pt x="30356"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609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After all improvement attempts, the maximum scores we accepted were:</a:t>
                </a:r>
              </a:p>
              <a:p>
                <a:pPr marL="285750" lvl="0" indent="-285750" algn="ctr" rtl="0">
                  <a:lnSpc>
                    <a:spcPct val="100000"/>
                  </a:lnSpc>
                  <a:spcBef>
                    <a:spcPts val="0"/>
                  </a:spcBef>
                  <a:spcAft>
                    <a:spcPts val="0"/>
                  </a:spcAft>
                  <a:buFont typeface="Arial" panose="020B0604020202020204" pitchFamily="34" charset="0"/>
                  <a:buChar char="•"/>
                </a:pPr>
                <a14:m>
                  <m:oMath xmlns:m="http://schemas.openxmlformats.org/officeDocument/2006/math">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𝑹</m:t>
                        </m:r>
                      </m:e>
                      <m:sup>
                        <m:r>
                          <a:rPr lang="en-US" sz="1800" b="1" i="1" smtClean="0">
                            <a:latin typeface="Cambria Math" panose="02040503050406030204" pitchFamily="18" charset="0"/>
                          </a:rPr>
                          <m:t>𝟐</m:t>
                        </m:r>
                      </m:sup>
                    </m:sSup>
                  </m:oMath>
                </a14:m>
                <a:r>
                  <a:rPr lang="en-US" sz="1800" b="1" dirty="0"/>
                  <a:t> score: 0.435</a:t>
                </a:r>
              </a:p>
              <a:p>
                <a:pPr marL="285750" lvl="0" indent="-285750" algn="ctr" rtl="0">
                  <a:lnSpc>
                    <a:spcPct val="100000"/>
                  </a:lnSpc>
                  <a:spcBef>
                    <a:spcPts val="0"/>
                  </a:spcBef>
                  <a:spcAft>
                    <a:spcPts val="0"/>
                  </a:spcAft>
                  <a:buFont typeface="Arial" panose="020B0604020202020204" pitchFamily="34" charset="0"/>
                  <a:buChar char="•"/>
                </a:pPr>
                <a:r>
                  <a:rPr lang="en-US" sz="1800" b="1" dirty="0"/>
                  <a:t>MSE score: 644.476</a:t>
                </a:r>
              </a:p>
              <a:p>
                <a:pPr marL="0" lvl="0" indent="0" rtl="0">
                  <a:lnSpc>
                    <a:spcPct val="100000"/>
                  </a:lnSpc>
                  <a:spcBef>
                    <a:spcPts val="0"/>
                  </a:spcBef>
                  <a:spcAft>
                    <a:spcPts val="0"/>
                  </a:spcAft>
                  <a:buNone/>
                </a:pPr>
                <a:endParaRPr lang="en-US" sz="1800" b="1" dirty="0"/>
              </a:p>
              <a:p>
                <a:pPr marL="0" lvl="0" indent="0" rtl="0">
                  <a:lnSpc>
                    <a:spcPct val="100000"/>
                  </a:lnSpc>
                  <a:spcBef>
                    <a:spcPts val="0"/>
                  </a:spcBef>
                  <a:spcAft>
                    <a:spcPts val="0"/>
                  </a:spcAft>
                  <a:buNone/>
                </a:pPr>
                <a:r>
                  <a:rPr lang="en-US" sz="1800" dirty="0"/>
                  <a:t>Therefore, the model succeeded predicting ~43% of the accident’s fatalities</a:t>
                </a:r>
              </a:p>
              <a:p>
                <a:pPr marL="0" lvl="0" indent="0" rtl="0">
                  <a:lnSpc>
                    <a:spcPct val="100000"/>
                  </a:lnSpc>
                  <a:spcBef>
                    <a:spcPts val="0"/>
                  </a:spcBef>
                  <a:spcAft>
                    <a:spcPts val="0"/>
                  </a:spcAft>
                  <a:buNone/>
                </a:pPr>
                <a:endParaRPr lang="en-US" sz="1800" dirty="0"/>
              </a:p>
              <a:p>
                <a:pPr marL="0" lvl="0" indent="0" algn="ctr" rtl="0">
                  <a:lnSpc>
                    <a:spcPct val="100000"/>
                  </a:lnSpc>
                  <a:spcBef>
                    <a:spcPts val="0"/>
                  </a:spcBef>
                  <a:spcAft>
                    <a:spcPts val="0"/>
                  </a:spcAft>
                  <a:buNone/>
                </a:pPr>
                <a:r>
                  <a:rPr lang="en-US" sz="1800" dirty="0"/>
                  <a:t>-----</a:t>
                </a:r>
              </a:p>
              <a:p>
                <a:pPr marL="0" lvl="0" indent="0" algn="ctr" rtl="0">
                  <a:lnSpc>
                    <a:spcPct val="100000"/>
                  </a:lnSpc>
                  <a:spcBef>
                    <a:spcPts val="0"/>
                  </a:spcBef>
                  <a:spcAft>
                    <a:spcPts val="0"/>
                  </a:spcAft>
                  <a:buNone/>
                </a:pPr>
                <a:endParaRPr lang="en-US" sz="1800" dirty="0"/>
              </a:p>
              <a:p>
                <a:pPr marL="0" lvl="0" indent="0" algn="ctr" rtl="0">
                  <a:lnSpc>
                    <a:spcPct val="100000"/>
                  </a:lnSpc>
                  <a:spcBef>
                    <a:spcPts val="0"/>
                  </a:spcBef>
                  <a:spcAft>
                    <a:spcPts val="0"/>
                  </a:spcAft>
                  <a:buNone/>
                </a:pPr>
                <a:r>
                  <a:rPr lang="en-US" sz="1800" dirty="0"/>
                  <a:t>Doing this project was very educating, it taught us how to look at data in</a:t>
                </a:r>
              </a:p>
              <a:p>
                <a:pPr marL="0" lvl="0" indent="0" algn="ctr" rtl="0">
                  <a:lnSpc>
                    <a:spcPct val="100000"/>
                  </a:lnSpc>
                  <a:spcBef>
                    <a:spcPts val="0"/>
                  </a:spcBef>
                  <a:spcAft>
                    <a:spcPts val="0"/>
                  </a:spcAft>
                  <a:buNone/>
                </a:pPr>
                <a:r>
                  <a:rPr lang="en-US" sz="1800" dirty="0"/>
                  <a:t>a different way than the way we were used to.</a:t>
                </a:r>
              </a:p>
              <a:p>
                <a:pPr marL="0" lvl="0" indent="0"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endParaRPr lang="en-US" sz="1800" b="1" dirty="0"/>
              </a:p>
              <a:p>
                <a:pPr marL="0" lvl="0" indent="0" algn="l" rtl="0">
                  <a:lnSpc>
                    <a:spcPct val="100000"/>
                  </a:lnSpc>
                  <a:spcBef>
                    <a:spcPts val="0"/>
                  </a:spcBef>
                  <a:spcAft>
                    <a:spcPts val="0"/>
                  </a:spcAft>
                  <a:buNone/>
                </a:pPr>
                <a:endParaRPr lang="en-US" sz="1800" dirty="0"/>
              </a:p>
            </p:txBody>
          </p:sp>
        </mc:Choice>
        <mc:Fallback>
          <p:sp>
            <p:nvSpPr>
              <p:cNvPr id="383" name="Google Shape;383;p44"/>
              <p:cNvSpPr txBox="1">
                <a:spLocks noGrp="1" noRot="1" noChangeAspect="1" noMove="1" noResize="1" noEditPoints="1" noAdjustHandles="1" noChangeArrowheads="1" noChangeShapeType="1" noTextEdit="1"/>
              </p:cNvSpPr>
              <p:nvPr>
                <p:ph type="body" idx="1"/>
              </p:nvPr>
            </p:nvSpPr>
            <p:spPr>
              <a:xfrm>
                <a:off x="665400" y="1116088"/>
                <a:ext cx="7852800" cy="3448200"/>
              </a:xfrm>
              <a:prstGeom prst="rect">
                <a:avLst/>
              </a:prstGeom>
              <a:blipFill>
                <a:blip r:embed="rId3"/>
                <a:stretch>
                  <a:fillRect l="-621"/>
                </a:stretch>
              </a:blipFill>
            </p:spPr>
            <p:txBody>
              <a:bodyPr/>
              <a:lstStyle/>
              <a:p>
                <a:r>
                  <a:rPr lang="he-IL">
                    <a:noFill/>
                  </a:rPr>
                  <a:t> </a:t>
                </a:r>
              </a:p>
            </p:txBody>
          </p:sp>
        </mc:Fallback>
      </mc:AlternateContent>
      <p:sp>
        <p:nvSpPr>
          <p:cNvPr id="384" name="Google Shape;384;p44"/>
          <p:cNvSpPr/>
          <p:nvPr/>
        </p:nvSpPr>
        <p:spPr>
          <a:xfrm>
            <a:off x="7368150" y="2361838"/>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49747" y="33754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title"/>
          </p:nvPr>
        </p:nvSpPr>
        <p:spPr>
          <a:xfrm>
            <a:off x="4575313" y="52547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49"/>
          <p:cNvSpPr txBox="1">
            <a:spLocks noGrp="1"/>
          </p:cNvSpPr>
          <p:nvPr>
            <p:ph type="title" idx="2"/>
          </p:nvPr>
        </p:nvSpPr>
        <p:spPr>
          <a:xfrm>
            <a:off x="4575324" y="1857375"/>
            <a:ext cx="4281230" cy="12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DATA</a:t>
            </a:r>
            <a:br>
              <a:rPr lang="en-US" sz="4800" dirty="0"/>
            </a:br>
            <a:r>
              <a:rPr lang="en-US" sz="4800" dirty="0"/>
              <a:t>ACQUISITION</a:t>
            </a:r>
            <a:endParaRPr sz="4800" dirty="0"/>
          </a:p>
          <a:p>
            <a:pPr marL="0" lvl="0" indent="0" algn="l" rtl="0">
              <a:spcBef>
                <a:spcPts val="0"/>
              </a:spcBef>
              <a:spcAft>
                <a:spcPts val="0"/>
              </a:spcAft>
              <a:buNone/>
            </a:pPr>
            <a:endParaRPr sz="4800" dirty="0"/>
          </a:p>
        </p:txBody>
      </p:sp>
      <p:grpSp>
        <p:nvGrpSpPr>
          <p:cNvPr id="480" name="Google Shape;480;p49"/>
          <p:cNvGrpSpPr/>
          <p:nvPr/>
        </p:nvGrpSpPr>
        <p:grpSpPr>
          <a:xfrm>
            <a:off x="-1088853" y="540130"/>
            <a:ext cx="5400709" cy="2760015"/>
            <a:chOff x="176650" y="2228775"/>
            <a:chExt cx="3385600" cy="1730200"/>
          </a:xfrm>
        </p:grpSpPr>
        <p:sp>
          <p:nvSpPr>
            <p:cNvPr id="481" name="Google Shape;481;p49"/>
            <p:cNvSpPr/>
            <p:nvPr/>
          </p:nvSpPr>
          <p:spPr>
            <a:xfrm>
              <a:off x="2251025" y="2962700"/>
              <a:ext cx="1311225" cy="533850"/>
            </a:xfrm>
            <a:custGeom>
              <a:avLst/>
              <a:gdLst/>
              <a:ahLst/>
              <a:cxnLst/>
              <a:rect l="l" t="t" r="r" b="b"/>
              <a:pathLst>
                <a:path w="52449" h="21354" extrusionOk="0">
                  <a:moveTo>
                    <a:pt x="18798" y="0"/>
                  </a:moveTo>
                  <a:lnTo>
                    <a:pt x="1" y="12749"/>
                  </a:lnTo>
                  <a:lnTo>
                    <a:pt x="52449" y="21354"/>
                  </a:lnTo>
                  <a:lnTo>
                    <a:pt x="48138" y="16358"/>
                  </a:lnTo>
                  <a:lnTo>
                    <a:pt x="18798"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p:nvPr/>
          </p:nvSpPr>
          <p:spPr>
            <a:xfrm>
              <a:off x="2426475" y="3461850"/>
              <a:ext cx="1007975" cy="497125"/>
            </a:xfrm>
            <a:custGeom>
              <a:avLst/>
              <a:gdLst/>
              <a:ahLst/>
              <a:cxnLst/>
              <a:rect l="l" t="t" r="r" b="b"/>
              <a:pathLst>
                <a:path w="40319" h="19885" extrusionOk="0">
                  <a:moveTo>
                    <a:pt x="36726" y="1"/>
                  </a:moveTo>
                  <a:cubicBezTo>
                    <a:pt x="35974" y="385"/>
                    <a:pt x="34721" y="2140"/>
                    <a:pt x="34721" y="2140"/>
                  </a:cubicBezTo>
                  <a:cubicBezTo>
                    <a:pt x="34721" y="2140"/>
                    <a:pt x="34971" y="1505"/>
                    <a:pt x="33718" y="1388"/>
                  </a:cubicBezTo>
                  <a:cubicBezTo>
                    <a:pt x="33693" y="1385"/>
                    <a:pt x="33668" y="1384"/>
                    <a:pt x="33641" y="1384"/>
                  </a:cubicBezTo>
                  <a:cubicBezTo>
                    <a:pt x="32372" y="1384"/>
                    <a:pt x="29725" y="4495"/>
                    <a:pt x="29725" y="4495"/>
                  </a:cubicBezTo>
                  <a:cubicBezTo>
                    <a:pt x="29725" y="4495"/>
                    <a:pt x="30654" y="3102"/>
                    <a:pt x="29382" y="3102"/>
                  </a:cubicBezTo>
                  <a:cubicBezTo>
                    <a:pt x="29333" y="3102"/>
                    <a:pt x="29280" y="3104"/>
                    <a:pt x="29224" y="3109"/>
                  </a:cubicBezTo>
                  <a:cubicBezTo>
                    <a:pt x="27737" y="3242"/>
                    <a:pt x="25732" y="6350"/>
                    <a:pt x="25732" y="6350"/>
                  </a:cubicBezTo>
                  <a:cubicBezTo>
                    <a:pt x="25732" y="6350"/>
                    <a:pt x="25989" y="5005"/>
                    <a:pt x="24843" y="5005"/>
                  </a:cubicBezTo>
                  <a:cubicBezTo>
                    <a:pt x="24590" y="5005"/>
                    <a:pt x="24268" y="5070"/>
                    <a:pt x="23860" y="5231"/>
                  </a:cubicBezTo>
                  <a:cubicBezTo>
                    <a:pt x="21621" y="6083"/>
                    <a:pt x="20368" y="8840"/>
                    <a:pt x="20368" y="8840"/>
                  </a:cubicBezTo>
                  <a:cubicBezTo>
                    <a:pt x="20368" y="8840"/>
                    <a:pt x="19680" y="7775"/>
                    <a:pt x="18921" y="7775"/>
                  </a:cubicBezTo>
                  <a:cubicBezTo>
                    <a:pt x="18819" y="7775"/>
                    <a:pt x="18716" y="7794"/>
                    <a:pt x="18614" y="7837"/>
                  </a:cubicBezTo>
                  <a:cubicBezTo>
                    <a:pt x="17728" y="8221"/>
                    <a:pt x="17110" y="10477"/>
                    <a:pt x="17110" y="10477"/>
                  </a:cubicBezTo>
                  <a:cubicBezTo>
                    <a:pt x="17110" y="10477"/>
                    <a:pt x="16636" y="10209"/>
                    <a:pt x="16087" y="10209"/>
                  </a:cubicBezTo>
                  <a:cubicBezTo>
                    <a:pt x="15886" y="10209"/>
                    <a:pt x="15674" y="10245"/>
                    <a:pt x="15472" y="10343"/>
                  </a:cubicBezTo>
                  <a:cubicBezTo>
                    <a:pt x="14721" y="10728"/>
                    <a:pt x="13601" y="12348"/>
                    <a:pt x="13601" y="12348"/>
                  </a:cubicBezTo>
                  <a:lnTo>
                    <a:pt x="0" y="19884"/>
                  </a:lnTo>
                  <a:lnTo>
                    <a:pt x="40318" y="736"/>
                  </a:lnTo>
                  <a:lnTo>
                    <a:pt x="36726" y="1"/>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9"/>
            <p:cNvSpPr/>
            <p:nvPr/>
          </p:nvSpPr>
          <p:spPr>
            <a:xfrm>
              <a:off x="1482850" y="3324025"/>
              <a:ext cx="1240225" cy="594000"/>
            </a:xfrm>
            <a:custGeom>
              <a:avLst/>
              <a:gdLst/>
              <a:ahLst/>
              <a:cxnLst/>
              <a:rect l="l" t="t" r="r" b="b"/>
              <a:pathLst>
                <a:path w="49609" h="23760" extrusionOk="0">
                  <a:moveTo>
                    <a:pt x="46584" y="0"/>
                  </a:moveTo>
                  <a:cubicBezTo>
                    <a:pt x="45949" y="318"/>
                    <a:pt x="44930" y="1754"/>
                    <a:pt x="44930" y="1754"/>
                  </a:cubicBezTo>
                  <a:cubicBezTo>
                    <a:pt x="44930" y="1754"/>
                    <a:pt x="45114" y="1237"/>
                    <a:pt x="44095" y="1136"/>
                  </a:cubicBezTo>
                  <a:cubicBezTo>
                    <a:pt x="44076" y="1134"/>
                    <a:pt x="44057" y="1133"/>
                    <a:pt x="44037" y="1133"/>
                  </a:cubicBezTo>
                  <a:cubicBezTo>
                    <a:pt x="42992" y="1133"/>
                    <a:pt x="40786" y="3709"/>
                    <a:pt x="40786" y="3709"/>
                  </a:cubicBezTo>
                  <a:cubicBezTo>
                    <a:pt x="40786" y="3709"/>
                    <a:pt x="41542" y="2567"/>
                    <a:pt x="40504" y="2567"/>
                  </a:cubicBezTo>
                  <a:cubicBezTo>
                    <a:pt x="40462" y="2567"/>
                    <a:pt x="40417" y="2569"/>
                    <a:pt x="40369" y="2573"/>
                  </a:cubicBezTo>
                  <a:cubicBezTo>
                    <a:pt x="39149" y="2673"/>
                    <a:pt x="37495" y="5247"/>
                    <a:pt x="37495" y="5247"/>
                  </a:cubicBezTo>
                  <a:cubicBezTo>
                    <a:pt x="37495" y="5247"/>
                    <a:pt x="37707" y="4139"/>
                    <a:pt x="36760" y="4139"/>
                  </a:cubicBezTo>
                  <a:cubicBezTo>
                    <a:pt x="36549" y="4139"/>
                    <a:pt x="36281" y="4194"/>
                    <a:pt x="35941" y="4328"/>
                  </a:cubicBezTo>
                  <a:cubicBezTo>
                    <a:pt x="34086" y="5046"/>
                    <a:pt x="33067" y="7318"/>
                    <a:pt x="33067" y="7318"/>
                  </a:cubicBezTo>
                  <a:cubicBezTo>
                    <a:pt x="33067" y="7318"/>
                    <a:pt x="32525" y="6428"/>
                    <a:pt x="31894" y="6428"/>
                  </a:cubicBezTo>
                  <a:cubicBezTo>
                    <a:pt x="31807" y="6428"/>
                    <a:pt x="31719" y="6445"/>
                    <a:pt x="31630" y="6483"/>
                  </a:cubicBezTo>
                  <a:cubicBezTo>
                    <a:pt x="30912" y="6800"/>
                    <a:pt x="30394" y="8655"/>
                    <a:pt x="30394" y="8655"/>
                  </a:cubicBezTo>
                  <a:cubicBezTo>
                    <a:pt x="30394" y="8655"/>
                    <a:pt x="30025" y="8436"/>
                    <a:pt x="29581" y="8436"/>
                  </a:cubicBezTo>
                  <a:cubicBezTo>
                    <a:pt x="29412" y="8436"/>
                    <a:pt x="29232" y="8467"/>
                    <a:pt x="29057" y="8555"/>
                  </a:cubicBezTo>
                  <a:cubicBezTo>
                    <a:pt x="28439" y="8856"/>
                    <a:pt x="27520" y="10192"/>
                    <a:pt x="27520" y="10192"/>
                  </a:cubicBezTo>
                  <a:lnTo>
                    <a:pt x="1" y="23760"/>
                  </a:lnTo>
                  <a:lnTo>
                    <a:pt x="1" y="23760"/>
                  </a:lnTo>
                  <a:lnTo>
                    <a:pt x="49608" y="618"/>
                  </a:lnTo>
                  <a:lnTo>
                    <a:pt x="46584" y="0"/>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p:nvPr/>
          </p:nvSpPr>
          <p:spPr>
            <a:xfrm>
              <a:off x="2251025" y="2996950"/>
              <a:ext cx="1311225" cy="500025"/>
            </a:xfrm>
            <a:custGeom>
              <a:avLst/>
              <a:gdLst/>
              <a:ahLst/>
              <a:cxnLst/>
              <a:rect l="l" t="t" r="r" b="b"/>
              <a:pathLst>
                <a:path w="52449" h="20001" extrusionOk="0">
                  <a:moveTo>
                    <a:pt x="18380" y="0"/>
                  </a:moveTo>
                  <a:lnTo>
                    <a:pt x="1" y="11396"/>
                  </a:lnTo>
                  <a:lnTo>
                    <a:pt x="52449" y="20000"/>
                  </a:lnTo>
                  <a:cubicBezTo>
                    <a:pt x="51998" y="18062"/>
                    <a:pt x="50728" y="16425"/>
                    <a:pt x="48974" y="15539"/>
                  </a:cubicBezTo>
                  <a:lnTo>
                    <a:pt x="18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9"/>
            <p:cNvSpPr/>
            <p:nvPr/>
          </p:nvSpPr>
          <p:spPr>
            <a:xfrm>
              <a:off x="1252275" y="3541225"/>
              <a:ext cx="477050" cy="146225"/>
            </a:xfrm>
            <a:custGeom>
              <a:avLst/>
              <a:gdLst/>
              <a:ahLst/>
              <a:cxnLst/>
              <a:rect l="l" t="t" r="r" b="b"/>
              <a:pathLst>
                <a:path w="19082" h="5849" extrusionOk="0">
                  <a:moveTo>
                    <a:pt x="12900" y="1"/>
                  </a:moveTo>
                  <a:lnTo>
                    <a:pt x="1" y="2423"/>
                  </a:lnTo>
                  <a:lnTo>
                    <a:pt x="16826" y="5848"/>
                  </a:lnTo>
                  <a:lnTo>
                    <a:pt x="19082" y="4579"/>
                  </a:lnTo>
                  <a:lnTo>
                    <a:pt x="12900"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9"/>
            <p:cNvSpPr/>
            <p:nvPr/>
          </p:nvSpPr>
          <p:spPr>
            <a:xfrm>
              <a:off x="1252275" y="3549150"/>
              <a:ext cx="477050" cy="138300"/>
            </a:xfrm>
            <a:custGeom>
              <a:avLst/>
              <a:gdLst/>
              <a:ahLst/>
              <a:cxnLst/>
              <a:rect l="l" t="t" r="r" b="b"/>
              <a:pathLst>
                <a:path w="19082" h="5532" extrusionOk="0">
                  <a:moveTo>
                    <a:pt x="12448" y="1"/>
                  </a:moveTo>
                  <a:lnTo>
                    <a:pt x="1" y="2106"/>
                  </a:lnTo>
                  <a:lnTo>
                    <a:pt x="16826" y="5531"/>
                  </a:lnTo>
                  <a:lnTo>
                    <a:pt x="19082" y="4262"/>
                  </a:lnTo>
                  <a:lnTo>
                    <a:pt x="12448"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9"/>
            <p:cNvSpPr/>
            <p:nvPr/>
          </p:nvSpPr>
          <p:spPr>
            <a:xfrm>
              <a:off x="988700" y="2228775"/>
              <a:ext cx="2458700" cy="1404700"/>
            </a:xfrm>
            <a:custGeom>
              <a:avLst/>
              <a:gdLst/>
              <a:ahLst/>
              <a:cxnLst/>
              <a:rect l="l" t="t" r="r" b="b"/>
              <a:pathLst>
                <a:path w="98348" h="56188" extrusionOk="0">
                  <a:moveTo>
                    <a:pt x="83828" y="0"/>
                  </a:moveTo>
                  <a:cubicBezTo>
                    <a:pt x="77866" y="0"/>
                    <a:pt x="72048" y="4278"/>
                    <a:pt x="72048" y="4278"/>
                  </a:cubicBezTo>
                  <a:lnTo>
                    <a:pt x="6350" y="47954"/>
                  </a:lnTo>
                  <a:lnTo>
                    <a:pt x="1538" y="52281"/>
                  </a:lnTo>
                  <a:lnTo>
                    <a:pt x="385" y="54219"/>
                  </a:lnTo>
                  <a:cubicBezTo>
                    <a:pt x="0" y="54905"/>
                    <a:pt x="301" y="55757"/>
                    <a:pt x="1036" y="56041"/>
                  </a:cubicBezTo>
                  <a:cubicBezTo>
                    <a:pt x="1306" y="56134"/>
                    <a:pt x="1576" y="56187"/>
                    <a:pt x="1845" y="56187"/>
                  </a:cubicBezTo>
                  <a:cubicBezTo>
                    <a:pt x="1960" y="56187"/>
                    <a:pt x="2075" y="56178"/>
                    <a:pt x="2189" y="56158"/>
                  </a:cubicBezTo>
                  <a:lnTo>
                    <a:pt x="23743" y="53167"/>
                  </a:lnTo>
                  <a:cubicBezTo>
                    <a:pt x="26751" y="52749"/>
                    <a:pt x="29675" y="51897"/>
                    <a:pt x="32415" y="50610"/>
                  </a:cubicBezTo>
                  <a:lnTo>
                    <a:pt x="43977" y="45180"/>
                  </a:lnTo>
                  <a:cubicBezTo>
                    <a:pt x="43977" y="45180"/>
                    <a:pt x="52883" y="44261"/>
                    <a:pt x="62106" y="37628"/>
                  </a:cubicBezTo>
                  <a:cubicBezTo>
                    <a:pt x="70260" y="31780"/>
                    <a:pt x="69542" y="29240"/>
                    <a:pt x="69542" y="29240"/>
                  </a:cubicBezTo>
                  <a:cubicBezTo>
                    <a:pt x="69542" y="29240"/>
                    <a:pt x="91179" y="15239"/>
                    <a:pt x="94989" y="8672"/>
                  </a:cubicBezTo>
                  <a:cubicBezTo>
                    <a:pt x="98347" y="2857"/>
                    <a:pt x="90093" y="2089"/>
                    <a:pt x="90093" y="2089"/>
                  </a:cubicBezTo>
                  <a:cubicBezTo>
                    <a:pt x="88165" y="561"/>
                    <a:pt x="85987" y="0"/>
                    <a:pt x="83828"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9"/>
            <p:cNvSpPr/>
            <p:nvPr/>
          </p:nvSpPr>
          <p:spPr>
            <a:xfrm>
              <a:off x="1360475" y="2478375"/>
              <a:ext cx="1416075" cy="918800"/>
            </a:xfrm>
            <a:custGeom>
              <a:avLst/>
              <a:gdLst/>
              <a:ahLst/>
              <a:cxnLst/>
              <a:rect l="l" t="t" r="r" b="b"/>
              <a:pathLst>
                <a:path w="56643" h="36752" extrusionOk="0">
                  <a:moveTo>
                    <a:pt x="56071" y="0"/>
                  </a:moveTo>
                  <a:cubicBezTo>
                    <a:pt x="55972" y="0"/>
                    <a:pt x="55866" y="30"/>
                    <a:pt x="55757" y="92"/>
                  </a:cubicBezTo>
                  <a:cubicBezTo>
                    <a:pt x="55389" y="325"/>
                    <a:pt x="55138" y="910"/>
                    <a:pt x="55188" y="1378"/>
                  </a:cubicBezTo>
                  <a:cubicBezTo>
                    <a:pt x="55248" y="1700"/>
                    <a:pt x="55452" y="1894"/>
                    <a:pt x="55698" y="1894"/>
                  </a:cubicBezTo>
                  <a:cubicBezTo>
                    <a:pt x="55797" y="1894"/>
                    <a:pt x="55902" y="1863"/>
                    <a:pt x="56007" y="1796"/>
                  </a:cubicBezTo>
                  <a:cubicBezTo>
                    <a:pt x="56375" y="1562"/>
                    <a:pt x="56642" y="977"/>
                    <a:pt x="56575" y="509"/>
                  </a:cubicBezTo>
                  <a:cubicBezTo>
                    <a:pt x="56516" y="186"/>
                    <a:pt x="56319" y="0"/>
                    <a:pt x="56071" y="0"/>
                  </a:cubicBezTo>
                  <a:close/>
                  <a:moveTo>
                    <a:pt x="51840" y="2686"/>
                  </a:moveTo>
                  <a:cubicBezTo>
                    <a:pt x="51734" y="2686"/>
                    <a:pt x="51617" y="2723"/>
                    <a:pt x="51496" y="2798"/>
                  </a:cubicBezTo>
                  <a:cubicBezTo>
                    <a:pt x="51128" y="3032"/>
                    <a:pt x="50878" y="3617"/>
                    <a:pt x="50928" y="4068"/>
                  </a:cubicBezTo>
                  <a:cubicBezTo>
                    <a:pt x="50987" y="4399"/>
                    <a:pt x="51187" y="4587"/>
                    <a:pt x="51430" y="4587"/>
                  </a:cubicBezTo>
                  <a:cubicBezTo>
                    <a:pt x="51531" y="4587"/>
                    <a:pt x="51639" y="4555"/>
                    <a:pt x="51747" y="4486"/>
                  </a:cubicBezTo>
                  <a:cubicBezTo>
                    <a:pt x="52114" y="4252"/>
                    <a:pt x="52381" y="3667"/>
                    <a:pt x="52315" y="3216"/>
                  </a:cubicBezTo>
                  <a:cubicBezTo>
                    <a:pt x="52268" y="2878"/>
                    <a:pt x="52083" y="2686"/>
                    <a:pt x="51840" y="2686"/>
                  </a:cubicBezTo>
                  <a:close/>
                  <a:moveTo>
                    <a:pt x="47596" y="5360"/>
                  </a:moveTo>
                  <a:cubicBezTo>
                    <a:pt x="47490" y="5360"/>
                    <a:pt x="47373" y="5396"/>
                    <a:pt x="47252" y="5472"/>
                  </a:cubicBezTo>
                  <a:cubicBezTo>
                    <a:pt x="46884" y="5706"/>
                    <a:pt x="46634" y="6290"/>
                    <a:pt x="46684" y="6742"/>
                  </a:cubicBezTo>
                  <a:cubicBezTo>
                    <a:pt x="46743" y="7072"/>
                    <a:pt x="46943" y="7261"/>
                    <a:pt x="47186" y="7261"/>
                  </a:cubicBezTo>
                  <a:cubicBezTo>
                    <a:pt x="47287" y="7261"/>
                    <a:pt x="47395" y="7228"/>
                    <a:pt x="47503" y="7159"/>
                  </a:cubicBezTo>
                  <a:cubicBezTo>
                    <a:pt x="47887" y="6925"/>
                    <a:pt x="48137" y="6341"/>
                    <a:pt x="48071" y="5889"/>
                  </a:cubicBezTo>
                  <a:cubicBezTo>
                    <a:pt x="48024" y="5551"/>
                    <a:pt x="47839" y="5360"/>
                    <a:pt x="47596" y="5360"/>
                  </a:cubicBezTo>
                  <a:close/>
                  <a:moveTo>
                    <a:pt x="43344" y="8044"/>
                  </a:moveTo>
                  <a:cubicBezTo>
                    <a:pt x="43242" y="8044"/>
                    <a:pt x="43133" y="8076"/>
                    <a:pt x="43025" y="8145"/>
                  </a:cubicBezTo>
                  <a:cubicBezTo>
                    <a:pt x="42640" y="8379"/>
                    <a:pt x="42390" y="8947"/>
                    <a:pt x="42457" y="9415"/>
                  </a:cubicBezTo>
                  <a:cubicBezTo>
                    <a:pt x="42516" y="9745"/>
                    <a:pt x="42708" y="9934"/>
                    <a:pt x="42951" y="9934"/>
                  </a:cubicBezTo>
                  <a:cubicBezTo>
                    <a:pt x="43052" y="9934"/>
                    <a:pt x="43162" y="9901"/>
                    <a:pt x="43275" y="9833"/>
                  </a:cubicBezTo>
                  <a:cubicBezTo>
                    <a:pt x="43643" y="9599"/>
                    <a:pt x="43894" y="9014"/>
                    <a:pt x="43827" y="8563"/>
                  </a:cubicBezTo>
                  <a:cubicBezTo>
                    <a:pt x="43791" y="8232"/>
                    <a:pt x="43589" y="8044"/>
                    <a:pt x="43344" y="8044"/>
                  </a:cubicBezTo>
                  <a:close/>
                  <a:moveTo>
                    <a:pt x="39110" y="10723"/>
                  </a:moveTo>
                  <a:cubicBezTo>
                    <a:pt x="39005" y="10723"/>
                    <a:pt x="38892" y="10759"/>
                    <a:pt x="38781" y="10835"/>
                  </a:cubicBezTo>
                  <a:cubicBezTo>
                    <a:pt x="38396" y="11069"/>
                    <a:pt x="38146" y="11654"/>
                    <a:pt x="38213" y="12105"/>
                  </a:cubicBezTo>
                  <a:cubicBezTo>
                    <a:pt x="38272" y="12435"/>
                    <a:pt x="38464" y="12624"/>
                    <a:pt x="38707" y="12624"/>
                  </a:cubicBezTo>
                  <a:cubicBezTo>
                    <a:pt x="38808" y="12624"/>
                    <a:pt x="38918" y="12591"/>
                    <a:pt x="39031" y="12523"/>
                  </a:cubicBezTo>
                  <a:cubicBezTo>
                    <a:pt x="39399" y="12305"/>
                    <a:pt x="39650" y="11721"/>
                    <a:pt x="39599" y="11253"/>
                  </a:cubicBezTo>
                  <a:cubicBezTo>
                    <a:pt x="39553" y="10915"/>
                    <a:pt x="39352" y="10723"/>
                    <a:pt x="39110" y="10723"/>
                  </a:cubicBezTo>
                  <a:close/>
                  <a:moveTo>
                    <a:pt x="34873" y="13397"/>
                  </a:moveTo>
                  <a:cubicBezTo>
                    <a:pt x="34768" y="13397"/>
                    <a:pt x="34653" y="13433"/>
                    <a:pt x="34537" y="13509"/>
                  </a:cubicBezTo>
                  <a:cubicBezTo>
                    <a:pt x="34169" y="13742"/>
                    <a:pt x="33918" y="14327"/>
                    <a:pt x="33969" y="14778"/>
                  </a:cubicBezTo>
                  <a:cubicBezTo>
                    <a:pt x="34016" y="15109"/>
                    <a:pt x="34221" y="15297"/>
                    <a:pt x="34467" y="15297"/>
                  </a:cubicBezTo>
                  <a:cubicBezTo>
                    <a:pt x="34570" y="15297"/>
                    <a:pt x="34679" y="15265"/>
                    <a:pt x="34787" y="15196"/>
                  </a:cubicBezTo>
                  <a:cubicBezTo>
                    <a:pt x="35155" y="14979"/>
                    <a:pt x="35406" y="14394"/>
                    <a:pt x="35355" y="13926"/>
                  </a:cubicBezTo>
                  <a:cubicBezTo>
                    <a:pt x="35309" y="13588"/>
                    <a:pt x="35116" y="13397"/>
                    <a:pt x="34873" y="13397"/>
                  </a:cubicBezTo>
                  <a:close/>
                  <a:moveTo>
                    <a:pt x="30612" y="16083"/>
                  </a:moveTo>
                  <a:cubicBezTo>
                    <a:pt x="30512" y="16083"/>
                    <a:pt x="30403" y="16115"/>
                    <a:pt x="30293" y="16182"/>
                  </a:cubicBezTo>
                  <a:cubicBezTo>
                    <a:pt x="29925" y="16416"/>
                    <a:pt x="29675" y="17001"/>
                    <a:pt x="29741" y="17452"/>
                  </a:cubicBezTo>
                  <a:cubicBezTo>
                    <a:pt x="29800" y="17782"/>
                    <a:pt x="29993" y="17971"/>
                    <a:pt x="30230" y="17971"/>
                  </a:cubicBezTo>
                  <a:cubicBezTo>
                    <a:pt x="30329" y="17971"/>
                    <a:pt x="30435" y="17938"/>
                    <a:pt x="30543" y="17869"/>
                  </a:cubicBezTo>
                  <a:cubicBezTo>
                    <a:pt x="30928" y="17652"/>
                    <a:pt x="31178" y="17067"/>
                    <a:pt x="31111" y="16600"/>
                  </a:cubicBezTo>
                  <a:cubicBezTo>
                    <a:pt x="31064" y="16278"/>
                    <a:pt x="30863" y="16083"/>
                    <a:pt x="30612" y="16083"/>
                  </a:cubicBezTo>
                  <a:close/>
                  <a:moveTo>
                    <a:pt x="26387" y="18763"/>
                  </a:moveTo>
                  <a:cubicBezTo>
                    <a:pt x="26284" y="18763"/>
                    <a:pt x="26174" y="18798"/>
                    <a:pt x="26065" y="18872"/>
                  </a:cubicBezTo>
                  <a:cubicBezTo>
                    <a:pt x="25681" y="19106"/>
                    <a:pt x="25431" y="19691"/>
                    <a:pt x="25497" y="20159"/>
                  </a:cubicBezTo>
                  <a:cubicBezTo>
                    <a:pt x="25557" y="20481"/>
                    <a:pt x="25754" y="20667"/>
                    <a:pt x="25996" y="20667"/>
                  </a:cubicBezTo>
                  <a:cubicBezTo>
                    <a:pt x="26092" y="20667"/>
                    <a:pt x="26195" y="20638"/>
                    <a:pt x="26299" y="20576"/>
                  </a:cubicBezTo>
                  <a:cubicBezTo>
                    <a:pt x="26684" y="20342"/>
                    <a:pt x="26934" y="19757"/>
                    <a:pt x="26867" y="19290"/>
                  </a:cubicBezTo>
                  <a:cubicBezTo>
                    <a:pt x="26832" y="18960"/>
                    <a:pt x="26631" y="18763"/>
                    <a:pt x="26387" y="18763"/>
                  </a:cubicBezTo>
                  <a:close/>
                  <a:moveTo>
                    <a:pt x="22143" y="21437"/>
                  </a:moveTo>
                  <a:cubicBezTo>
                    <a:pt x="22040" y="21437"/>
                    <a:pt x="21930" y="21471"/>
                    <a:pt x="21821" y="21545"/>
                  </a:cubicBezTo>
                  <a:cubicBezTo>
                    <a:pt x="21437" y="21779"/>
                    <a:pt x="21187" y="22364"/>
                    <a:pt x="21253" y="22832"/>
                  </a:cubicBezTo>
                  <a:cubicBezTo>
                    <a:pt x="21313" y="23155"/>
                    <a:pt x="21510" y="23341"/>
                    <a:pt x="21758" y="23341"/>
                  </a:cubicBezTo>
                  <a:cubicBezTo>
                    <a:pt x="21856" y="23341"/>
                    <a:pt x="21963" y="23311"/>
                    <a:pt x="22072" y="23250"/>
                  </a:cubicBezTo>
                  <a:cubicBezTo>
                    <a:pt x="22440" y="23016"/>
                    <a:pt x="22690" y="22431"/>
                    <a:pt x="22640" y="21963"/>
                  </a:cubicBezTo>
                  <a:cubicBezTo>
                    <a:pt x="22593" y="21633"/>
                    <a:pt x="22389" y="21437"/>
                    <a:pt x="22143" y="21437"/>
                  </a:cubicBezTo>
                  <a:close/>
                  <a:moveTo>
                    <a:pt x="17895" y="24128"/>
                  </a:moveTo>
                  <a:cubicBezTo>
                    <a:pt x="17795" y="24128"/>
                    <a:pt x="17687" y="24157"/>
                    <a:pt x="17577" y="24219"/>
                  </a:cubicBezTo>
                  <a:cubicBezTo>
                    <a:pt x="17210" y="24453"/>
                    <a:pt x="16959" y="25037"/>
                    <a:pt x="17009" y="25505"/>
                  </a:cubicBezTo>
                  <a:cubicBezTo>
                    <a:pt x="17069" y="25828"/>
                    <a:pt x="17274" y="26014"/>
                    <a:pt x="17521" y="26014"/>
                  </a:cubicBezTo>
                  <a:cubicBezTo>
                    <a:pt x="17619" y="26014"/>
                    <a:pt x="17724" y="25985"/>
                    <a:pt x="17828" y="25923"/>
                  </a:cubicBezTo>
                  <a:cubicBezTo>
                    <a:pt x="18212" y="25689"/>
                    <a:pt x="18463" y="25104"/>
                    <a:pt x="18396" y="24636"/>
                  </a:cubicBezTo>
                  <a:cubicBezTo>
                    <a:pt x="18348" y="24314"/>
                    <a:pt x="18147" y="24128"/>
                    <a:pt x="17895" y="24128"/>
                  </a:cubicBezTo>
                  <a:close/>
                  <a:moveTo>
                    <a:pt x="13670" y="26814"/>
                  </a:moveTo>
                  <a:cubicBezTo>
                    <a:pt x="13565" y="26814"/>
                    <a:pt x="13450" y="26850"/>
                    <a:pt x="13334" y="26925"/>
                  </a:cubicBezTo>
                  <a:cubicBezTo>
                    <a:pt x="12966" y="27143"/>
                    <a:pt x="12715" y="27727"/>
                    <a:pt x="12782" y="28195"/>
                  </a:cubicBezTo>
                  <a:cubicBezTo>
                    <a:pt x="12830" y="28517"/>
                    <a:pt x="13031" y="28711"/>
                    <a:pt x="13275" y="28711"/>
                  </a:cubicBezTo>
                  <a:cubicBezTo>
                    <a:pt x="13373" y="28711"/>
                    <a:pt x="13479" y="28680"/>
                    <a:pt x="13584" y="28613"/>
                  </a:cubicBezTo>
                  <a:cubicBezTo>
                    <a:pt x="13968" y="28379"/>
                    <a:pt x="14219" y="27794"/>
                    <a:pt x="14152" y="27343"/>
                  </a:cubicBezTo>
                  <a:cubicBezTo>
                    <a:pt x="14106" y="27005"/>
                    <a:pt x="13913" y="26814"/>
                    <a:pt x="13670" y="26814"/>
                  </a:cubicBezTo>
                  <a:close/>
                  <a:moveTo>
                    <a:pt x="9435" y="29487"/>
                  </a:moveTo>
                  <a:cubicBezTo>
                    <a:pt x="9330" y="29487"/>
                    <a:pt x="9217" y="29523"/>
                    <a:pt x="9106" y="29599"/>
                  </a:cubicBezTo>
                  <a:cubicBezTo>
                    <a:pt x="8722" y="29816"/>
                    <a:pt x="8471" y="30401"/>
                    <a:pt x="8538" y="30869"/>
                  </a:cubicBezTo>
                  <a:cubicBezTo>
                    <a:pt x="8598" y="31190"/>
                    <a:pt x="8793" y="31385"/>
                    <a:pt x="9040" y="31385"/>
                  </a:cubicBezTo>
                  <a:cubicBezTo>
                    <a:pt x="9139" y="31385"/>
                    <a:pt x="9247" y="31353"/>
                    <a:pt x="9357" y="31286"/>
                  </a:cubicBezTo>
                  <a:cubicBezTo>
                    <a:pt x="9724" y="31052"/>
                    <a:pt x="9975" y="30468"/>
                    <a:pt x="9908" y="30017"/>
                  </a:cubicBezTo>
                  <a:cubicBezTo>
                    <a:pt x="9873" y="29679"/>
                    <a:pt x="9676" y="29487"/>
                    <a:pt x="9435" y="29487"/>
                  </a:cubicBezTo>
                  <a:close/>
                  <a:moveTo>
                    <a:pt x="5176" y="32171"/>
                  </a:moveTo>
                  <a:cubicBezTo>
                    <a:pt x="5077" y="32171"/>
                    <a:pt x="4970" y="32203"/>
                    <a:pt x="4862" y="32272"/>
                  </a:cubicBezTo>
                  <a:cubicBezTo>
                    <a:pt x="4478" y="32489"/>
                    <a:pt x="4227" y="33074"/>
                    <a:pt x="4294" y="33542"/>
                  </a:cubicBezTo>
                  <a:cubicBezTo>
                    <a:pt x="4354" y="33864"/>
                    <a:pt x="4549" y="34058"/>
                    <a:pt x="4796" y="34058"/>
                  </a:cubicBezTo>
                  <a:cubicBezTo>
                    <a:pt x="4895" y="34058"/>
                    <a:pt x="5003" y="34027"/>
                    <a:pt x="5113" y="33960"/>
                  </a:cubicBezTo>
                  <a:cubicBezTo>
                    <a:pt x="5480" y="33726"/>
                    <a:pt x="5731" y="33141"/>
                    <a:pt x="5664" y="32690"/>
                  </a:cubicBezTo>
                  <a:cubicBezTo>
                    <a:pt x="5605" y="32360"/>
                    <a:pt x="5413" y="32171"/>
                    <a:pt x="5176" y="32171"/>
                  </a:cubicBezTo>
                  <a:close/>
                  <a:moveTo>
                    <a:pt x="944" y="34850"/>
                  </a:moveTo>
                  <a:cubicBezTo>
                    <a:pt x="841" y="34850"/>
                    <a:pt x="730" y="34886"/>
                    <a:pt x="618" y="34962"/>
                  </a:cubicBezTo>
                  <a:cubicBezTo>
                    <a:pt x="251" y="35196"/>
                    <a:pt x="0" y="35781"/>
                    <a:pt x="50" y="36232"/>
                  </a:cubicBezTo>
                  <a:cubicBezTo>
                    <a:pt x="109" y="36562"/>
                    <a:pt x="310" y="36751"/>
                    <a:pt x="552" y="36751"/>
                  </a:cubicBezTo>
                  <a:cubicBezTo>
                    <a:pt x="653" y="36751"/>
                    <a:pt x="761" y="36719"/>
                    <a:pt x="869" y="36650"/>
                  </a:cubicBezTo>
                  <a:cubicBezTo>
                    <a:pt x="1237" y="36416"/>
                    <a:pt x="1487" y="35831"/>
                    <a:pt x="1437" y="35380"/>
                  </a:cubicBezTo>
                  <a:cubicBezTo>
                    <a:pt x="1379" y="35042"/>
                    <a:pt x="1182" y="34850"/>
                    <a:pt x="944" y="3485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9"/>
            <p:cNvSpPr/>
            <p:nvPr/>
          </p:nvSpPr>
          <p:spPr>
            <a:xfrm>
              <a:off x="1199650" y="3120600"/>
              <a:ext cx="479125" cy="292400"/>
            </a:xfrm>
            <a:custGeom>
              <a:avLst/>
              <a:gdLst/>
              <a:ahLst/>
              <a:cxnLst/>
              <a:rect l="l" t="t" r="r" b="b"/>
              <a:pathLst>
                <a:path w="19165" h="11696" extrusionOk="0">
                  <a:moveTo>
                    <a:pt x="17494" y="0"/>
                  </a:moveTo>
                  <a:lnTo>
                    <a:pt x="0" y="11696"/>
                  </a:lnTo>
                  <a:lnTo>
                    <a:pt x="0" y="11696"/>
                  </a:lnTo>
                  <a:lnTo>
                    <a:pt x="19165" y="852"/>
                  </a:lnTo>
                  <a:lnTo>
                    <a:pt x="17494"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9"/>
            <p:cNvSpPr/>
            <p:nvPr/>
          </p:nvSpPr>
          <p:spPr>
            <a:xfrm>
              <a:off x="2205075" y="2278900"/>
              <a:ext cx="731450" cy="467450"/>
            </a:xfrm>
            <a:custGeom>
              <a:avLst/>
              <a:gdLst/>
              <a:ahLst/>
              <a:cxnLst/>
              <a:rect l="l" t="t" r="r" b="b"/>
              <a:pathLst>
                <a:path w="29258" h="18698" extrusionOk="0">
                  <a:moveTo>
                    <a:pt x="29258" y="0"/>
                  </a:moveTo>
                  <a:lnTo>
                    <a:pt x="1" y="18697"/>
                  </a:lnTo>
                  <a:lnTo>
                    <a:pt x="1" y="18697"/>
                  </a:lnTo>
                  <a:lnTo>
                    <a:pt x="27887" y="4679"/>
                  </a:lnTo>
                  <a:cubicBezTo>
                    <a:pt x="27887" y="4679"/>
                    <a:pt x="27369" y="2423"/>
                    <a:pt x="29258"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9"/>
            <p:cNvSpPr/>
            <p:nvPr/>
          </p:nvSpPr>
          <p:spPr>
            <a:xfrm>
              <a:off x="1684200" y="2898775"/>
              <a:ext cx="768600" cy="547225"/>
            </a:xfrm>
            <a:custGeom>
              <a:avLst/>
              <a:gdLst/>
              <a:ahLst/>
              <a:cxnLst/>
              <a:rect l="l" t="t" r="r" b="b"/>
              <a:pathLst>
                <a:path w="30744" h="21889" extrusionOk="0">
                  <a:moveTo>
                    <a:pt x="24127" y="1"/>
                  </a:moveTo>
                  <a:cubicBezTo>
                    <a:pt x="17828" y="2039"/>
                    <a:pt x="13217" y="5197"/>
                    <a:pt x="13217" y="5197"/>
                  </a:cubicBezTo>
                  <a:lnTo>
                    <a:pt x="8438" y="11312"/>
                  </a:lnTo>
                  <a:cubicBezTo>
                    <a:pt x="8438" y="11312"/>
                    <a:pt x="14069" y="14988"/>
                    <a:pt x="0" y="21889"/>
                  </a:cubicBezTo>
                  <a:cubicBezTo>
                    <a:pt x="5447" y="19583"/>
                    <a:pt x="16375" y="16425"/>
                    <a:pt x="16375" y="16425"/>
                  </a:cubicBezTo>
                  <a:lnTo>
                    <a:pt x="26149" y="13551"/>
                  </a:lnTo>
                  <a:lnTo>
                    <a:pt x="29023" y="10962"/>
                  </a:lnTo>
                  <a:cubicBezTo>
                    <a:pt x="29023" y="10962"/>
                    <a:pt x="30744" y="6567"/>
                    <a:pt x="24127" y="1"/>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9"/>
            <p:cNvSpPr/>
            <p:nvPr/>
          </p:nvSpPr>
          <p:spPr>
            <a:xfrm>
              <a:off x="1039425" y="2302700"/>
              <a:ext cx="2339450" cy="1329625"/>
            </a:xfrm>
            <a:custGeom>
              <a:avLst/>
              <a:gdLst/>
              <a:ahLst/>
              <a:cxnLst/>
              <a:rect l="l" t="t" r="r" b="b"/>
              <a:pathLst>
                <a:path w="93578" h="53185" extrusionOk="0">
                  <a:moveTo>
                    <a:pt x="88816" y="1"/>
                  </a:moveTo>
                  <a:cubicBezTo>
                    <a:pt x="89752" y="819"/>
                    <a:pt x="90387" y="2039"/>
                    <a:pt x="89501" y="3560"/>
                  </a:cubicBezTo>
                  <a:cubicBezTo>
                    <a:pt x="85708" y="10143"/>
                    <a:pt x="64321" y="23810"/>
                    <a:pt x="64321" y="23810"/>
                  </a:cubicBezTo>
                  <a:cubicBezTo>
                    <a:pt x="64321" y="23810"/>
                    <a:pt x="65023" y="26367"/>
                    <a:pt x="56886" y="32215"/>
                  </a:cubicBezTo>
                  <a:cubicBezTo>
                    <a:pt x="47646" y="38831"/>
                    <a:pt x="38757" y="39750"/>
                    <a:pt x="38757" y="39750"/>
                  </a:cubicBezTo>
                  <a:lnTo>
                    <a:pt x="28498" y="44328"/>
                  </a:lnTo>
                  <a:cubicBezTo>
                    <a:pt x="25758" y="45615"/>
                    <a:pt x="22667" y="46567"/>
                    <a:pt x="18506" y="47737"/>
                  </a:cubicBezTo>
                  <a:cubicBezTo>
                    <a:pt x="18506" y="47737"/>
                    <a:pt x="1" y="53185"/>
                    <a:pt x="155" y="53185"/>
                  </a:cubicBezTo>
                  <a:cubicBezTo>
                    <a:pt x="156" y="53185"/>
                    <a:pt x="158" y="53184"/>
                    <a:pt x="160" y="53184"/>
                  </a:cubicBezTo>
                  <a:lnTo>
                    <a:pt x="21647" y="49107"/>
                  </a:lnTo>
                  <a:cubicBezTo>
                    <a:pt x="24655" y="48689"/>
                    <a:pt x="27763" y="47754"/>
                    <a:pt x="29567" y="47019"/>
                  </a:cubicBezTo>
                  <a:lnTo>
                    <a:pt x="41932" y="42190"/>
                  </a:lnTo>
                  <a:cubicBezTo>
                    <a:pt x="41932" y="42190"/>
                    <a:pt x="50821" y="41271"/>
                    <a:pt x="60061" y="34654"/>
                  </a:cubicBezTo>
                  <a:cubicBezTo>
                    <a:pt x="68198" y="28806"/>
                    <a:pt x="66677" y="25531"/>
                    <a:pt x="66677" y="25531"/>
                  </a:cubicBezTo>
                  <a:cubicBezTo>
                    <a:pt x="66677" y="25531"/>
                    <a:pt x="87813" y="12265"/>
                    <a:pt x="91389" y="5531"/>
                  </a:cubicBezTo>
                  <a:cubicBezTo>
                    <a:pt x="93578" y="1421"/>
                    <a:pt x="90971" y="719"/>
                    <a:pt x="88816"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9"/>
            <p:cNvSpPr/>
            <p:nvPr/>
          </p:nvSpPr>
          <p:spPr>
            <a:xfrm>
              <a:off x="1110250" y="2887500"/>
              <a:ext cx="346725" cy="520925"/>
            </a:xfrm>
            <a:custGeom>
              <a:avLst/>
              <a:gdLst/>
              <a:ahLst/>
              <a:cxnLst/>
              <a:rect l="l" t="t" r="r" b="b"/>
              <a:pathLst>
                <a:path w="13869" h="20837" extrusionOk="0">
                  <a:moveTo>
                    <a:pt x="1" y="1"/>
                  </a:moveTo>
                  <a:lnTo>
                    <a:pt x="2423" y="20836"/>
                  </a:lnTo>
                  <a:lnTo>
                    <a:pt x="13869" y="13434"/>
                  </a:lnTo>
                  <a:lnTo>
                    <a:pt x="7520" y="2624"/>
                  </a:lnTo>
                  <a:lnTo>
                    <a:pt x="1"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9"/>
            <p:cNvSpPr/>
            <p:nvPr/>
          </p:nvSpPr>
          <p:spPr>
            <a:xfrm>
              <a:off x="460300" y="2598875"/>
              <a:ext cx="1826675" cy="299925"/>
            </a:xfrm>
            <a:custGeom>
              <a:avLst/>
              <a:gdLst/>
              <a:ahLst/>
              <a:cxnLst/>
              <a:rect l="l" t="t" r="r" b="b"/>
              <a:pathLst>
                <a:path w="73067" h="11997" extrusionOk="0">
                  <a:moveTo>
                    <a:pt x="0" y="0"/>
                  </a:moveTo>
                  <a:cubicBezTo>
                    <a:pt x="1" y="0"/>
                    <a:pt x="24395" y="7937"/>
                    <a:pt x="25013" y="8020"/>
                  </a:cubicBezTo>
                  <a:lnTo>
                    <a:pt x="73067" y="11997"/>
                  </a:lnTo>
                  <a:lnTo>
                    <a:pt x="73067" y="11997"/>
                  </a:lnTo>
                  <a:lnTo>
                    <a:pt x="71028" y="10125"/>
                  </a:lnTo>
                  <a:lnTo>
                    <a:pt x="0"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p:nvPr/>
          </p:nvSpPr>
          <p:spPr>
            <a:xfrm>
              <a:off x="709250" y="2903800"/>
              <a:ext cx="480400" cy="311625"/>
            </a:xfrm>
            <a:custGeom>
              <a:avLst/>
              <a:gdLst/>
              <a:ahLst/>
              <a:cxnLst/>
              <a:rect l="l" t="t" r="r" b="b"/>
              <a:pathLst>
                <a:path w="19216" h="12465" extrusionOk="0">
                  <a:moveTo>
                    <a:pt x="15823" y="0"/>
                  </a:moveTo>
                  <a:cubicBezTo>
                    <a:pt x="13852" y="268"/>
                    <a:pt x="13818" y="2089"/>
                    <a:pt x="13818" y="2089"/>
                  </a:cubicBezTo>
                  <a:cubicBezTo>
                    <a:pt x="13818" y="2089"/>
                    <a:pt x="13241" y="1319"/>
                    <a:pt x="12702" y="1319"/>
                  </a:cubicBezTo>
                  <a:cubicBezTo>
                    <a:pt x="12567" y="1319"/>
                    <a:pt x="12435" y="1367"/>
                    <a:pt x="12315" y="1487"/>
                  </a:cubicBezTo>
                  <a:cubicBezTo>
                    <a:pt x="11713" y="2089"/>
                    <a:pt x="12114" y="3309"/>
                    <a:pt x="12114" y="3309"/>
                  </a:cubicBezTo>
                  <a:cubicBezTo>
                    <a:pt x="12114" y="3309"/>
                    <a:pt x="11795" y="3034"/>
                    <a:pt x="11285" y="3034"/>
                  </a:cubicBezTo>
                  <a:cubicBezTo>
                    <a:pt x="11030" y="3034"/>
                    <a:pt x="10727" y="3103"/>
                    <a:pt x="10393" y="3309"/>
                  </a:cubicBezTo>
                  <a:cubicBezTo>
                    <a:pt x="9391" y="3910"/>
                    <a:pt x="9691" y="5414"/>
                    <a:pt x="9691" y="5414"/>
                  </a:cubicBezTo>
                  <a:cubicBezTo>
                    <a:pt x="9691" y="5414"/>
                    <a:pt x="9620" y="5383"/>
                    <a:pt x="9488" y="5383"/>
                  </a:cubicBezTo>
                  <a:cubicBezTo>
                    <a:pt x="9269" y="5383"/>
                    <a:pt x="8882" y="5467"/>
                    <a:pt x="8371" y="5915"/>
                  </a:cubicBezTo>
                  <a:cubicBezTo>
                    <a:pt x="7553" y="6617"/>
                    <a:pt x="7553" y="7335"/>
                    <a:pt x="7553" y="7335"/>
                  </a:cubicBezTo>
                  <a:lnTo>
                    <a:pt x="0" y="12465"/>
                  </a:lnTo>
                  <a:lnTo>
                    <a:pt x="19215" y="1187"/>
                  </a:lnTo>
                  <a:lnTo>
                    <a:pt x="15823" y="0"/>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9"/>
            <p:cNvSpPr/>
            <p:nvPr/>
          </p:nvSpPr>
          <p:spPr>
            <a:xfrm>
              <a:off x="176650" y="2581275"/>
              <a:ext cx="2110750" cy="600325"/>
            </a:xfrm>
            <a:custGeom>
              <a:avLst/>
              <a:gdLst/>
              <a:ahLst/>
              <a:cxnLst/>
              <a:rect l="l" t="t" r="r" b="b"/>
              <a:pathLst>
                <a:path w="84430" h="24013" extrusionOk="0">
                  <a:moveTo>
                    <a:pt x="5790" y="1"/>
                  </a:moveTo>
                  <a:cubicBezTo>
                    <a:pt x="4348" y="1"/>
                    <a:pt x="2908" y="202"/>
                    <a:pt x="1521" y="604"/>
                  </a:cubicBezTo>
                  <a:lnTo>
                    <a:pt x="1" y="1038"/>
                  </a:lnTo>
                  <a:lnTo>
                    <a:pt x="68740" y="24012"/>
                  </a:lnTo>
                  <a:lnTo>
                    <a:pt x="84429" y="12718"/>
                  </a:lnTo>
                  <a:lnTo>
                    <a:pt x="8288" y="203"/>
                  </a:lnTo>
                  <a:cubicBezTo>
                    <a:pt x="7461" y="68"/>
                    <a:pt x="6625" y="1"/>
                    <a:pt x="5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9"/>
            <p:cNvSpPr/>
            <p:nvPr/>
          </p:nvSpPr>
          <p:spPr>
            <a:xfrm>
              <a:off x="1637400" y="2724175"/>
              <a:ext cx="389750" cy="360525"/>
            </a:xfrm>
            <a:custGeom>
              <a:avLst/>
              <a:gdLst/>
              <a:ahLst/>
              <a:cxnLst/>
              <a:rect l="l" t="t" r="r" b="b"/>
              <a:pathLst>
                <a:path w="15590" h="14421" extrusionOk="0">
                  <a:moveTo>
                    <a:pt x="12432" y="1"/>
                  </a:moveTo>
                  <a:cubicBezTo>
                    <a:pt x="12432" y="1"/>
                    <a:pt x="7503" y="1504"/>
                    <a:pt x="2006" y="6751"/>
                  </a:cubicBezTo>
                  <a:cubicBezTo>
                    <a:pt x="2006" y="6751"/>
                    <a:pt x="1" y="8255"/>
                    <a:pt x="820" y="11212"/>
                  </a:cubicBezTo>
                  <a:cubicBezTo>
                    <a:pt x="1638" y="14186"/>
                    <a:pt x="4312" y="14420"/>
                    <a:pt x="4312" y="14420"/>
                  </a:cubicBezTo>
                  <a:lnTo>
                    <a:pt x="9191" y="13551"/>
                  </a:lnTo>
                  <a:cubicBezTo>
                    <a:pt x="10494" y="13351"/>
                    <a:pt x="11747" y="12883"/>
                    <a:pt x="12866" y="12198"/>
                  </a:cubicBezTo>
                  <a:lnTo>
                    <a:pt x="15590" y="10527"/>
                  </a:lnTo>
                  <a:lnTo>
                    <a:pt x="14938" y="7519"/>
                  </a:lnTo>
                  <a:lnTo>
                    <a:pt x="14704" y="5013"/>
                  </a:lnTo>
                  <a:lnTo>
                    <a:pt x="12432" y="1"/>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9"/>
            <p:cNvSpPr/>
            <p:nvPr/>
          </p:nvSpPr>
          <p:spPr>
            <a:xfrm>
              <a:off x="1686700" y="2767625"/>
              <a:ext cx="177975" cy="135350"/>
            </a:xfrm>
            <a:custGeom>
              <a:avLst/>
              <a:gdLst/>
              <a:ahLst/>
              <a:cxnLst/>
              <a:rect l="l" t="t" r="r" b="b"/>
              <a:pathLst>
                <a:path w="7119" h="5414" extrusionOk="0">
                  <a:moveTo>
                    <a:pt x="7118" y="0"/>
                  </a:moveTo>
                  <a:lnTo>
                    <a:pt x="7118" y="0"/>
                  </a:lnTo>
                  <a:cubicBezTo>
                    <a:pt x="3610" y="2657"/>
                    <a:pt x="0" y="5414"/>
                    <a:pt x="0" y="5414"/>
                  </a:cubicBezTo>
                  <a:lnTo>
                    <a:pt x="6266" y="2156"/>
                  </a:lnTo>
                  <a:lnTo>
                    <a:pt x="7118"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a:off x="1675850" y="2831950"/>
              <a:ext cx="312050" cy="252750"/>
            </a:xfrm>
            <a:custGeom>
              <a:avLst/>
              <a:gdLst/>
              <a:ahLst/>
              <a:cxnLst/>
              <a:rect l="l" t="t" r="r" b="b"/>
              <a:pathLst>
                <a:path w="12482" h="10110" extrusionOk="0">
                  <a:moveTo>
                    <a:pt x="7218" y="0"/>
                  </a:moveTo>
                  <a:cubicBezTo>
                    <a:pt x="5848" y="2841"/>
                    <a:pt x="6199" y="4896"/>
                    <a:pt x="6199" y="4896"/>
                  </a:cubicBezTo>
                  <a:lnTo>
                    <a:pt x="0" y="8371"/>
                  </a:lnTo>
                  <a:cubicBezTo>
                    <a:pt x="1036" y="9959"/>
                    <a:pt x="2774" y="10109"/>
                    <a:pt x="2774" y="10109"/>
                  </a:cubicBezTo>
                  <a:lnTo>
                    <a:pt x="7653" y="9240"/>
                  </a:lnTo>
                  <a:cubicBezTo>
                    <a:pt x="8956" y="9040"/>
                    <a:pt x="10209" y="8572"/>
                    <a:pt x="11328" y="7887"/>
                  </a:cubicBezTo>
                  <a:lnTo>
                    <a:pt x="12481" y="7185"/>
                  </a:lnTo>
                  <a:lnTo>
                    <a:pt x="12298" y="7185"/>
                  </a:lnTo>
                  <a:cubicBezTo>
                    <a:pt x="6567" y="6149"/>
                    <a:pt x="7218" y="1"/>
                    <a:pt x="7218"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1857950" y="2722450"/>
              <a:ext cx="232700" cy="276775"/>
            </a:xfrm>
            <a:custGeom>
              <a:avLst/>
              <a:gdLst/>
              <a:ahLst/>
              <a:cxnLst/>
              <a:rect l="l" t="t" r="r" b="b"/>
              <a:pathLst>
                <a:path w="9308" h="11071" extrusionOk="0">
                  <a:moveTo>
                    <a:pt x="4185" y="0"/>
                  </a:moveTo>
                  <a:cubicBezTo>
                    <a:pt x="3994" y="0"/>
                    <a:pt x="3802" y="17"/>
                    <a:pt x="3610" y="53"/>
                  </a:cubicBezTo>
                  <a:cubicBezTo>
                    <a:pt x="1354" y="487"/>
                    <a:pt x="1" y="3294"/>
                    <a:pt x="569" y="6319"/>
                  </a:cubicBezTo>
                  <a:cubicBezTo>
                    <a:pt x="1102" y="9077"/>
                    <a:pt x="3053" y="11071"/>
                    <a:pt x="5104" y="11071"/>
                  </a:cubicBezTo>
                  <a:cubicBezTo>
                    <a:pt x="5301" y="11071"/>
                    <a:pt x="5500" y="11052"/>
                    <a:pt x="5699" y="11014"/>
                  </a:cubicBezTo>
                  <a:cubicBezTo>
                    <a:pt x="7954" y="10596"/>
                    <a:pt x="9308" y="7789"/>
                    <a:pt x="8740" y="4765"/>
                  </a:cubicBezTo>
                  <a:cubicBezTo>
                    <a:pt x="8205" y="1998"/>
                    <a:pt x="6243" y="0"/>
                    <a:pt x="4185"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9"/>
            <p:cNvSpPr/>
            <p:nvPr/>
          </p:nvSpPr>
          <p:spPr>
            <a:xfrm>
              <a:off x="1884700" y="2740525"/>
              <a:ext cx="200100" cy="237575"/>
            </a:xfrm>
            <a:custGeom>
              <a:avLst/>
              <a:gdLst/>
              <a:ahLst/>
              <a:cxnLst/>
              <a:rect l="l" t="t" r="r" b="b"/>
              <a:pathLst>
                <a:path w="8004" h="9503" extrusionOk="0">
                  <a:moveTo>
                    <a:pt x="3614" y="1"/>
                  </a:moveTo>
                  <a:cubicBezTo>
                    <a:pt x="3446" y="1"/>
                    <a:pt x="3277" y="16"/>
                    <a:pt x="3108" y="48"/>
                  </a:cubicBezTo>
                  <a:cubicBezTo>
                    <a:pt x="1170" y="416"/>
                    <a:pt x="0" y="2822"/>
                    <a:pt x="502" y="5412"/>
                  </a:cubicBezTo>
                  <a:cubicBezTo>
                    <a:pt x="944" y="7792"/>
                    <a:pt x="2626" y="9503"/>
                    <a:pt x="4390" y="9503"/>
                  </a:cubicBezTo>
                  <a:cubicBezTo>
                    <a:pt x="4558" y="9503"/>
                    <a:pt x="4727" y="9487"/>
                    <a:pt x="4896" y="9455"/>
                  </a:cubicBezTo>
                  <a:cubicBezTo>
                    <a:pt x="6834" y="9088"/>
                    <a:pt x="8004" y="6682"/>
                    <a:pt x="7519" y="4092"/>
                  </a:cubicBezTo>
                  <a:cubicBezTo>
                    <a:pt x="7062" y="1712"/>
                    <a:pt x="5378" y="1"/>
                    <a:pt x="3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9"/>
            <p:cNvSpPr/>
            <p:nvPr/>
          </p:nvSpPr>
          <p:spPr>
            <a:xfrm>
              <a:off x="2662900" y="3014500"/>
              <a:ext cx="389750" cy="360500"/>
            </a:xfrm>
            <a:custGeom>
              <a:avLst/>
              <a:gdLst/>
              <a:ahLst/>
              <a:cxnLst/>
              <a:rect l="l" t="t" r="r" b="b"/>
              <a:pathLst>
                <a:path w="15590" h="14420" extrusionOk="0">
                  <a:moveTo>
                    <a:pt x="12432" y="0"/>
                  </a:moveTo>
                  <a:cubicBezTo>
                    <a:pt x="12432" y="0"/>
                    <a:pt x="7503" y="1504"/>
                    <a:pt x="2005" y="6750"/>
                  </a:cubicBezTo>
                  <a:cubicBezTo>
                    <a:pt x="2005" y="6750"/>
                    <a:pt x="0" y="8254"/>
                    <a:pt x="819" y="11211"/>
                  </a:cubicBezTo>
                  <a:cubicBezTo>
                    <a:pt x="1638" y="14186"/>
                    <a:pt x="4311" y="14420"/>
                    <a:pt x="4311" y="14420"/>
                  </a:cubicBezTo>
                  <a:lnTo>
                    <a:pt x="9190" y="13551"/>
                  </a:lnTo>
                  <a:cubicBezTo>
                    <a:pt x="10493" y="13350"/>
                    <a:pt x="11747" y="12882"/>
                    <a:pt x="12866" y="12197"/>
                  </a:cubicBezTo>
                  <a:lnTo>
                    <a:pt x="15590" y="10526"/>
                  </a:lnTo>
                  <a:lnTo>
                    <a:pt x="14938" y="7519"/>
                  </a:lnTo>
                  <a:lnTo>
                    <a:pt x="14704" y="5013"/>
                  </a:lnTo>
                  <a:lnTo>
                    <a:pt x="12432" y="0"/>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9"/>
            <p:cNvSpPr/>
            <p:nvPr/>
          </p:nvSpPr>
          <p:spPr>
            <a:xfrm>
              <a:off x="2711775" y="3057925"/>
              <a:ext cx="177975" cy="135375"/>
            </a:xfrm>
            <a:custGeom>
              <a:avLst/>
              <a:gdLst/>
              <a:ahLst/>
              <a:cxnLst/>
              <a:rect l="l" t="t" r="r" b="b"/>
              <a:pathLst>
                <a:path w="7119" h="5415" extrusionOk="0">
                  <a:moveTo>
                    <a:pt x="7118" y="1"/>
                  </a:moveTo>
                  <a:lnTo>
                    <a:pt x="7118" y="1"/>
                  </a:lnTo>
                  <a:cubicBezTo>
                    <a:pt x="3609" y="2657"/>
                    <a:pt x="0" y="5414"/>
                    <a:pt x="0" y="5414"/>
                  </a:cubicBezTo>
                  <a:lnTo>
                    <a:pt x="6266" y="2156"/>
                  </a:lnTo>
                  <a:lnTo>
                    <a:pt x="7118"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9"/>
            <p:cNvSpPr/>
            <p:nvPr/>
          </p:nvSpPr>
          <p:spPr>
            <a:xfrm>
              <a:off x="2700500" y="3122250"/>
              <a:ext cx="312475" cy="252750"/>
            </a:xfrm>
            <a:custGeom>
              <a:avLst/>
              <a:gdLst/>
              <a:ahLst/>
              <a:cxnLst/>
              <a:rect l="l" t="t" r="r" b="b"/>
              <a:pathLst>
                <a:path w="12499" h="10110" extrusionOk="0">
                  <a:moveTo>
                    <a:pt x="7235" y="1"/>
                  </a:moveTo>
                  <a:lnTo>
                    <a:pt x="7235" y="1"/>
                  </a:lnTo>
                  <a:cubicBezTo>
                    <a:pt x="5848" y="2841"/>
                    <a:pt x="6216" y="4896"/>
                    <a:pt x="6216" y="4896"/>
                  </a:cubicBezTo>
                  <a:lnTo>
                    <a:pt x="0" y="8372"/>
                  </a:lnTo>
                  <a:cubicBezTo>
                    <a:pt x="1053" y="9959"/>
                    <a:pt x="2791" y="10110"/>
                    <a:pt x="2791" y="10110"/>
                  </a:cubicBezTo>
                  <a:lnTo>
                    <a:pt x="7669" y="9241"/>
                  </a:lnTo>
                  <a:cubicBezTo>
                    <a:pt x="8973" y="9040"/>
                    <a:pt x="10226" y="8572"/>
                    <a:pt x="11345" y="7887"/>
                  </a:cubicBezTo>
                  <a:lnTo>
                    <a:pt x="12498" y="7186"/>
                  </a:lnTo>
                  <a:lnTo>
                    <a:pt x="12314" y="7186"/>
                  </a:lnTo>
                  <a:cubicBezTo>
                    <a:pt x="6584" y="6150"/>
                    <a:pt x="7235" y="2"/>
                    <a:pt x="7235" y="1"/>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9"/>
            <p:cNvSpPr/>
            <p:nvPr/>
          </p:nvSpPr>
          <p:spPr>
            <a:xfrm>
              <a:off x="2883025" y="3013075"/>
              <a:ext cx="232700" cy="276450"/>
            </a:xfrm>
            <a:custGeom>
              <a:avLst/>
              <a:gdLst/>
              <a:ahLst/>
              <a:cxnLst/>
              <a:rect l="l" t="t" r="r" b="b"/>
              <a:pathLst>
                <a:path w="9308" h="11058" extrusionOk="0">
                  <a:moveTo>
                    <a:pt x="4205" y="0"/>
                  </a:moveTo>
                  <a:cubicBezTo>
                    <a:pt x="4007" y="0"/>
                    <a:pt x="3808" y="19"/>
                    <a:pt x="3610" y="57"/>
                  </a:cubicBezTo>
                  <a:cubicBezTo>
                    <a:pt x="1354" y="475"/>
                    <a:pt x="1" y="3282"/>
                    <a:pt x="569" y="6306"/>
                  </a:cubicBezTo>
                  <a:cubicBezTo>
                    <a:pt x="1087" y="9064"/>
                    <a:pt x="3050" y="11058"/>
                    <a:pt x="5103" y="11058"/>
                  </a:cubicBezTo>
                  <a:cubicBezTo>
                    <a:pt x="5301" y="11058"/>
                    <a:pt x="5500" y="11039"/>
                    <a:pt x="5698" y="11001"/>
                  </a:cubicBezTo>
                  <a:cubicBezTo>
                    <a:pt x="7954" y="10583"/>
                    <a:pt x="9308" y="7776"/>
                    <a:pt x="8739" y="4752"/>
                  </a:cubicBezTo>
                  <a:cubicBezTo>
                    <a:pt x="8206" y="1994"/>
                    <a:pt x="6255" y="0"/>
                    <a:pt x="4205"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9"/>
            <p:cNvSpPr/>
            <p:nvPr/>
          </p:nvSpPr>
          <p:spPr>
            <a:xfrm>
              <a:off x="2909775" y="3030425"/>
              <a:ext cx="200100" cy="237575"/>
            </a:xfrm>
            <a:custGeom>
              <a:avLst/>
              <a:gdLst/>
              <a:ahLst/>
              <a:cxnLst/>
              <a:rect l="l" t="t" r="r" b="b"/>
              <a:pathLst>
                <a:path w="8004" h="9503" extrusionOk="0">
                  <a:moveTo>
                    <a:pt x="3614" y="1"/>
                  </a:moveTo>
                  <a:cubicBezTo>
                    <a:pt x="3446" y="1"/>
                    <a:pt x="3277" y="16"/>
                    <a:pt x="3108" y="48"/>
                  </a:cubicBezTo>
                  <a:cubicBezTo>
                    <a:pt x="1170" y="416"/>
                    <a:pt x="0" y="2822"/>
                    <a:pt x="485" y="5412"/>
                  </a:cubicBezTo>
                  <a:cubicBezTo>
                    <a:pt x="942" y="7791"/>
                    <a:pt x="2626" y="9503"/>
                    <a:pt x="4390" y="9503"/>
                  </a:cubicBezTo>
                  <a:cubicBezTo>
                    <a:pt x="4558" y="9503"/>
                    <a:pt x="4727" y="9487"/>
                    <a:pt x="4896" y="9455"/>
                  </a:cubicBezTo>
                  <a:cubicBezTo>
                    <a:pt x="6834" y="9087"/>
                    <a:pt x="8004" y="6681"/>
                    <a:pt x="7502" y="4075"/>
                  </a:cubicBezTo>
                  <a:cubicBezTo>
                    <a:pt x="7060" y="1710"/>
                    <a:pt x="5378" y="1"/>
                    <a:pt x="3614"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9"/>
            <p:cNvSpPr/>
            <p:nvPr/>
          </p:nvSpPr>
          <p:spPr>
            <a:xfrm>
              <a:off x="484100" y="3354925"/>
              <a:ext cx="718500" cy="198850"/>
            </a:xfrm>
            <a:custGeom>
              <a:avLst/>
              <a:gdLst/>
              <a:ahLst/>
              <a:cxnLst/>
              <a:rect l="l" t="t" r="r" b="b"/>
              <a:pathLst>
                <a:path w="28740" h="7954" extrusionOk="0">
                  <a:moveTo>
                    <a:pt x="4345" y="1"/>
                  </a:moveTo>
                  <a:lnTo>
                    <a:pt x="0" y="1554"/>
                  </a:lnTo>
                  <a:lnTo>
                    <a:pt x="22724" y="7954"/>
                  </a:lnTo>
                  <a:cubicBezTo>
                    <a:pt x="26400" y="6667"/>
                    <a:pt x="28739" y="3810"/>
                    <a:pt x="28739" y="3810"/>
                  </a:cubicBezTo>
                  <a:lnTo>
                    <a:pt x="27820" y="2908"/>
                  </a:lnTo>
                  <a:lnTo>
                    <a:pt x="4345"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9"/>
            <p:cNvSpPr/>
            <p:nvPr/>
          </p:nvSpPr>
          <p:spPr>
            <a:xfrm>
              <a:off x="484100" y="3354925"/>
              <a:ext cx="718500" cy="198850"/>
            </a:xfrm>
            <a:custGeom>
              <a:avLst/>
              <a:gdLst/>
              <a:ahLst/>
              <a:cxnLst/>
              <a:rect l="l" t="t" r="r" b="b"/>
              <a:pathLst>
                <a:path w="28740" h="7954" extrusionOk="0">
                  <a:moveTo>
                    <a:pt x="4345" y="1"/>
                  </a:moveTo>
                  <a:lnTo>
                    <a:pt x="0" y="1554"/>
                  </a:lnTo>
                  <a:lnTo>
                    <a:pt x="22724" y="7954"/>
                  </a:lnTo>
                  <a:cubicBezTo>
                    <a:pt x="26400" y="6667"/>
                    <a:pt x="28739" y="3810"/>
                    <a:pt x="28739" y="3810"/>
                  </a:cubicBezTo>
                  <a:lnTo>
                    <a:pt x="4345"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9"/>
            <p:cNvSpPr/>
            <p:nvPr/>
          </p:nvSpPr>
          <p:spPr>
            <a:xfrm>
              <a:off x="748925" y="3016575"/>
              <a:ext cx="817500" cy="530950"/>
            </a:xfrm>
            <a:custGeom>
              <a:avLst/>
              <a:gdLst/>
              <a:ahLst/>
              <a:cxnLst/>
              <a:rect l="l" t="t" r="r" b="b"/>
              <a:pathLst>
                <a:path w="32700" h="21238" extrusionOk="0">
                  <a:moveTo>
                    <a:pt x="26918" y="1"/>
                  </a:moveTo>
                  <a:cubicBezTo>
                    <a:pt x="23543" y="452"/>
                    <a:pt x="23510" y="3543"/>
                    <a:pt x="23510" y="3543"/>
                  </a:cubicBezTo>
                  <a:cubicBezTo>
                    <a:pt x="23510" y="3543"/>
                    <a:pt x="22526" y="2238"/>
                    <a:pt x="21611" y="2238"/>
                  </a:cubicBezTo>
                  <a:cubicBezTo>
                    <a:pt x="21382" y="2238"/>
                    <a:pt x="21157" y="2320"/>
                    <a:pt x="20953" y="2524"/>
                  </a:cubicBezTo>
                  <a:cubicBezTo>
                    <a:pt x="19917" y="3560"/>
                    <a:pt x="20619" y="5615"/>
                    <a:pt x="20619" y="5615"/>
                  </a:cubicBezTo>
                  <a:cubicBezTo>
                    <a:pt x="20619" y="5615"/>
                    <a:pt x="20084" y="5154"/>
                    <a:pt x="19218" y="5154"/>
                  </a:cubicBezTo>
                  <a:cubicBezTo>
                    <a:pt x="18785" y="5154"/>
                    <a:pt x="18269" y="5269"/>
                    <a:pt x="17695" y="5615"/>
                  </a:cubicBezTo>
                  <a:cubicBezTo>
                    <a:pt x="15957" y="6667"/>
                    <a:pt x="16475" y="9240"/>
                    <a:pt x="16475" y="9240"/>
                  </a:cubicBezTo>
                  <a:cubicBezTo>
                    <a:pt x="16475" y="9240"/>
                    <a:pt x="16355" y="9188"/>
                    <a:pt x="16131" y="9188"/>
                  </a:cubicBezTo>
                  <a:cubicBezTo>
                    <a:pt x="15759" y="9188"/>
                    <a:pt x="15102" y="9332"/>
                    <a:pt x="14236" y="10093"/>
                  </a:cubicBezTo>
                  <a:cubicBezTo>
                    <a:pt x="12866" y="11279"/>
                    <a:pt x="12866" y="12499"/>
                    <a:pt x="12866" y="12499"/>
                  </a:cubicBezTo>
                  <a:lnTo>
                    <a:pt x="1" y="21237"/>
                  </a:lnTo>
                  <a:lnTo>
                    <a:pt x="32699" y="2022"/>
                  </a:lnTo>
                  <a:lnTo>
                    <a:pt x="26918" y="1"/>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9"/>
            <p:cNvSpPr/>
            <p:nvPr/>
          </p:nvSpPr>
          <p:spPr>
            <a:xfrm>
              <a:off x="3009600" y="2231700"/>
              <a:ext cx="231450" cy="129925"/>
            </a:xfrm>
            <a:custGeom>
              <a:avLst/>
              <a:gdLst/>
              <a:ahLst/>
              <a:cxnLst/>
              <a:rect l="l" t="t" r="r" b="b"/>
              <a:pathLst>
                <a:path w="9258" h="5197" extrusionOk="0">
                  <a:moveTo>
                    <a:pt x="4712" y="0"/>
                  </a:moveTo>
                  <a:cubicBezTo>
                    <a:pt x="3710" y="134"/>
                    <a:pt x="2925" y="351"/>
                    <a:pt x="2123" y="869"/>
                  </a:cubicBezTo>
                  <a:cubicBezTo>
                    <a:pt x="903" y="1604"/>
                    <a:pt x="1" y="2740"/>
                    <a:pt x="1" y="4161"/>
                  </a:cubicBezTo>
                  <a:lnTo>
                    <a:pt x="1" y="5197"/>
                  </a:lnTo>
                  <a:cubicBezTo>
                    <a:pt x="4987" y="2329"/>
                    <a:pt x="7468" y="1868"/>
                    <a:pt x="8548" y="1868"/>
                  </a:cubicBezTo>
                  <a:cubicBezTo>
                    <a:pt x="9060" y="1868"/>
                    <a:pt x="9257" y="1972"/>
                    <a:pt x="9257" y="1972"/>
                  </a:cubicBezTo>
                  <a:cubicBezTo>
                    <a:pt x="7837" y="836"/>
                    <a:pt x="6300" y="234"/>
                    <a:pt x="4712"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9"/>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DATA SOURCES</a:t>
            </a:r>
            <a:endParaRPr dirty="0"/>
          </a:p>
        </p:txBody>
      </p:sp>
      <p:sp>
        <p:nvSpPr>
          <p:cNvPr id="1497" name="Google Shape;1497;p79"/>
          <p:cNvSpPr txBox="1">
            <a:spLocks noGrp="1"/>
          </p:cNvSpPr>
          <p:nvPr>
            <p:ph type="body" idx="4294967295"/>
          </p:nvPr>
        </p:nvSpPr>
        <p:spPr>
          <a:xfrm>
            <a:off x="582325" y="919975"/>
            <a:ext cx="7813200" cy="37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data we have used for the purpose of making this project is originated at:</a:t>
            </a:r>
            <a:endParaRPr sz="1600" dirty="0"/>
          </a:p>
          <a:p>
            <a:pPr marL="0" lvl="0" indent="0" algn="l" rtl="0">
              <a:spcBef>
                <a:spcPts val="0"/>
              </a:spcBef>
              <a:spcAft>
                <a:spcPts val="0"/>
              </a:spcAft>
              <a:buNone/>
            </a:pPr>
            <a:endParaRPr sz="2500" dirty="0">
              <a:solidFill>
                <a:srgbClr val="0F4B7E"/>
              </a:solidFill>
              <a:latin typeface="Lato Black"/>
              <a:ea typeface="Lato Black"/>
              <a:cs typeface="Lato Black"/>
              <a:sym typeface="Lato Black"/>
            </a:endParaRPr>
          </a:p>
          <a:p>
            <a:pPr>
              <a:lnSpc>
                <a:spcPct val="100000"/>
              </a:lnSpc>
            </a:pPr>
            <a:r>
              <a:rPr lang="en-US" sz="1600" dirty="0" err="1">
                <a:solidFill>
                  <a:srgbClr val="0F4B7E"/>
                </a:solidFill>
                <a:uFill>
                  <a:noFill/>
                </a:uFill>
              </a:rPr>
              <a:t>AviationSafetyNetwork</a:t>
            </a:r>
            <a:r>
              <a:rPr lang="en-US" sz="1600" dirty="0">
                <a:solidFill>
                  <a:srgbClr val="0F4B7E"/>
                </a:solidFill>
                <a:uFill>
                  <a:noFill/>
                </a:uFill>
              </a:rPr>
              <a:t> – </a:t>
            </a:r>
            <a:r>
              <a:rPr lang="en-US" sz="1600" dirty="0">
                <a:solidFill>
                  <a:srgbClr val="0F4B7E"/>
                </a:solidFill>
                <a:uFill>
                  <a:noFill/>
                </a:uFill>
                <a:hlinkClick r:id="rId3"/>
              </a:rPr>
              <a:t>hyperlink</a:t>
            </a:r>
            <a:br>
              <a:rPr lang="en-US" dirty="0">
                <a:solidFill>
                  <a:srgbClr val="0F4B7E"/>
                </a:solidFill>
                <a:uFill>
                  <a:noFill/>
                </a:uFill>
              </a:rPr>
            </a:br>
            <a:r>
              <a:rPr lang="en-US" sz="1200" dirty="0">
                <a:solidFill>
                  <a:srgbClr val="0F4B7E"/>
                </a:solidFill>
                <a:uFill>
                  <a:noFill/>
                </a:uFill>
              </a:rPr>
              <a:t>The entire data frame values were scraped from this website.</a:t>
            </a:r>
            <a:endParaRPr lang="en-US" dirty="0">
              <a:solidFill>
                <a:srgbClr val="0F4B7E"/>
              </a:solidFill>
              <a:uFill>
                <a:noFill/>
              </a:uFill>
            </a:endParaRPr>
          </a:p>
          <a:p>
            <a:pPr>
              <a:lnSpc>
                <a:spcPct val="100000"/>
              </a:lnSpc>
            </a:pPr>
            <a:r>
              <a:rPr lang="en-US" sz="1600" dirty="0">
                <a:solidFill>
                  <a:srgbClr val="0F4B7E"/>
                </a:solidFill>
                <a:uFill>
                  <a:noFill/>
                </a:uFill>
              </a:rPr>
              <a:t>Wikipedia - </a:t>
            </a:r>
            <a:r>
              <a:rPr lang="en-US" sz="1600" dirty="0">
                <a:solidFill>
                  <a:srgbClr val="0F4B7E"/>
                </a:solidFill>
                <a:uFill>
                  <a:noFill/>
                </a:uFill>
                <a:hlinkClick r:id="rId4"/>
              </a:rPr>
              <a:t>hyperlink</a:t>
            </a:r>
            <a:br>
              <a:rPr lang="en-US" sz="1600" dirty="0">
                <a:solidFill>
                  <a:srgbClr val="0F4B7E"/>
                </a:solidFill>
                <a:uFill>
                  <a:noFill/>
                </a:uFill>
              </a:rPr>
            </a:br>
            <a:r>
              <a:rPr lang="en-US" sz="1200" dirty="0">
                <a:solidFill>
                  <a:srgbClr val="0F4B7E"/>
                </a:solidFill>
                <a:uFill>
                  <a:noFill/>
                </a:uFill>
              </a:rPr>
              <a:t>As a source to match country codes with country names for the world map visualization.</a:t>
            </a:r>
            <a:endParaRPr dirty="0">
              <a:solidFill>
                <a:srgbClr val="0F4B7E"/>
              </a:solidFill>
            </a:endParaRPr>
          </a:p>
          <a:p>
            <a:pPr>
              <a:lnSpc>
                <a:spcPct val="100000"/>
              </a:lnSpc>
            </a:pPr>
            <a:r>
              <a:rPr lang="en-US" sz="1600" dirty="0" err="1">
                <a:solidFill>
                  <a:srgbClr val="0F4B7E"/>
                </a:solidFill>
                <a:uFill>
                  <a:noFill/>
                </a:uFill>
              </a:rPr>
              <a:t>SlidesGo</a:t>
            </a:r>
            <a:r>
              <a:rPr lang="en-US" sz="1600" dirty="0">
                <a:solidFill>
                  <a:srgbClr val="0F4B7E"/>
                </a:solidFill>
                <a:uFill>
                  <a:noFill/>
                </a:uFill>
              </a:rPr>
              <a:t> </a:t>
            </a:r>
            <a:r>
              <a:rPr lang="en-US" sz="1600" dirty="0">
                <a:solidFill>
                  <a:srgbClr val="0F4B7E"/>
                </a:solidFill>
                <a:uFill>
                  <a:noFill/>
                </a:uFill>
                <a:hlinkClick r:id="rId5">
                  <a:extLst>
                    <a:ext uri="{A12FA001-AC4F-418D-AE19-62706E023703}">
                      <ahyp:hlinkClr xmlns:ahyp="http://schemas.microsoft.com/office/drawing/2018/hyperlinkcolor" val="tx"/>
                    </a:ext>
                  </a:extLst>
                </a:hlinkClick>
              </a:rPr>
              <a:t>–</a:t>
            </a:r>
            <a:r>
              <a:rPr lang="en-US" sz="1600" dirty="0">
                <a:solidFill>
                  <a:srgbClr val="0F4B7E"/>
                </a:solidFill>
                <a:uFill>
                  <a:noFill/>
                </a:uFill>
              </a:rPr>
              <a:t> </a:t>
            </a:r>
            <a:r>
              <a:rPr lang="en-US" sz="1600" dirty="0">
                <a:solidFill>
                  <a:srgbClr val="0F4B7E"/>
                </a:solidFill>
                <a:uFill>
                  <a:noFill/>
                </a:uFill>
                <a:hlinkClick r:id="rId6"/>
              </a:rPr>
              <a:t>hyperlink</a:t>
            </a:r>
            <a:br>
              <a:rPr lang="en-US" sz="1600" dirty="0">
                <a:solidFill>
                  <a:srgbClr val="0F4B7E"/>
                </a:solidFill>
              </a:rPr>
            </a:br>
            <a:r>
              <a:rPr lang="en" sz="1200" dirty="0">
                <a:solidFill>
                  <a:srgbClr val="0F4B7E"/>
                </a:solidFill>
                <a:uFill>
                  <a:noFill/>
                </a:uFill>
              </a:rPr>
              <a:t>For the slidehsow template, design and inspiration. (Credited in the end of the slideshow as well).</a:t>
            </a:r>
            <a:endParaRPr dirty="0">
              <a:solidFill>
                <a:srgbClr val="0F4B7E"/>
              </a:solidFill>
            </a:endParaRPr>
          </a:p>
        </p:txBody>
      </p:sp>
      <p:grpSp>
        <p:nvGrpSpPr>
          <p:cNvPr id="1498" name="Google Shape;1498;p79"/>
          <p:cNvGrpSpPr/>
          <p:nvPr/>
        </p:nvGrpSpPr>
        <p:grpSpPr>
          <a:xfrm>
            <a:off x="7351340" y="3398731"/>
            <a:ext cx="1252660" cy="1204643"/>
            <a:chOff x="7384701" y="199425"/>
            <a:chExt cx="1572114" cy="1511851"/>
          </a:xfrm>
        </p:grpSpPr>
        <p:sp>
          <p:nvSpPr>
            <p:cNvPr id="1499" name="Google Shape;1499;p79"/>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9"/>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9"/>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2" name="Google Shape;1502;p79"/>
          <p:cNvSpPr/>
          <p:nvPr/>
        </p:nvSpPr>
        <p:spPr>
          <a:xfrm>
            <a:off x="7717725" y="94716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9"/>
          <p:cNvSpPr/>
          <p:nvPr/>
        </p:nvSpPr>
        <p:spPr>
          <a:xfrm>
            <a:off x="-627350" y="4214988"/>
            <a:ext cx="4804150" cy="1642475"/>
          </a:xfrm>
          <a:custGeom>
            <a:avLst/>
            <a:gdLst/>
            <a:ahLst/>
            <a:cxnLst/>
            <a:rect l="l" t="t" r="r" b="b"/>
            <a:pathLst>
              <a:path w="192166" h="65699" extrusionOk="0">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9"/>
          <p:cNvSpPr/>
          <p:nvPr/>
        </p:nvSpPr>
        <p:spPr>
          <a:xfrm>
            <a:off x="3429238" y="3459925"/>
            <a:ext cx="2010169" cy="721926"/>
          </a:xfrm>
          <a:custGeom>
            <a:avLst/>
            <a:gdLst/>
            <a:ahLst/>
            <a:cxnLst/>
            <a:rect l="l" t="t" r="r" b="b"/>
            <a:pathLst>
              <a:path w="67654" h="24295" extrusionOk="0">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0"/>
        <p:cNvGrpSpPr/>
        <p:nvPr/>
      </p:nvGrpSpPr>
      <p:grpSpPr>
        <a:xfrm>
          <a:off x="0" y="0"/>
          <a:ext cx="0" cy="0"/>
          <a:chOff x="0" y="0"/>
          <a:chExt cx="0" cy="0"/>
        </a:xfrm>
      </p:grpSpPr>
      <p:sp>
        <p:nvSpPr>
          <p:cNvPr id="1412" name="Google Shape;1412;p78"/>
          <p:cNvSpPr txBox="1">
            <a:spLocks noGrp="1"/>
          </p:cNvSpPr>
          <p:nvPr>
            <p:ph type="ctrTitle"/>
          </p:nvPr>
        </p:nvSpPr>
        <p:spPr>
          <a:xfrm>
            <a:off x="715100" y="1386938"/>
            <a:ext cx="7713900" cy="9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latin typeface="Lato Black"/>
                <a:ea typeface="Lato Black"/>
                <a:cs typeface="Lato Black"/>
                <a:sym typeface="Lato Black"/>
              </a:rPr>
              <a:t>THANK YOU</a:t>
            </a:r>
            <a:br>
              <a:rPr lang="en" sz="5400" dirty="0">
                <a:latin typeface="Lato Black"/>
                <a:ea typeface="Lato Black"/>
                <a:cs typeface="Lato Black"/>
                <a:sym typeface="Lato Black"/>
              </a:rPr>
            </a:br>
            <a:r>
              <a:rPr lang="en" sz="5400" dirty="0">
                <a:latin typeface="Lato Black"/>
                <a:ea typeface="Lato Black"/>
                <a:cs typeface="Lato Black"/>
                <a:sym typeface="Lato Black"/>
              </a:rPr>
              <a:t>FOR LISTENING</a:t>
            </a:r>
            <a:endParaRPr sz="5400" dirty="0">
              <a:latin typeface="Lato Black"/>
              <a:ea typeface="Lato Black"/>
              <a:cs typeface="Lato Black"/>
              <a:sym typeface="Lato Black"/>
            </a:endParaRPr>
          </a:p>
        </p:txBody>
      </p:sp>
      <p:grpSp>
        <p:nvGrpSpPr>
          <p:cNvPr id="1425" name="Google Shape;1425;p78"/>
          <p:cNvGrpSpPr/>
          <p:nvPr/>
        </p:nvGrpSpPr>
        <p:grpSpPr>
          <a:xfrm>
            <a:off x="2189833" y="71692"/>
            <a:ext cx="4463752" cy="1719654"/>
            <a:chOff x="1729186" y="1750763"/>
            <a:chExt cx="5237916" cy="2018137"/>
          </a:xfrm>
        </p:grpSpPr>
        <p:sp>
          <p:nvSpPr>
            <p:cNvPr id="1426" name="Google Shape;1426;p78"/>
            <p:cNvSpPr/>
            <p:nvPr/>
          </p:nvSpPr>
          <p:spPr>
            <a:xfrm rot="1513952">
              <a:off x="6882729" y="2494802"/>
              <a:ext cx="54326" cy="153128"/>
            </a:xfrm>
            <a:custGeom>
              <a:avLst/>
              <a:gdLst/>
              <a:ahLst/>
              <a:cxnLst/>
              <a:rect l="l" t="t" r="r" b="b"/>
              <a:pathLst>
                <a:path w="2173" h="6125" extrusionOk="0">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8"/>
            <p:cNvSpPr/>
            <p:nvPr/>
          </p:nvSpPr>
          <p:spPr>
            <a:xfrm rot="1513952">
              <a:off x="5214370" y="2770855"/>
              <a:ext cx="139552" cy="113652"/>
            </a:xfrm>
            <a:custGeom>
              <a:avLst/>
              <a:gdLst/>
              <a:ahLst/>
              <a:cxnLst/>
              <a:rect l="l" t="t" r="r" b="b"/>
              <a:pathLst>
                <a:path w="5582" h="4546" extrusionOk="0">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8"/>
            <p:cNvSpPr/>
            <p:nvPr/>
          </p:nvSpPr>
          <p:spPr>
            <a:xfrm rot="1513952">
              <a:off x="5128443" y="2865029"/>
              <a:ext cx="358831" cy="309730"/>
            </a:xfrm>
            <a:custGeom>
              <a:avLst/>
              <a:gdLst/>
              <a:ahLst/>
              <a:cxnLst/>
              <a:rect l="l" t="t" r="r" b="b"/>
              <a:pathLst>
                <a:path w="14353" h="12389" extrusionOk="0">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8"/>
            <p:cNvSpPr/>
            <p:nvPr/>
          </p:nvSpPr>
          <p:spPr>
            <a:xfrm rot="1513952">
              <a:off x="5144211" y="2886214"/>
              <a:ext cx="348031" cy="288105"/>
            </a:xfrm>
            <a:custGeom>
              <a:avLst/>
              <a:gdLst/>
              <a:ahLst/>
              <a:cxnLst/>
              <a:rect l="l" t="t" r="r" b="b"/>
              <a:pathLst>
                <a:path w="13921" h="11524" extrusionOk="0">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8"/>
            <p:cNvSpPr/>
            <p:nvPr/>
          </p:nvSpPr>
          <p:spPr>
            <a:xfrm rot="1513952">
              <a:off x="5183384" y="2916701"/>
              <a:ext cx="277230" cy="229304"/>
            </a:xfrm>
            <a:custGeom>
              <a:avLst/>
              <a:gdLst/>
              <a:ahLst/>
              <a:cxnLst/>
              <a:rect l="l" t="t" r="r" b="b"/>
              <a:pathLst>
                <a:path w="11089" h="9172" extrusionOk="0">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8"/>
            <p:cNvSpPr/>
            <p:nvPr/>
          </p:nvSpPr>
          <p:spPr>
            <a:xfrm rot="1513952">
              <a:off x="1740623" y="2498625"/>
              <a:ext cx="154878" cy="88326"/>
            </a:xfrm>
            <a:custGeom>
              <a:avLst/>
              <a:gdLst/>
              <a:ahLst/>
              <a:cxnLst/>
              <a:rect l="l" t="t" r="r" b="b"/>
              <a:pathLst>
                <a:path w="6195" h="3533" extrusionOk="0">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8"/>
            <p:cNvSpPr/>
            <p:nvPr/>
          </p:nvSpPr>
          <p:spPr>
            <a:xfrm rot="1513952">
              <a:off x="3484095" y="2766815"/>
              <a:ext cx="74476" cy="98627"/>
            </a:xfrm>
            <a:custGeom>
              <a:avLst/>
              <a:gdLst/>
              <a:ahLst/>
              <a:cxnLst/>
              <a:rect l="l" t="t" r="r" b="b"/>
              <a:pathLst>
                <a:path w="2979" h="3945" extrusionOk="0">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8"/>
            <p:cNvSpPr/>
            <p:nvPr/>
          </p:nvSpPr>
          <p:spPr>
            <a:xfrm rot="1513952">
              <a:off x="2774338" y="2697218"/>
              <a:ext cx="87726" cy="70951"/>
            </a:xfrm>
            <a:custGeom>
              <a:avLst/>
              <a:gdLst/>
              <a:ahLst/>
              <a:cxnLst/>
              <a:rect l="l" t="t" r="r" b="b"/>
              <a:pathLst>
                <a:path w="3509" h="2838" extrusionOk="0">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8"/>
            <p:cNvSpPr/>
            <p:nvPr/>
          </p:nvSpPr>
          <p:spPr>
            <a:xfrm rot="1513952">
              <a:off x="3063201" y="2720226"/>
              <a:ext cx="87726" cy="70926"/>
            </a:xfrm>
            <a:custGeom>
              <a:avLst/>
              <a:gdLst/>
              <a:ahLst/>
              <a:cxnLst/>
              <a:rect l="l" t="t" r="r" b="b"/>
              <a:pathLst>
                <a:path w="3509" h="2837" extrusionOk="0">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8"/>
            <p:cNvSpPr/>
            <p:nvPr/>
          </p:nvSpPr>
          <p:spPr>
            <a:xfrm rot="1513952">
              <a:off x="5027210" y="2807066"/>
              <a:ext cx="65601" cy="80151"/>
            </a:xfrm>
            <a:custGeom>
              <a:avLst/>
              <a:gdLst/>
              <a:ahLst/>
              <a:cxnLst/>
              <a:rect l="l" t="t" r="r" b="b"/>
              <a:pathLst>
                <a:path w="2624" h="3206" extrusionOk="0">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8"/>
            <p:cNvSpPr/>
            <p:nvPr/>
          </p:nvSpPr>
          <p:spPr>
            <a:xfrm rot="1513952">
              <a:off x="5330271" y="2771598"/>
              <a:ext cx="63526" cy="79476"/>
            </a:xfrm>
            <a:custGeom>
              <a:avLst/>
              <a:gdLst/>
              <a:ahLst/>
              <a:cxnLst/>
              <a:rect l="l" t="t" r="r" b="b"/>
              <a:pathLst>
                <a:path w="2541" h="3179" extrusionOk="0">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8"/>
            <p:cNvSpPr/>
            <p:nvPr/>
          </p:nvSpPr>
          <p:spPr>
            <a:xfrm rot="1513952">
              <a:off x="5611273" y="2740433"/>
              <a:ext cx="68526" cy="81176"/>
            </a:xfrm>
            <a:custGeom>
              <a:avLst/>
              <a:gdLst/>
              <a:ahLst/>
              <a:cxnLst/>
              <a:rect l="l" t="t" r="r" b="b"/>
              <a:pathLst>
                <a:path w="2741" h="3247" extrusionOk="0">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8"/>
            <p:cNvSpPr/>
            <p:nvPr/>
          </p:nvSpPr>
          <p:spPr>
            <a:xfrm rot="1513952">
              <a:off x="5900990" y="2711638"/>
              <a:ext cx="68526" cy="81201"/>
            </a:xfrm>
            <a:custGeom>
              <a:avLst/>
              <a:gdLst/>
              <a:ahLst/>
              <a:cxnLst/>
              <a:rect l="l" t="t" r="r" b="b"/>
              <a:pathLst>
                <a:path w="2741" h="3248" extrusionOk="0">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8"/>
            <p:cNvSpPr/>
            <p:nvPr/>
          </p:nvSpPr>
          <p:spPr>
            <a:xfrm rot="1513952">
              <a:off x="3363944" y="2752066"/>
              <a:ext cx="87751" cy="71326"/>
            </a:xfrm>
            <a:custGeom>
              <a:avLst/>
              <a:gdLst/>
              <a:ahLst/>
              <a:cxnLst/>
              <a:rect l="l" t="t" r="r" b="b"/>
              <a:pathLst>
                <a:path w="3510" h="2853" extrusionOk="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8"/>
            <p:cNvSpPr/>
            <p:nvPr/>
          </p:nvSpPr>
          <p:spPr>
            <a:xfrm rot="1513952">
              <a:off x="3671194" y="2802466"/>
              <a:ext cx="83151" cy="70701"/>
            </a:xfrm>
            <a:custGeom>
              <a:avLst/>
              <a:gdLst/>
              <a:ahLst/>
              <a:cxnLst/>
              <a:rect l="l" t="t" r="r" b="b"/>
              <a:pathLst>
                <a:path w="3326" h="2828" extrusionOk="0">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8"/>
            <p:cNvSpPr/>
            <p:nvPr/>
          </p:nvSpPr>
          <p:spPr>
            <a:xfrm rot="1513952">
              <a:off x="1904909" y="2297463"/>
              <a:ext cx="2259487" cy="838639"/>
            </a:xfrm>
            <a:custGeom>
              <a:avLst/>
              <a:gdLst/>
              <a:ahLst/>
              <a:cxnLst/>
              <a:rect l="l" t="t" r="r" b="b"/>
              <a:pathLst>
                <a:path w="90378" h="33545" extrusionOk="0">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8"/>
            <p:cNvSpPr/>
            <p:nvPr/>
          </p:nvSpPr>
          <p:spPr>
            <a:xfrm rot="1513952">
              <a:off x="1922731" y="2312166"/>
              <a:ext cx="2214811" cy="794088"/>
            </a:xfrm>
            <a:custGeom>
              <a:avLst/>
              <a:gdLst/>
              <a:ahLst/>
              <a:cxnLst/>
              <a:rect l="l" t="t" r="r" b="b"/>
              <a:pathLst>
                <a:path w="88591" h="31763" extrusionOk="0">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8"/>
            <p:cNvSpPr/>
            <p:nvPr/>
          </p:nvSpPr>
          <p:spPr>
            <a:xfrm rot="1513952">
              <a:off x="4093604" y="2917690"/>
              <a:ext cx="278630" cy="125627"/>
            </a:xfrm>
            <a:custGeom>
              <a:avLst/>
              <a:gdLst/>
              <a:ahLst/>
              <a:cxnLst/>
              <a:rect l="l" t="t" r="r" b="b"/>
              <a:pathLst>
                <a:path w="11145" h="5025" extrusionOk="0">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8"/>
            <p:cNvSpPr/>
            <p:nvPr/>
          </p:nvSpPr>
          <p:spPr>
            <a:xfrm rot="1513952">
              <a:off x="4179437" y="1796804"/>
              <a:ext cx="367506" cy="676861"/>
            </a:xfrm>
            <a:custGeom>
              <a:avLst/>
              <a:gdLst/>
              <a:ahLst/>
              <a:cxnLst/>
              <a:rect l="l" t="t" r="r" b="b"/>
              <a:pathLst>
                <a:path w="14700" h="27074" extrusionOk="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8"/>
            <p:cNvSpPr/>
            <p:nvPr/>
          </p:nvSpPr>
          <p:spPr>
            <a:xfrm rot="1513952">
              <a:off x="3612907" y="2399641"/>
              <a:ext cx="594460" cy="195553"/>
            </a:xfrm>
            <a:custGeom>
              <a:avLst/>
              <a:gdLst/>
              <a:ahLst/>
              <a:cxnLst/>
              <a:rect l="l" t="t" r="r" b="b"/>
              <a:pathLst>
                <a:path w="23778" h="7822" extrusionOk="0">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8"/>
            <p:cNvSpPr/>
            <p:nvPr/>
          </p:nvSpPr>
          <p:spPr>
            <a:xfrm rot="1513952">
              <a:off x="3627553" y="2402919"/>
              <a:ext cx="579835" cy="192178"/>
            </a:xfrm>
            <a:custGeom>
              <a:avLst/>
              <a:gdLst/>
              <a:ahLst/>
              <a:cxnLst/>
              <a:rect l="l" t="t" r="r" b="b"/>
              <a:pathLst>
                <a:path w="23193" h="7687" extrusionOk="0">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8"/>
            <p:cNvSpPr/>
            <p:nvPr/>
          </p:nvSpPr>
          <p:spPr>
            <a:xfrm rot="1513952">
              <a:off x="4494186" y="2347251"/>
              <a:ext cx="529834" cy="334055"/>
            </a:xfrm>
            <a:custGeom>
              <a:avLst/>
              <a:gdLst/>
              <a:ahLst/>
              <a:cxnLst/>
              <a:rect l="l" t="t" r="r" b="b"/>
              <a:pathLst>
                <a:path w="21193" h="13362" extrusionOk="0">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8"/>
            <p:cNvSpPr/>
            <p:nvPr/>
          </p:nvSpPr>
          <p:spPr>
            <a:xfrm rot="1513952">
              <a:off x="4496555" y="2347518"/>
              <a:ext cx="528434" cy="323155"/>
            </a:xfrm>
            <a:custGeom>
              <a:avLst/>
              <a:gdLst/>
              <a:ahLst/>
              <a:cxnLst/>
              <a:rect l="l" t="t" r="r" b="b"/>
              <a:pathLst>
                <a:path w="21137" h="12926" extrusionOk="0">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8"/>
            <p:cNvSpPr/>
            <p:nvPr/>
          </p:nvSpPr>
          <p:spPr>
            <a:xfrm rot="1513952">
              <a:off x="4232094" y="2065133"/>
              <a:ext cx="193853" cy="406732"/>
            </a:xfrm>
            <a:custGeom>
              <a:avLst/>
              <a:gdLst/>
              <a:ahLst/>
              <a:cxnLst/>
              <a:rect l="l" t="t" r="r" b="b"/>
              <a:pathLst>
                <a:path w="7754" h="16269" extrusionOk="0">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8"/>
            <p:cNvSpPr/>
            <p:nvPr/>
          </p:nvSpPr>
          <p:spPr>
            <a:xfrm rot="1513952">
              <a:off x="4277531" y="2071971"/>
              <a:ext cx="215554" cy="383481"/>
            </a:xfrm>
            <a:custGeom>
              <a:avLst/>
              <a:gdLst/>
              <a:ahLst/>
              <a:cxnLst/>
              <a:rect l="l" t="t" r="r" b="b"/>
              <a:pathLst>
                <a:path w="8622" h="15339" extrusionOk="0">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8"/>
            <p:cNvSpPr/>
            <p:nvPr/>
          </p:nvSpPr>
          <p:spPr>
            <a:xfrm rot="1513952">
              <a:off x="4821057" y="2170731"/>
              <a:ext cx="1913606" cy="1249921"/>
            </a:xfrm>
            <a:custGeom>
              <a:avLst/>
              <a:gdLst/>
              <a:ahLst/>
              <a:cxnLst/>
              <a:rect l="l" t="t" r="r" b="b"/>
              <a:pathLst>
                <a:path w="76543" h="49996" extrusionOk="0">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8"/>
            <p:cNvSpPr/>
            <p:nvPr/>
          </p:nvSpPr>
          <p:spPr>
            <a:xfrm rot="1513952">
              <a:off x="4863819" y="2174476"/>
              <a:ext cx="1869331" cy="1115668"/>
            </a:xfrm>
            <a:custGeom>
              <a:avLst/>
              <a:gdLst/>
              <a:ahLst/>
              <a:cxnLst/>
              <a:rect l="l" t="t" r="r" b="b"/>
              <a:pathLst>
                <a:path w="74772" h="44626" extrusionOk="0">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8"/>
            <p:cNvSpPr/>
            <p:nvPr/>
          </p:nvSpPr>
          <p:spPr>
            <a:xfrm rot="1513952">
              <a:off x="4095256" y="2461109"/>
              <a:ext cx="673786" cy="596985"/>
            </a:xfrm>
            <a:custGeom>
              <a:avLst/>
              <a:gdLst/>
              <a:ahLst/>
              <a:cxnLst/>
              <a:rect l="l" t="t" r="r" b="b"/>
              <a:pathLst>
                <a:path w="26951" h="23879" extrusionOk="0">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8"/>
            <p:cNvSpPr/>
            <p:nvPr/>
          </p:nvSpPr>
          <p:spPr>
            <a:xfrm rot="1513952">
              <a:off x="4095256" y="2461109"/>
              <a:ext cx="673786" cy="596985"/>
            </a:xfrm>
            <a:custGeom>
              <a:avLst/>
              <a:gdLst/>
              <a:ahLst/>
              <a:cxnLst/>
              <a:rect l="l" t="t" r="r" b="b"/>
              <a:pathLst>
                <a:path w="26951" h="23879" extrusionOk="0">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8"/>
            <p:cNvSpPr/>
            <p:nvPr/>
          </p:nvSpPr>
          <p:spPr>
            <a:xfrm rot="1513952">
              <a:off x="4142300" y="2473029"/>
              <a:ext cx="628285" cy="596485"/>
            </a:xfrm>
            <a:custGeom>
              <a:avLst/>
              <a:gdLst/>
              <a:ahLst/>
              <a:cxnLst/>
              <a:rect l="l" t="t" r="r" b="b"/>
              <a:pathLst>
                <a:path w="25131" h="23859" extrusionOk="0">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8"/>
            <p:cNvSpPr/>
            <p:nvPr/>
          </p:nvSpPr>
          <p:spPr>
            <a:xfrm rot="1513952">
              <a:off x="4294183" y="2507434"/>
              <a:ext cx="469533" cy="596235"/>
            </a:xfrm>
            <a:custGeom>
              <a:avLst/>
              <a:gdLst/>
              <a:ahLst/>
              <a:cxnLst/>
              <a:rect l="l" t="t" r="r" b="b"/>
              <a:pathLst>
                <a:path w="18781" h="23849" extrusionOk="0">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8"/>
            <p:cNvSpPr/>
            <p:nvPr/>
          </p:nvSpPr>
          <p:spPr>
            <a:xfrm rot="1513952">
              <a:off x="4373215" y="2646493"/>
              <a:ext cx="104877" cy="77376"/>
            </a:xfrm>
            <a:custGeom>
              <a:avLst/>
              <a:gdLst/>
              <a:ahLst/>
              <a:cxnLst/>
              <a:rect l="l" t="t" r="r" b="b"/>
              <a:pathLst>
                <a:path w="4195" h="3095" extrusionOk="0">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8"/>
            <p:cNvSpPr/>
            <p:nvPr/>
          </p:nvSpPr>
          <p:spPr>
            <a:xfrm rot="1513952">
              <a:off x="4344236" y="2649123"/>
              <a:ext cx="31601" cy="73726"/>
            </a:xfrm>
            <a:custGeom>
              <a:avLst/>
              <a:gdLst/>
              <a:ahLst/>
              <a:cxnLst/>
              <a:rect l="l" t="t" r="r" b="b"/>
              <a:pathLst>
                <a:path w="1264" h="2949" extrusionOk="0">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8"/>
            <p:cNvSpPr/>
            <p:nvPr/>
          </p:nvSpPr>
          <p:spPr>
            <a:xfrm rot="1513952">
              <a:off x="4306913" y="2638549"/>
              <a:ext cx="38951" cy="81676"/>
            </a:xfrm>
            <a:custGeom>
              <a:avLst/>
              <a:gdLst/>
              <a:ahLst/>
              <a:cxnLst/>
              <a:rect l="l" t="t" r="r" b="b"/>
              <a:pathLst>
                <a:path w="1558" h="3267" extrusionOk="0">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8"/>
            <p:cNvSpPr/>
            <p:nvPr/>
          </p:nvSpPr>
          <p:spPr>
            <a:xfrm rot="1513952">
              <a:off x="4472728" y="2641816"/>
              <a:ext cx="100702" cy="82901"/>
            </a:xfrm>
            <a:custGeom>
              <a:avLst/>
              <a:gdLst/>
              <a:ahLst/>
              <a:cxnLst/>
              <a:rect l="l" t="t" r="r" b="b"/>
              <a:pathLst>
                <a:path w="4028" h="3316" extrusionOk="0">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8"/>
            <p:cNvSpPr/>
            <p:nvPr/>
          </p:nvSpPr>
          <p:spPr>
            <a:xfrm rot="1513952">
              <a:off x="4560341" y="2659579"/>
              <a:ext cx="68451" cy="46601"/>
            </a:xfrm>
            <a:custGeom>
              <a:avLst/>
              <a:gdLst/>
              <a:ahLst/>
              <a:cxnLst/>
              <a:rect l="l" t="t" r="r" b="b"/>
              <a:pathLst>
                <a:path w="2738" h="1864" extrusionOk="0">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8"/>
            <p:cNvSpPr/>
            <p:nvPr/>
          </p:nvSpPr>
          <p:spPr>
            <a:xfrm rot="1513952">
              <a:off x="4574120" y="2654997"/>
              <a:ext cx="84426" cy="49776"/>
            </a:xfrm>
            <a:custGeom>
              <a:avLst/>
              <a:gdLst/>
              <a:ahLst/>
              <a:cxnLst/>
              <a:rect l="l" t="t" r="r" b="b"/>
              <a:pathLst>
                <a:path w="3377" h="1991" extrusionOk="0">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8"/>
            <p:cNvSpPr/>
            <p:nvPr/>
          </p:nvSpPr>
          <p:spPr>
            <a:xfrm rot="1513952">
              <a:off x="3351878" y="2856507"/>
              <a:ext cx="338906" cy="308955"/>
            </a:xfrm>
            <a:custGeom>
              <a:avLst/>
              <a:gdLst/>
              <a:ahLst/>
              <a:cxnLst/>
              <a:rect l="l" t="t" r="r" b="b"/>
              <a:pathLst>
                <a:path w="13556" h="12358" extrusionOk="0">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8"/>
            <p:cNvSpPr/>
            <p:nvPr/>
          </p:nvSpPr>
          <p:spPr>
            <a:xfrm rot="1513952">
              <a:off x="3353984" y="2884765"/>
              <a:ext cx="306630" cy="263729"/>
            </a:xfrm>
            <a:custGeom>
              <a:avLst/>
              <a:gdLst/>
              <a:ahLst/>
              <a:cxnLst/>
              <a:rect l="l" t="t" r="r" b="b"/>
              <a:pathLst>
                <a:path w="12265" h="10549" extrusionOk="0">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8"/>
            <p:cNvSpPr/>
            <p:nvPr/>
          </p:nvSpPr>
          <p:spPr>
            <a:xfrm rot="1513952">
              <a:off x="3376515" y="2904200"/>
              <a:ext cx="261929" cy="225029"/>
            </a:xfrm>
            <a:custGeom>
              <a:avLst/>
              <a:gdLst/>
              <a:ahLst/>
              <a:cxnLst/>
              <a:rect l="l" t="t" r="r" b="b"/>
              <a:pathLst>
                <a:path w="10477" h="9001" extrusionOk="0">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78"/>
          <p:cNvGrpSpPr/>
          <p:nvPr/>
        </p:nvGrpSpPr>
        <p:grpSpPr>
          <a:xfrm>
            <a:off x="7268846" y="1631120"/>
            <a:ext cx="6173191" cy="2653405"/>
            <a:chOff x="7268846" y="1631120"/>
            <a:chExt cx="6173191" cy="2653405"/>
          </a:xfrm>
        </p:grpSpPr>
        <p:sp>
          <p:nvSpPr>
            <p:cNvPr id="1467" name="Google Shape;1467;p78"/>
            <p:cNvSpPr/>
            <p:nvPr/>
          </p:nvSpPr>
          <p:spPr>
            <a:xfrm>
              <a:off x="7520755" y="1984959"/>
              <a:ext cx="197980" cy="97729"/>
            </a:xfrm>
            <a:custGeom>
              <a:avLst/>
              <a:gdLst/>
              <a:ahLst/>
              <a:cxnLst/>
              <a:rect l="l" t="t" r="r" b="b"/>
              <a:pathLst>
                <a:path w="7854" h="3877" extrusionOk="0">
                  <a:moveTo>
                    <a:pt x="0" y="0"/>
                  </a:moveTo>
                  <a:lnTo>
                    <a:pt x="0" y="3877"/>
                  </a:lnTo>
                  <a:lnTo>
                    <a:pt x="7853" y="3877"/>
                  </a:lnTo>
                  <a:lnTo>
                    <a:pt x="78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8"/>
            <p:cNvSpPr/>
            <p:nvPr/>
          </p:nvSpPr>
          <p:spPr>
            <a:xfrm>
              <a:off x="7305503" y="2225071"/>
              <a:ext cx="629255" cy="269569"/>
            </a:xfrm>
            <a:custGeom>
              <a:avLst/>
              <a:gdLst/>
              <a:ahLst/>
              <a:cxnLst/>
              <a:rect l="l" t="t" r="r" b="b"/>
              <a:pathLst>
                <a:path w="24963" h="10694" extrusionOk="0">
                  <a:moveTo>
                    <a:pt x="0" y="0"/>
                  </a:moveTo>
                  <a:lnTo>
                    <a:pt x="0" y="10694"/>
                  </a:lnTo>
                  <a:lnTo>
                    <a:pt x="24963" y="10694"/>
                  </a:lnTo>
                  <a:lnTo>
                    <a:pt x="24963" y="0"/>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8"/>
            <p:cNvSpPr/>
            <p:nvPr/>
          </p:nvSpPr>
          <p:spPr>
            <a:xfrm>
              <a:off x="7503900" y="2580177"/>
              <a:ext cx="233776" cy="1704349"/>
            </a:xfrm>
            <a:custGeom>
              <a:avLst/>
              <a:gdLst/>
              <a:ahLst/>
              <a:cxnLst/>
              <a:rect l="l" t="t" r="r" b="b"/>
              <a:pathLst>
                <a:path w="9275" h="49926" extrusionOk="0">
                  <a:moveTo>
                    <a:pt x="1" y="1"/>
                  </a:moveTo>
                  <a:lnTo>
                    <a:pt x="1" y="49926"/>
                  </a:lnTo>
                  <a:lnTo>
                    <a:pt x="9274" y="49926"/>
                  </a:lnTo>
                  <a:lnTo>
                    <a:pt x="92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8"/>
            <p:cNvSpPr/>
            <p:nvPr/>
          </p:nvSpPr>
          <p:spPr>
            <a:xfrm>
              <a:off x="7653867" y="2580177"/>
              <a:ext cx="83832" cy="1704349"/>
            </a:xfrm>
            <a:custGeom>
              <a:avLst/>
              <a:gdLst/>
              <a:ahLst/>
              <a:cxnLst/>
              <a:rect l="l" t="t" r="r" b="b"/>
              <a:pathLst>
                <a:path w="3326" h="49926" extrusionOk="0">
                  <a:moveTo>
                    <a:pt x="0" y="1"/>
                  </a:moveTo>
                  <a:lnTo>
                    <a:pt x="0" y="49926"/>
                  </a:lnTo>
                  <a:lnTo>
                    <a:pt x="3325" y="49926"/>
                  </a:lnTo>
                  <a:lnTo>
                    <a:pt x="3325"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8"/>
            <p:cNvSpPr/>
            <p:nvPr/>
          </p:nvSpPr>
          <p:spPr>
            <a:xfrm>
              <a:off x="7503889" y="2645467"/>
              <a:ext cx="66170" cy="286836"/>
            </a:xfrm>
            <a:custGeom>
              <a:avLst/>
              <a:gdLst/>
              <a:ahLst/>
              <a:cxnLst/>
              <a:rect l="l" t="t" r="r" b="b"/>
              <a:pathLst>
                <a:path w="2625" h="11379" extrusionOk="0">
                  <a:moveTo>
                    <a:pt x="1" y="0"/>
                  </a:moveTo>
                  <a:lnTo>
                    <a:pt x="1" y="11379"/>
                  </a:lnTo>
                  <a:lnTo>
                    <a:pt x="2624" y="11379"/>
                  </a:lnTo>
                  <a:lnTo>
                    <a:pt x="26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8"/>
            <p:cNvSpPr/>
            <p:nvPr/>
          </p:nvSpPr>
          <p:spPr>
            <a:xfrm>
              <a:off x="7503889" y="3115984"/>
              <a:ext cx="66170" cy="286433"/>
            </a:xfrm>
            <a:custGeom>
              <a:avLst/>
              <a:gdLst/>
              <a:ahLst/>
              <a:cxnLst/>
              <a:rect l="l" t="t" r="r" b="b"/>
              <a:pathLst>
                <a:path w="2625" h="11363" extrusionOk="0">
                  <a:moveTo>
                    <a:pt x="1" y="1"/>
                  </a:moveTo>
                  <a:lnTo>
                    <a:pt x="1" y="11363"/>
                  </a:lnTo>
                  <a:lnTo>
                    <a:pt x="2624" y="11363"/>
                  </a:lnTo>
                  <a:lnTo>
                    <a:pt x="26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8"/>
            <p:cNvSpPr/>
            <p:nvPr/>
          </p:nvSpPr>
          <p:spPr>
            <a:xfrm>
              <a:off x="7503889" y="2988768"/>
              <a:ext cx="66170" cy="63624"/>
            </a:xfrm>
            <a:custGeom>
              <a:avLst/>
              <a:gdLst/>
              <a:ahLst/>
              <a:cxnLst/>
              <a:rect l="l" t="t" r="r" b="b"/>
              <a:pathLst>
                <a:path w="2625" h="2524" extrusionOk="0">
                  <a:moveTo>
                    <a:pt x="1" y="1"/>
                  </a:moveTo>
                  <a:lnTo>
                    <a:pt x="1" y="2524"/>
                  </a:lnTo>
                  <a:lnTo>
                    <a:pt x="2624" y="2524"/>
                  </a:lnTo>
                  <a:lnTo>
                    <a:pt x="26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8"/>
            <p:cNvSpPr/>
            <p:nvPr/>
          </p:nvSpPr>
          <p:spPr>
            <a:xfrm>
              <a:off x="7289065" y="2481191"/>
              <a:ext cx="662957" cy="98990"/>
            </a:xfrm>
            <a:custGeom>
              <a:avLst/>
              <a:gdLst/>
              <a:ahLst/>
              <a:cxnLst/>
              <a:rect l="l" t="t" r="r" b="b"/>
              <a:pathLst>
                <a:path w="26300" h="3927" extrusionOk="0">
                  <a:moveTo>
                    <a:pt x="0" y="0"/>
                  </a:moveTo>
                  <a:lnTo>
                    <a:pt x="0" y="3927"/>
                  </a:lnTo>
                  <a:lnTo>
                    <a:pt x="26300" y="3927"/>
                  </a:lnTo>
                  <a:lnTo>
                    <a:pt x="26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8"/>
            <p:cNvSpPr/>
            <p:nvPr/>
          </p:nvSpPr>
          <p:spPr>
            <a:xfrm>
              <a:off x="7289065" y="2146286"/>
              <a:ext cx="662957" cy="99418"/>
            </a:xfrm>
            <a:custGeom>
              <a:avLst/>
              <a:gdLst/>
              <a:ahLst/>
              <a:cxnLst/>
              <a:rect l="l" t="t" r="r" b="b"/>
              <a:pathLst>
                <a:path w="26300" h="3944" extrusionOk="0">
                  <a:moveTo>
                    <a:pt x="0" y="1"/>
                  </a:moveTo>
                  <a:lnTo>
                    <a:pt x="0" y="3944"/>
                  </a:lnTo>
                  <a:lnTo>
                    <a:pt x="26300" y="3944"/>
                  </a:lnTo>
                  <a:lnTo>
                    <a:pt x="26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8"/>
            <p:cNvSpPr/>
            <p:nvPr/>
          </p:nvSpPr>
          <p:spPr>
            <a:xfrm>
              <a:off x="7268846" y="2257089"/>
              <a:ext cx="701701" cy="212298"/>
            </a:xfrm>
            <a:custGeom>
              <a:avLst/>
              <a:gdLst/>
              <a:ahLst/>
              <a:cxnLst/>
              <a:rect l="l" t="t" r="r" b="b"/>
              <a:pathLst>
                <a:path w="27837" h="8422" extrusionOk="0">
                  <a:moveTo>
                    <a:pt x="0" y="0"/>
                  </a:moveTo>
                  <a:lnTo>
                    <a:pt x="0" y="8421"/>
                  </a:lnTo>
                  <a:lnTo>
                    <a:pt x="27837" y="8421"/>
                  </a:lnTo>
                  <a:lnTo>
                    <a:pt x="2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8"/>
            <p:cNvSpPr/>
            <p:nvPr/>
          </p:nvSpPr>
          <p:spPr>
            <a:xfrm>
              <a:off x="7289065" y="2077207"/>
              <a:ext cx="663386" cy="69522"/>
            </a:xfrm>
            <a:custGeom>
              <a:avLst/>
              <a:gdLst/>
              <a:ahLst/>
              <a:cxnLst/>
              <a:rect l="l" t="t" r="r" b="b"/>
              <a:pathLst>
                <a:path w="26317" h="2758" extrusionOk="0">
                  <a:moveTo>
                    <a:pt x="2774" y="1"/>
                  </a:moveTo>
                  <a:lnTo>
                    <a:pt x="0" y="2757"/>
                  </a:lnTo>
                  <a:lnTo>
                    <a:pt x="26316" y="2757"/>
                  </a:lnTo>
                  <a:lnTo>
                    <a:pt x="23426"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8"/>
            <p:cNvSpPr/>
            <p:nvPr/>
          </p:nvSpPr>
          <p:spPr>
            <a:xfrm>
              <a:off x="7520755" y="1964311"/>
              <a:ext cx="197980" cy="20670"/>
            </a:xfrm>
            <a:custGeom>
              <a:avLst/>
              <a:gdLst/>
              <a:ahLst/>
              <a:cxnLst/>
              <a:rect l="l" t="t" r="r" b="b"/>
              <a:pathLst>
                <a:path w="7854" h="820" extrusionOk="0">
                  <a:moveTo>
                    <a:pt x="819" y="1"/>
                  </a:moveTo>
                  <a:lnTo>
                    <a:pt x="0" y="819"/>
                  </a:lnTo>
                  <a:lnTo>
                    <a:pt x="7853" y="819"/>
                  </a:lnTo>
                  <a:lnTo>
                    <a:pt x="6984"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8"/>
            <p:cNvSpPr/>
            <p:nvPr/>
          </p:nvSpPr>
          <p:spPr>
            <a:xfrm>
              <a:off x="7511477" y="2016978"/>
              <a:ext cx="216104" cy="33702"/>
            </a:xfrm>
            <a:custGeom>
              <a:avLst/>
              <a:gdLst/>
              <a:ahLst/>
              <a:cxnLst/>
              <a:rect l="l" t="t" r="r" b="b"/>
              <a:pathLst>
                <a:path w="8573" h="1337" extrusionOk="0">
                  <a:moveTo>
                    <a:pt x="1" y="0"/>
                  </a:moveTo>
                  <a:lnTo>
                    <a:pt x="1" y="1337"/>
                  </a:lnTo>
                  <a:lnTo>
                    <a:pt x="8572" y="1337"/>
                  </a:lnTo>
                  <a:lnTo>
                    <a:pt x="8572" y="0"/>
                  </a:lnTo>
                  <a:close/>
                </a:path>
              </a:pathLst>
            </a:custGeom>
            <a:solidFill>
              <a:srgbClr val="004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8"/>
            <p:cNvSpPr/>
            <p:nvPr/>
          </p:nvSpPr>
          <p:spPr>
            <a:xfrm>
              <a:off x="7610481" y="1631120"/>
              <a:ext cx="10133" cy="333168"/>
            </a:xfrm>
            <a:custGeom>
              <a:avLst/>
              <a:gdLst/>
              <a:ahLst/>
              <a:cxnLst/>
              <a:rect l="l" t="t" r="r" b="b"/>
              <a:pathLst>
                <a:path w="402" h="13217" extrusionOk="0">
                  <a:moveTo>
                    <a:pt x="0" y="0"/>
                  </a:moveTo>
                  <a:lnTo>
                    <a:pt x="0" y="13217"/>
                  </a:lnTo>
                  <a:lnTo>
                    <a:pt x="401" y="13217"/>
                  </a:ln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8"/>
            <p:cNvSpPr/>
            <p:nvPr/>
          </p:nvSpPr>
          <p:spPr>
            <a:xfrm>
              <a:off x="7279384" y="2271409"/>
              <a:ext cx="211037" cy="180713"/>
            </a:xfrm>
            <a:custGeom>
              <a:avLst/>
              <a:gdLst/>
              <a:ahLst/>
              <a:cxnLst/>
              <a:rect l="l" t="t" r="r" b="b"/>
              <a:pathLst>
                <a:path w="8372" h="7169" extrusionOk="0">
                  <a:moveTo>
                    <a:pt x="0" y="0"/>
                  </a:moveTo>
                  <a:lnTo>
                    <a:pt x="0" y="7168"/>
                  </a:lnTo>
                  <a:lnTo>
                    <a:pt x="8371" y="7168"/>
                  </a:lnTo>
                  <a:lnTo>
                    <a:pt x="8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8"/>
            <p:cNvSpPr/>
            <p:nvPr/>
          </p:nvSpPr>
          <p:spPr>
            <a:xfrm>
              <a:off x="7510216" y="2271409"/>
              <a:ext cx="211037" cy="180713"/>
            </a:xfrm>
            <a:custGeom>
              <a:avLst/>
              <a:gdLst/>
              <a:ahLst/>
              <a:cxnLst/>
              <a:rect l="l" t="t" r="r" b="b"/>
              <a:pathLst>
                <a:path w="8372" h="7169" extrusionOk="0">
                  <a:moveTo>
                    <a:pt x="0" y="0"/>
                  </a:moveTo>
                  <a:lnTo>
                    <a:pt x="0" y="7168"/>
                  </a:lnTo>
                  <a:lnTo>
                    <a:pt x="8371" y="7168"/>
                  </a:lnTo>
                  <a:lnTo>
                    <a:pt x="8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8"/>
            <p:cNvSpPr/>
            <p:nvPr/>
          </p:nvSpPr>
          <p:spPr>
            <a:xfrm>
              <a:off x="7741049" y="2271409"/>
              <a:ext cx="211037" cy="180713"/>
            </a:xfrm>
            <a:custGeom>
              <a:avLst/>
              <a:gdLst/>
              <a:ahLst/>
              <a:cxnLst/>
              <a:rect l="l" t="t" r="r" b="b"/>
              <a:pathLst>
                <a:path w="8372" h="7169" extrusionOk="0">
                  <a:moveTo>
                    <a:pt x="1" y="0"/>
                  </a:moveTo>
                  <a:lnTo>
                    <a:pt x="1" y="7168"/>
                  </a:lnTo>
                  <a:lnTo>
                    <a:pt x="8372" y="7168"/>
                  </a:lnTo>
                  <a:lnTo>
                    <a:pt x="8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8"/>
            <p:cNvSpPr/>
            <p:nvPr/>
          </p:nvSpPr>
          <p:spPr>
            <a:xfrm>
              <a:off x="7741050" y="3052375"/>
              <a:ext cx="2181617" cy="786373"/>
            </a:xfrm>
            <a:custGeom>
              <a:avLst/>
              <a:gdLst/>
              <a:ahLst/>
              <a:cxnLst/>
              <a:rect l="l" t="t" r="r" b="b"/>
              <a:pathLst>
                <a:path w="73803" h="31196" extrusionOk="0">
                  <a:moveTo>
                    <a:pt x="0" y="1"/>
                  </a:moveTo>
                  <a:lnTo>
                    <a:pt x="0" y="31196"/>
                  </a:lnTo>
                  <a:lnTo>
                    <a:pt x="73802" y="31196"/>
                  </a:lnTo>
                  <a:lnTo>
                    <a:pt x="73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8"/>
            <p:cNvSpPr/>
            <p:nvPr/>
          </p:nvSpPr>
          <p:spPr>
            <a:xfrm>
              <a:off x="7944527" y="3167156"/>
              <a:ext cx="569437" cy="243479"/>
            </a:xfrm>
            <a:custGeom>
              <a:avLst/>
              <a:gdLst/>
              <a:ahLst/>
              <a:cxnLst/>
              <a:rect l="l" t="t" r="r" b="b"/>
              <a:pathLst>
                <a:path w="22590" h="9659" extrusionOk="0">
                  <a:moveTo>
                    <a:pt x="0" y="1"/>
                  </a:moveTo>
                  <a:lnTo>
                    <a:pt x="0" y="9658"/>
                  </a:lnTo>
                  <a:lnTo>
                    <a:pt x="22590" y="9658"/>
                  </a:lnTo>
                  <a:lnTo>
                    <a:pt x="22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8"/>
            <p:cNvSpPr/>
            <p:nvPr/>
          </p:nvSpPr>
          <p:spPr>
            <a:xfrm>
              <a:off x="8543944" y="3167156"/>
              <a:ext cx="569463" cy="243479"/>
            </a:xfrm>
            <a:custGeom>
              <a:avLst/>
              <a:gdLst/>
              <a:ahLst/>
              <a:cxnLst/>
              <a:rect l="l" t="t" r="r" b="b"/>
              <a:pathLst>
                <a:path w="22591" h="9659" extrusionOk="0">
                  <a:moveTo>
                    <a:pt x="0" y="1"/>
                  </a:moveTo>
                  <a:lnTo>
                    <a:pt x="0" y="9658"/>
                  </a:lnTo>
                  <a:lnTo>
                    <a:pt x="22590" y="9658"/>
                  </a:lnTo>
                  <a:lnTo>
                    <a:pt x="22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8"/>
            <p:cNvSpPr/>
            <p:nvPr/>
          </p:nvSpPr>
          <p:spPr>
            <a:xfrm>
              <a:off x="9143362" y="3167156"/>
              <a:ext cx="569034" cy="243479"/>
            </a:xfrm>
            <a:custGeom>
              <a:avLst/>
              <a:gdLst/>
              <a:ahLst/>
              <a:cxnLst/>
              <a:rect l="l" t="t" r="r" b="b"/>
              <a:pathLst>
                <a:path w="22574" h="9659" extrusionOk="0">
                  <a:moveTo>
                    <a:pt x="1" y="1"/>
                  </a:moveTo>
                  <a:lnTo>
                    <a:pt x="1" y="9658"/>
                  </a:lnTo>
                  <a:lnTo>
                    <a:pt x="22574" y="9658"/>
                  </a:lnTo>
                  <a:lnTo>
                    <a:pt x="22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8"/>
            <p:cNvSpPr/>
            <p:nvPr/>
          </p:nvSpPr>
          <p:spPr>
            <a:xfrm>
              <a:off x="7944527" y="3443925"/>
              <a:ext cx="569437" cy="243454"/>
            </a:xfrm>
            <a:custGeom>
              <a:avLst/>
              <a:gdLst/>
              <a:ahLst/>
              <a:cxnLst/>
              <a:rect l="l" t="t" r="r" b="b"/>
              <a:pathLst>
                <a:path w="22590" h="9658" extrusionOk="0">
                  <a:moveTo>
                    <a:pt x="0" y="0"/>
                  </a:moveTo>
                  <a:lnTo>
                    <a:pt x="0" y="9658"/>
                  </a:lnTo>
                  <a:lnTo>
                    <a:pt x="22590" y="9658"/>
                  </a:lnTo>
                  <a:lnTo>
                    <a:pt x="2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8"/>
            <p:cNvSpPr/>
            <p:nvPr/>
          </p:nvSpPr>
          <p:spPr>
            <a:xfrm>
              <a:off x="8543944" y="3443925"/>
              <a:ext cx="569463" cy="243454"/>
            </a:xfrm>
            <a:custGeom>
              <a:avLst/>
              <a:gdLst/>
              <a:ahLst/>
              <a:cxnLst/>
              <a:rect l="l" t="t" r="r" b="b"/>
              <a:pathLst>
                <a:path w="22591" h="9658" extrusionOk="0">
                  <a:moveTo>
                    <a:pt x="0" y="0"/>
                  </a:moveTo>
                  <a:lnTo>
                    <a:pt x="0" y="9658"/>
                  </a:lnTo>
                  <a:lnTo>
                    <a:pt x="22590" y="9658"/>
                  </a:lnTo>
                  <a:lnTo>
                    <a:pt x="22590"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8"/>
            <p:cNvSpPr/>
            <p:nvPr/>
          </p:nvSpPr>
          <p:spPr>
            <a:xfrm>
              <a:off x="9143362" y="3443925"/>
              <a:ext cx="569034" cy="243454"/>
            </a:xfrm>
            <a:custGeom>
              <a:avLst/>
              <a:gdLst/>
              <a:ahLst/>
              <a:cxnLst/>
              <a:rect l="l" t="t" r="r" b="b"/>
              <a:pathLst>
                <a:path w="22574" h="9658" extrusionOk="0">
                  <a:moveTo>
                    <a:pt x="1" y="0"/>
                  </a:moveTo>
                  <a:lnTo>
                    <a:pt x="1" y="9658"/>
                  </a:lnTo>
                  <a:lnTo>
                    <a:pt x="22574" y="9658"/>
                  </a:lnTo>
                  <a:lnTo>
                    <a:pt x="22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8"/>
            <p:cNvSpPr/>
            <p:nvPr/>
          </p:nvSpPr>
          <p:spPr>
            <a:xfrm>
              <a:off x="7741050" y="3838825"/>
              <a:ext cx="5700987" cy="445643"/>
            </a:xfrm>
            <a:custGeom>
              <a:avLst/>
              <a:gdLst/>
              <a:ahLst/>
              <a:cxnLst/>
              <a:rect l="l" t="t" r="r" b="b"/>
              <a:pathLst>
                <a:path w="285299" h="17679" extrusionOk="0">
                  <a:moveTo>
                    <a:pt x="0" y="1"/>
                  </a:moveTo>
                  <a:lnTo>
                    <a:pt x="0" y="17678"/>
                  </a:lnTo>
                  <a:lnTo>
                    <a:pt x="285299" y="17678"/>
                  </a:lnTo>
                  <a:lnTo>
                    <a:pt x="285299"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52"/>
          <p:cNvSpPr/>
          <p:nvPr/>
        </p:nvSpPr>
        <p:spPr>
          <a:xfrm>
            <a:off x="3401225" y="2618824"/>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3" name="Google Shape;613;p52"/>
          <p:cNvSpPr/>
          <p:nvPr/>
        </p:nvSpPr>
        <p:spPr>
          <a:xfrm>
            <a:off x="547300" y="2618824"/>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4" name="Google Shape;614;p52"/>
          <p:cNvSpPr/>
          <p:nvPr/>
        </p:nvSpPr>
        <p:spPr>
          <a:xfrm>
            <a:off x="6263200" y="2618824"/>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5" name="Google Shape;615;p52"/>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DATA ACQUISITION</a:t>
            </a:r>
            <a:endParaRPr dirty="0"/>
          </a:p>
        </p:txBody>
      </p:sp>
      <p:sp>
        <p:nvSpPr>
          <p:cNvPr id="616" name="Google Shape;616;p52"/>
          <p:cNvSpPr txBox="1">
            <a:spLocks noGrp="1"/>
          </p:cNvSpPr>
          <p:nvPr>
            <p:ph type="title"/>
          </p:nvPr>
        </p:nvSpPr>
        <p:spPr>
          <a:xfrm>
            <a:off x="547300" y="2618330"/>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SUB-STEP 1</a:t>
            </a:r>
            <a:endParaRPr dirty="0"/>
          </a:p>
        </p:txBody>
      </p:sp>
      <p:sp>
        <p:nvSpPr>
          <p:cNvPr id="617" name="Google Shape;617;p52"/>
          <p:cNvSpPr txBox="1">
            <a:spLocks noGrp="1"/>
          </p:cNvSpPr>
          <p:nvPr>
            <p:ph type="subTitle" idx="1"/>
          </p:nvPr>
        </p:nvSpPr>
        <p:spPr>
          <a:xfrm>
            <a:off x="547396" y="3065005"/>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As every accident has appeared in a separate URL, we scarped all URLs and built a list of them</a:t>
            </a:r>
            <a:endParaRPr dirty="0"/>
          </a:p>
        </p:txBody>
      </p:sp>
      <p:sp>
        <p:nvSpPr>
          <p:cNvPr id="618" name="Google Shape;618;p52"/>
          <p:cNvSpPr txBox="1">
            <a:spLocks noGrp="1"/>
          </p:cNvSpPr>
          <p:nvPr>
            <p:ph type="title" idx="2"/>
          </p:nvPr>
        </p:nvSpPr>
        <p:spPr>
          <a:xfrm>
            <a:off x="3349450" y="2618330"/>
            <a:ext cx="2441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SUB-STEP 2</a:t>
            </a:r>
            <a:endParaRPr dirty="0"/>
          </a:p>
        </p:txBody>
      </p:sp>
      <p:sp>
        <p:nvSpPr>
          <p:cNvPr id="619" name="Google Shape;619;p52"/>
          <p:cNvSpPr txBox="1">
            <a:spLocks noGrp="1"/>
          </p:cNvSpPr>
          <p:nvPr>
            <p:ph type="subTitle" idx="3"/>
          </p:nvPr>
        </p:nvSpPr>
        <p:spPr>
          <a:xfrm>
            <a:off x="3401350" y="3065005"/>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overcome possible lack of data in the next step, we scraped for an Aircraft-Engine dictionary file</a:t>
            </a:r>
            <a:endParaRPr dirty="0"/>
          </a:p>
        </p:txBody>
      </p:sp>
      <p:sp>
        <p:nvSpPr>
          <p:cNvPr id="620" name="Google Shape;620;p52"/>
          <p:cNvSpPr txBox="1">
            <a:spLocks noGrp="1"/>
          </p:cNvSpPr>
          <p:nvPr>
            <p:ph type="title" idx="4"/>
          </p:nvPr>
        </p:nvSpPr>
        <p:spPr>
          <a:xfrm>
            <a:off x="6263200" y="2618330"/>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SUB-STEP 3</a:t>
            </a:r>
            <a:endParaRPr dirty="0"/>
          </a:p>
        </p:txBody>
      </p:sp>
      <p:sp>
        <p:nvSpPr>
          <p:cNvPr id="621" name="Google Shape;621;p52"/>
          <p:cNvSpPr txBox="1">
            <a:spLocks noGrp="1"/>
          </p:cNvSpPr>
          <p:nvPr>
            <p:ph type="subTitle" idx="5"/>
          </p:nvPr>
        </p:nvSpPr>
        <p:spPr>
          <a:xfrm>
            <a:off x="6263200" y="3065005"/>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Using previous steps outcomes, we started accessing each accident page, and built the data frame</a:t>
            </a:r>
            <a:endParaRPr dirty="0"/>
          </a:p>
        </p:txBody>
      </p:sp>
      <p:sp>
        <p:nvSpPr>
          <p:cNvPr id="12" name="Google Shape;414;p46">
            <a:extLst>
              <a:ext uri="{FF2B5EF4-FFF2-40B4-BE49-F238E27FC236}">
                <a16:creationId xmlns:a16="http://schemas.microsoft.com/office/drawing/2014/main" id="{CDFA33D3-AB04-4354-8613-737DCC2602EB}"/>
              </a:ext>
            </a:extLst>
          </p:cNvPr>
          <p:cNvSpPr txBox="1">
            <a:spLocks/>
          </p:cNvSpPr>
          <p:nvPr/>
        </p:nvSpPr>
        <p:spPr>
          <a:xfrm>
            <a:off x="582194" y="968200"/>
            <a:ext cx="4897581" cy="11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lgn="l"/>
            <a:r>
              <a:rPr lang="en-US" sz="1800" dirty="0"/>
              <a:t>We used the </a:t>
            </a:r>
            <a:r>
              <a:rPr lang="en-US" sz="1800" b="1" dirty="0" err="1"/>
              <a:t>BeautifulSoup</a:t>
            </a:r>
            <a:r>
              <a:rPr lang="en-US" sz="1800" dirty="0"/>
              <a:t> to acquire our data</a:t>
            </a:r>
          </a:p>
          <a:p>
            <a:pPr marL="0" indent="0" algn="l"/>
            <a:r>
              <a:rPr lang="en-US" sz="1800" dirty="0"/>
              <a:t>By crawling and scraping the data from the website of </a:t>
            </a:r>
            <a:r>
              <a:rPr lang="en-US" sz="1800" b="1" dirty="0" err="1"/>
              <a:t>AviationSafetyNetwork</a:t>
            </a:r>
            <a:r>
              <a:rPr lang="en-US" sz="1800" dirty="0"/>
              <a:t> that contained raw data about every accident</a:t>
            </a:r>
          </a:p>
          <a:p>
            <a:pPr marL="0" indent="0" algn="l"/>
            <a:r>
              <a:rPr lang="en-US" sz="1800" dirty="0"/>
              <a:t>That has occurred between 1920-2021.</a:t>
            </a:r>
          </a:p>
        </p:txBody>
      </p:sp>
    </p:spTree>
    <p:extLst>
      <p:ext uri="{BB962C8B-B14F-4D97-AF65-F5344CB8AC3E}">
        <p14:creationId xmlns:p14="http://schemas.microsoft.com/office/powerpoint/2010/main" val="239466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All accidents could be accessed from the website accidents database page.</a:t>
            </a:r>
          </a:p>
          <a:p>
            <a:pPr marL="0" lvl="0" indent="0" algn="l" rtl="0">
              <a:lnSpc>
                <a:spcPct val="100000"/>
              </a:lnSpc>
              <a:spcBef>
                <a:spcPts val="0"/>
              </a:spcBef>
              <a:spcAft>
                <a:spcPts val="0"/>
              </a:spcAft>
              <a:buNone/>
            </a:pPr>
            <a:r>
              <a:rPr lang="en-US" dirty="0"/>
              <a:t>There, they were divided by the year they occurred, and every year had several pages containing links to the accidents. The pages that display the links, have a very similar URL template, with reference to the year</a:t>
            </a:r>
            <a:br>
              <a:rPr lang="en-US" dirty="0"/>
            </a:br>
            <a:r>
              <a:rPr lang="en-US" dirty="0"/>
              <a:t>and the page number. Therefore we could use a nested loop for easy access:</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dirty="0"/>
              <a:t>The step’s output: The ‘</a:t>
            </a:r>
            <a:r>
              <a:rPr lang="en-US" b="1" dirty="0"/>
              <a:t>accidents_urls.txt</a:t>
            </a:r>
            <a:r>
              <a:rPr lang="en-US" dirty="0"/>
              <a:t>’ file</a:t>
            </a:r>
            <a:endParaRPr dirty="0"/>
          </a:p>
        </p:txBody>
      </p:sp>
      <p:sp>
        <p:nvSpPr>
          <p:cNvPr id="384" name="Google Shape;384;p44"/>
          <p:cNvSpPr/>
          <p:nvPr/>
        </p:nvSpPr>
        <p:spPr>
          <a:xfrm>
            <a:off x="7160515" y="175529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1 – SCRAPING URLS</a:t>
            </a:r>
            <a:endParaRPr dirty="0"/>
          </a:p>
        </p:txBody>
      </p:sp>
      <p:pic>
        <p:nvPicPr>
          <p:cNvPr id="3" name="תמונה 2">
            <a:extLst>
              <a:ext uri="{FF2B5EF4-FFF2-40B4-BE49-F238E27FC236}">
                <a16:creationId xmlns:a16="http://schemas.microsoft.com/office/drawing/2014/main" id="{047CC62A-C9D9-4F55-8064-11B6752A9676}"/>
              </a:ext>
            </a:extLst>
          </p:cNvPr>
          <p:cNvPicPr>
            <a:picLocks noChangeAspect="1"/>
          </p:cNvPicPr>
          <p:nvPr/>
        </p:nvPicPr>
        <p:blipFill>
          <a:blip r:embed="rId3"/>
          <a:stretch>
            <a:fillRect/>
          </a:stretch>
        </p:blipFill>
        <p:spPr>
          <a:xfrm>
            <a:off x="918965" y="2619593"/>
            <a:ext cx="7559635" cy="228371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5782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understood that there are many individual types of aircrafts. As we wanted to reduce them we also found out that some pages miss some values about the aircraft that can be referred explicitly by the aircraft type. So we decided to access the general aircraft information pages of the website, and to build</a:t>
            </a:r>
            <a:br>
              <a:rPr lang="en-US" dirty="0"/>
            </a:br>
            <a:r>
              <a:rPr lang="en-US" dirty="0"/>
              <a:t>a dictionary that matches between the aircraft model to the engine type it can own.</a:t>
            </a:r>
          </a:p>
          <a:p>
            <a:pPr marL="0" lvl="0" indent="0" algn="l" rtl="0">
              <a:lnSpc>
                <a:spcPct val="100000"/>
              </a:lnSpc>
              <a:spcBef>
                <a:spcPts val="0"/>
              </a:spcBef>
              <a:spcAft>
                <a:spcPts val="0"/>
              </a:spcAft>
              <a:buNone/>
            </a:pPr>
            <a:endParaRPr lang="en-US" dirty="0"/>
          </a:p>
          <a:p>
            <a:pPr marL="0" indent="0" algn="ctr">
              <a:lnSpc>
                <a:spcPct val="100000"/>
              </a:lnSpc>
              <a:buNone/>
            </a:pPr>
            <a:r>
              <a:rPr lang="en-US" dirty="0"/>
              <a:t>The step’s output: The ‘</a:t>
            </a:r>
            <a:r>
              <a:rPr lang="en-US" b="1" dirty="0"/>
              <a:t>aircrafts_to_engines.txt</a:t>
            </a:r>
            <a:r>
              <a:rPr lang="en-US" dirty="0"/>
              <a:t>’ file</a:t>
            </a:r>
          </a:p>
          <a:p>
            <a:pPr marL="0" lvl="0" indent="0" algn="ctr" rtl="0">
              <a:lnSpc>
                <a:spcPct val="100000"/>
              </a:lnSpc>
              <a:spcBef>
                <a:spcPts val="0"/>
              </a:spcBef>
              <a:spcAft>
                <a:spcPts val="0"/>
              </a:spcAft>
              <a:buNone/>
            </a:pPr>
            <a:endParaRPr lang="en-US" dirty="0"/>
          </a:p>
        </p:txBody>
      </p:sp>
      <p:sp>
        <p:nvSpPr>
          <p:cNvPr id="384" name="Google Shape;384;p44"/>
          <p:cNvSpPr/>
          <p:nvPr/>
        </p:nvSpPr>
        <p:spPr>
          <a:xfrm>
            <a:off x="7160515" y="175529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SUB-STEP 2 – AIRCRAFT-ENGINE DICTIONARY</a:t>
            </a:r>
            <a:endParaRPr sz="3200" dirty="0"/>
          </a:p>
        </p:txBody>
      </p:sp>
      <p:pic>
        <p:nvPicPr>
          <p:cNvPr id="4" name="תמונה 3">
            <a:extLst>
              <a:ext uri="{FF2B5EF4-FFF2-40B4-BE49-F238E27FC236}">
                <a16:creationId xmlns:a16="http://schemas.microsoft.com/office/drawing/2014/main" id="{64CD575E-45F4-4278-88A0-36E20A932076}"/>
              </a:ext>
            </a:extLst>
          </p:cNvPr>
          <p:cNvPicPr>
            <a:picLocks noChangeAspect="1"/>
          </p:cNvPicPr>
          <p:nvPr/>
        </p:nvPicPr>
        <p:blipFill>
          <a:blip r:embed="rId3"/>
          <a:stretch>
            <a:fillRect/>
          </a:stretch>
        </p:blipFill>
        <p:spPr>
          <a:xfrm>
            <a:off x="571818" y="2887974"/>
            <a:ext cx="8135532" cy="14972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0869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1"/>
          <p:cNvSpPr/>
          <p:nvPr/>
        </p:nvSpPr>
        <p:spPr>
          <a:xfrm>
            <a:off x="540000"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0" name="Google Shape;600;p51"/>
          <p:cNvSpPr/>
          <p:nvPr/>
        </p:nvSpPr>
        <p:spPr>
          <a:xfrm>
            <a:off x="4670775"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1" name="Google Shape;601;p51"/>
          <p:cNvSpPr txBox="1"/>
          <p:nvPr/>
        </p:nvSpPr>
        <p:spPr>
          <a:xfrm>
            <a:off x="591975"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solidFill>
                <a:latin typeface="Poppins Black"/>
                <a:ea typeface="Poppins Black"/>
                <a:cs typeface="Poppins Black"/>
                <a:sym typeface="Poppins Black"/>
              </a:rPr>
              <a:t>01</a:t>
            </a:r>
            <a:endParaRPr dirty="0"/>
          </a:p>
        </p:txBody>
      </p:sp>
      <p:sp>
        <p:nvSpPr>
          <p:cNvPr id="602" name="Google Shape;602;p51"/>
          <p:cNvSpPr txBox="1"/>
          <p:nvPr/>
        </p:nvSpPr>
        <p:spPr>
          <a:xfrm>
            <a:off x="4714250"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02</a:t>
            </a:r>
            <a:endParaRPr/>
          </a:p>
        </p:txBody>
      </p:sp>
      <p:sp>
        <p:nvSpPr>
          <p:cNvPr id="603" name="Google Shape;603;p51"/>
          <p:cNvSpPr txBox="1">
            <a:spLocks noGrp="1"/>
          </p:cNvSpPr>
          <p:nvPr>
            <p:ph type="title"/>
          </p:nvPr>
        </p:nvSpPr>
        <p:spPr>
          <a:xfrm>
            <a:off x="131618" y="362711"/>
            <a:ext cx="8296982" cy="677078"/>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200" dirty="0"/>
              <a:t>SUB-STEP 3 – BUILDING DATA FRAME</a:t>
            </a:r>
            <a:endParaRPr sz="3200" dirty="0"/>
          </a:p>
        </p:txBody>
      </p:sp>
      <p:sp>
        <p:nvSpPr>
          <p:cNvPr id="604" name="Google Shape;604;p51"/>
          <p:cNvSpPr txBox="1">
            <a:spLocks noGrp="1"/>
          </p:cNvSpPr>
          <p:nvPr>
            <p:ph type="subTitle" idx="1"/>
          </p:nvPr>
        </p:nvSpPr>
        <p:spPr>
          <a:xfrm>
            <a:off x="1935750" y="2231800"/>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TABLE </a:t>
            </a:r>
            <a:endParaRPr dirty="0"/>
          </a:p>
        </p:txBody>
      </p:sp>
      <p:sp>
        <p:nvSpPr>
          <p:cNvPr id="605" name="Google Shape;605;p51"/>
          <p:cNvSpPr txBox="1">
            <a:spLocks noGrp="1"/>
          </p:cNvSpPr>
          <p:nvPr>
            <p:ph type="subTitle" idx="2"/>
          </p:nvPr>
        </p:nvSpPr>
        <p:spPr>
          <a:xfrm>
            <a:off x="5890000" y="2231800"/>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EXTERNAL WEB OBJECT</a:t>
            </a:r>
          </a:p>
        </p:txBody>
      </p:sp>
      <p:sp>
        <p:nvSpPr>
          <p:cNvPr id="606" name="Google Shape;606;p51"/>
          <p:cNvSpPr txBox="1">
            <a:spLocks noGrp="1"/>
          </p:cNvSpPr>
          <p:nvPr>
            <p:ph type="subTitle" idx="3"/>
          </p:nvPr>
        </p:nvSpPr>
        <p:spPr>
          <a:xfrm>
            <a:off x="1935600" y="2685225"/>
            <a:ext cx="25386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Includes the raw data, with wh</a:t>
            </a:r>
            <a:r>
              <a:rPr lang="en-US" dirty="0"/>
              <a:t>at</a:t>
            </a:r>
            <a:r>
              <a:rPr lang="en" dirty="0"/>
              <a:t> the data is and the value in text and numbers.</a:t>
            </a:r>
            <a:endParaRPr dirty="0"/>
          </a:p>
        </p:txBody>
      </p:sp>
      <p:sp>
        <p:nvSpPr>
          <p:cNvPr id="607" name="Google Shape;607;p51"/>
          <p:cNvSpPr txBox="1">
            <a:spLocks noGrp="1"/>
          </p:cNvSpPr>
          <p:nvPr>
            <p:ph type="subTitle" idx="4"/>
          </p:nvPr>
        </p:nvSpPr>
        <p:spPr>
          <a:xfrm>
            <a:off x="5890125" y="3110345"/>
            <a:ext cx="2538600" cy="4250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Which includes an interactive map script</a:t>
            </a:r>
            <a:endParaRPr dirty="0"/>
          </a:p>
        </p:txBody>
      </p:sp>
      <p:sp>
        <p:nvSpPr>
          <p:cNvPr id="16" name="תיבת טקסט 15">
            <a:extLst>
              <a:ext uri="{FF2B5EF4-FFF2-40B4-BE49-F238E27FC236}">
                <a16:creationId xmlns:a16="http://schemas.microsoft.com/office/drawing/2014/main" id="{27E2708D-F440-4E5D-99F8-830C60F7EF79}"/>
              </a:ext>
            </a:extLst>
          </p:cNvPr>
          <p:cNvSpPr txBox="1"/>
          <p:nvPr/>
        </p:nvSpPr>
        <p:spPr>
          <a:xfrm>
            <a:off x="381827" y="958182"/>
            <a:ext cx="7016499" cy="1092607"/>
          </a:xfrm>
          <a:prstGeom prst="rect">
            <a:avLst/>
          </a:prstGeom>
          <a:noFill/>
        </p:spPr>
        <p:txBody>
          <a:bodyPr wrap="square">
            <a:spAutoFit/>
          </a:bodyPr>
          <a:lstStyle/>
          <a:p>
            <a:pPr marL="0" lvl="0" indent="0" algn="l" rtl="0">
              <a:lnSpc>
                <a:spcPct val="100000"/>
              </a:lnSpc>
              <a:spcBef>
                <a:spcPts val="0"/>
              </a:spcBef>
              <a:spcAft>
                <a:spcPts val="0"/>
              </a:spcAft>
              <a:buNone/>
            </a:pPr>
            <a:r>
              <a:rPr lang="en-US" sz="1300" dirty="0">
                <a:solidFill>
                  <a:srgbClr val="0F4B7E"/>
                </a:solidFill>
                <a:latin typeface="Lato" panose="020F0502020204030203" pitchFamily="34" charset="0"/>
              </a:rPr>
              <a:t>This step is the most complicated.</a:t>
            </a:r>
          </a:p>
          <a:p>
            <a:pPr marL="0" lvl="0" indent="0" algn="l" rtl="0">
              <a:lnSpc>
                <a:spcPct val="100000"/>
              </a:lnSpc>
              <a:spcBef>
                <a:spcPts val="0"/>
              </a:spcBef>
              <a:spcAft>
                <a:spcPts val="0"/>
              </a:spcAft>
              <a:buNone/>
            </a:pPr>
            <a:r>
              <a:rPr lang="en-US" sz="1300" dirty="0">
                <a:solidFill>
                  <a:srgbClr val="0F4B7E"/>
                </a:solidFill>
                <a:latin typeface="Lato" panose="020F0502020204030203" pitchFamily="34" charset="0"/>
              </a:rPr>
              <a:t>There is a use for both files we created in the previous sub-steps.</a:t>
            </a:r>
          </a:p>
          <a:p>
            <a:pPr marL="0" lvl="0" indent="0" algn="l" rtl="0">
              <a:lnSpc>
                <a:spcPct val="100000"/>
              </a:lnSpc>
              <a:spcBef>
                <a:spcPts val="0"/>
              </a:spcBef>
              <a:spcAft>
                <a:spcPts val="0"/>
              </a:spcAft>
              <a:buNone/>
            </a:pPr>
            <a:r>
              <a:rPr lang="en-US" sz="1300" dirty="0">
                <a:solidFill>
                  <a:srgbClr val="0F4B7E"/>
                </a:solidFill>
                <a:latin typeface="Lato" panose="020F0502020204030203" pitchFamily="34" charset="0"/>
              </a:rPr>
              <a:t>We created lists to represent the columns in the data frame –to-be. </a:t>
            </a:r>
            <a:br>
              <a:rPr lang="en-US" sz="1300" dirty="0">
                <a:solidFill>
                  <a:srgbClr val="0F4B7E"/>
                </a:solidFill>
                <a:latin typeface="Lato" panose="020F0502020204030203" pitchFamily="34" charset="0"/>
              </a:rPr>
            </a:br>
            <a:r>
              <a:rPr lang="en-US" sz="1300" dirty="0">
                <a:solidFill>
                  <a:srgbClr val="0F4B7E"/>
                </a:solidFill>
                <a:latin typeface="Lato" panose="020F0502020204030203" pitchFamily="34" charset="0"/>
              </a:rPr>
              <a:t>Then, we accessed every link we scraped in SUB-STEP 1 and looked for two segments of each page, which include vital and necessary data for our data frame.</a:t>
            </a:r>
          </a:p>
        </p:txBody>
      </p:sp>
    </p:spTree>
    <p:extLst>
      <p:ext uri="{BB962C8B-B14F-4D97-AF65-F5344CB8AC3E}">
        <p14:creationId xmlns:p14="http://schemas.microsoft.com/office/powerpoint/2010/main" val="3784870714"/>
      </p:ext>
    </p:extLst>
  </p:cSld>
  <p:clrMapOvr>
    <a:masterClrMapping/>
  </p:clrMapOvr>
</p:sld>
</file>

<file path=ppt/theme/theme1.xml><?xml version="1.0" encoding="utf-8"?>
<a:theme xmlns:a="http://schemas.openxmlformats.org/drawingml/2006/main"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2417</Words>
  <Application>Microsoft Office PowerPoint</Application>
  <PresentationFormat>‫הצגה על המסך (16:9)</PresentationFormat>
  <Paragraphs>294</Paragraphs>
  <Slides>51</Slides>
  <Notes>51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51</vt:i4>
      </vt:variant>
    </vt:vector>
  </HeadingPairs>
  <TitlesOfParts>
    <vt:vector size="59" baseType="lpstr">
      <vt:lpstr>Arial</vt:lpstr>
      <vt:lpstr>Bebas Neue</vt:lpstr>
      <vt:lpstr>Cambria Math</vt:lpstr>
      <vt:lpstr>Poppins Medium</vt:lpstr>
      <vt:lpstr>Poppins Black</vt:lpstr>
      <vt:lpstr>Lato Black</vt:lpstr>
      <vt:lpstr>Lato</vt:lpstr>
      <vt:lpstr>International Civil Aviation Day by Slidesgo</vt:lpstr>
      <vt:lpstr>AIRCRAFT ACCIDENTS </vt:lpstr>
      <vt:lpstr>INTRODUCTION</vt:lpstr>
      <vt:lpstr>מצגת של PowerPoint‏</vt:lpstr>
      <vt:lpstr>MAIN STEPS</vt:lpstr>
      <vt:lpstr>01</vt:lpstr>
      <vt:lpstr>DATA ACQUISITION</vt:lpstr>
      <vt:lpstr>SUB-STEP 1 – SCRAPING URLS</vt:lpstr>
      <vt:lpstr>SUB-STEP 2 – AIRCRAFT-ENGINE DICTIONARY</vt:lpstr>
      <vt:lpstr>SUB-STEP 3 – BUILDING DATA FRAME</vt:lpstr>
      <vt:lpstr>SUB-STEP 3.1 – ACCESSING THE TABLE</vt:lpstr>
      <vt:lpstr>SUB-STEP 3.1 – ACCESSING THE TABLE</vt:lpstr>
      <vt:lpstr>SUB-STEP 3.2 – EXTERNAL OBJECT</vt:lpstr>
      <vt:lpstr>SUB-STEP 3 – BUILDING DATA FRAME</vt:lpstr>
      <vt:lpstr>OUR DATA FRAME</vt:lpstr>
      <vt:lpstr>OUR DATA FRAME</vt:lpstr>
      <vt:lpstr>OUR DATA FRAME</vt:lpstr>
      <vt:lpstr>OUR DATA FRAME</vt:lpstr>
      <vt:lpstr>DATA HANDLING</vt:lpstr>
      <vt:lpstr>DATA HANDLING</vt:lpstr>
      <vt:lpstr>IMPORTANT?</vt:lpstr>
      <vt:lpstr>MISSING DATA</vt:lpstr>
      <vt:lpstr>MISSING DATA</vt:lpstr>
      <vt:lpstr>MISSING DATA</vt:lpstr>
      <vt:lpstr>MISSING DATA</vt:lpstr>
      <vt:lpstr>MISSING DATA</vt:lpstr>
      <vt:lpstr>STRING CONVERSION</vt:lpstr>
      <vt:lpstr>STRING CONVERSION</vt:lpstr>
      <vt:lpstr>STRING CONVERSION</vt:lpstr>
      <vt:lpstr>89,620</vt:lpstr>
      <vt:lpstr>03</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04</vt:lpstr>
      <vt:lpstr>MACHINE LEARNING</vt:lpstr>
      <vt:lpstr>MACHINE LEARNING</vt:lpstr>
      <vt:lpstr>MACHINE LEARNING</vt:lpstr>
      <vt:lpstr>MACHINE LEARNING</vt:lpstr>
      <vt:lpstr>MACHINE LEARNING</vt:lpstr>
      <vt:lpstr>MACHINE LEARNING</vt:lpstr>
      <vt:lpstr>CONCLUSION</vt:lpstr>
      <vt:lpstr>CONCLUSION</vt:lpstr>
      <vt:lpstr>DATA SOURCES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ACCIDENTS </dc:title>
  <dc:creator>ארן בן עזרא</dc:creator>
  <cp:lastModifiedBy>ארן בן עזרא</cp:lastModifiedBy>
  <cp:revision>6</cp:revision>
  <dcterms:modified xsi:type="dcterms:W3CDTF">2022-01-28T01:29:09Z</dcterms:modified>
</cp:coreProperties>
</file>