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EF3ED-BA91-8B14-4DF1-6B9577DD8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FBBEC9-07E8-3AD5-726E-47CAB3AB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3B1C7-D552-D149-C162-2214D1FC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53CDBF-89F1-87B6-0CEE-982A8E09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D4F5DC-601B-F341-26BD-28988B31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28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78370-6CF0-6EDA-83A8-8FA007B5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DCC3F6-F1B2-250C-A013-B52FF025B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71D48-19AE-8BCD-0A93-E7DEF6BD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6BEF52-A2B0-CBD7-9AA9-523D42ED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455646-7937-7027-D463-9869F91C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50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747A0C5-CD09-C9E7-A3CA-292E6474C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F3A00F-35D3-10F2-8039-AA0F3AF0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9BC342-ADD5-2DAC-6DB8-2D118B8A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3FE3D-D7AE-CCA5-7B74-B734AAF6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4A9CAF-9CF5-95E6-71DB-B05BE6AC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5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C0B93C-F8F3-7B05-EAF8-95F451BA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B3C17B-9AC8-8289-D8EF-E0F054EA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C8145A-C493-DE41-37B2-04AAF823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7D0689-292E-E030-46C0-F0AF2AE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5452AD-2DCE-544B-115E-6F483219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26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DC6BD-6642-8383-FE8D-42002EE6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732338-CB4F-B999-4F4A-3532882D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948D2F-A35B-1DA1-1DD4-48920542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ABEAE1-3EBB-D137-678A-B244D304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B556B3-ADAA-4CBA-6441-DF472F1F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7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7D3B7-1BF9-8539-5E48-81E05884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6A8839-68DF-B996-EAE3-1A5DC7099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EB8625-EBB3-9E66-26C0-614071F1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8F2937-3C69-F7FF-79EC-74140532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511F89-B27E-4657-2D2B-385CF216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A9906-FFB3-54CD-F349-61EFE318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12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29C48-6D17-23B4-A99B-19526D3E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C8DEF47-A58E-F39D-65C0-FA1C6185F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EBE411-47A3-672B-0290-C6EB362C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1ABA32-2C9F-96AD-B860-CF7BF3110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6F6E91-53D5-E20D-6301-4293E3772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E4B5BDE-CC4D-540B-3C9E-FC57D10A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8375E82-CE7F-CAF7-CED5-33EF295C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87A226-F053-FB89-A4BC-45B0A695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9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0AC78-51EE-345D-3D78-39FB3894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DCF1657-7B1D-6145-2615-22195180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8BFADD-A1FC-27E0-E32E-50AD9253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C8435D-DC3C-8F56-3862-7C187F03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19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930482-DE9D-6E53-61E3-DD9C91C7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63D0C8-66B4-DA26-A642-371DAB58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19D08C-3828-FBAE-CC81-F19E8036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97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E77870-5CB1-9092-A36A-4ED0AC93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E6782F-A10B-6160-652D-855FD9B2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BAA747-D782-CE29-0004-123BFE54B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15764A-3147-820D-FE20-DE06C168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19F014-26E7-3068-EB32-28E6D98F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35A95D-FB4C-41FA-1EDD-4B493D6A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1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D5E97-7530-82E2-CF88-AD80CE18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B76713-4882-CB34-2FCE-D484C8482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B167756-FBA6-7A06-98C3-D1A9D7477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55B082-BFE3-613B-C0DD-C1767AC4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B04FD-2A60-90D2-74B7-DBD4F2CA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9622E6-489A-9BAD-3891-7E1007CB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36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88FF93-4A94-3D17-F393-A57F469B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609F9E-63F1-D37E-45A8-5647D6200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990107-BF21-A3DD-DA68-F3CC0D709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B57AD-EA37-964D-B32D-C8CF08968B79}" type="datetimeFigureOut">
              <a:rPr lang="it-IT" smtClean="0"/>
              <a:t>13/12/24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2A7FD2-E36F-C62F-FD9C-AC6CA6B7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7C50A3-7CAB-E4EC-BABB-4F812FC23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01BFF-B3C2-7A41-B04D-356225892EB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7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878523-1FDC-5CD4-74F4-ECFAE3F60996}"/>
              </a:ext>
            </a:extLst>
          </p:cNvPr>
          <p:cNvSpPr txBox="1"/>
          <p:nvPr/>
        </p:nvSpPr>
        <p:spPr>
          <a:xfrm>
            <a:off x="5297762" y="640080"/>
            <a:ext cx="625111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Data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4B717-60B5-4AA9-2EE9-00439FC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10" r="13278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706782-69BA-6A74-A0C9-1B55D257C229}"/>
              </a:ext>
            </a:extLst>
          </p:cNvPr>
          <p:cNvSpPr txBox="1"/>
          <p:nvPr/>
        </p:nvSpPr>
        <p:spPr>
          <a:xfrm>
            <a:off x="902043" y="1550773"/>
            <a:ext cx="1063916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it-IT"/>
          </a:p>
          <a:p>
            <a:pPr>
              <a:spcAft>
                <a:spcPts val="600"/>
              </a:spcAft>
            </a:pPr>
            <a:endParaRPr lang="it-IT"/>
          </a:p>
          <a:p>
            <a:pPr>
              <a:spcAft>
                <a:spcPts val="600"/>
              </a:spcAft>
            </a:pPr>
            <a:endParaRPr lang="it-IT"/>
          </a:p>
          <a:p>
            <a:pPr>
              <a:spcAft>
                <a:spcPts val="600"/>
              </a:spcAft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49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A0D8491-C718-8394-FDF4-8889870B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5626" y="2133600"/>
            <a:ext cx="1574800" cy="2590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2BD4ECD-F3C9-B1F4-4638-E7A220204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374" y="3141362"/>
            <a:ext cx="2285485" cy="575276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ABE80E0-3A48-B5C0-A8A7-5534D79CD459}"/>
              </a:ext>
            </a:extLst>
          </p:cNvPr>
          <p:cNvCxnSpPr>
            <a:cxnSpLocks/>
          </p:cNvCxnSpPr>
          <p:nvPr/>
        </p:nvCxnSpPr>
        <p:spPr>
          <a:xfrm>
            <a:off x="4764044" y="3504512"/>
            <a:ext cx="2514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0C5FA2D8-B984-28C9-7528-B37653F881CA}"/>
              </a:ext>
            </a:extLst>
          </p:cNvPr>
          <p:cNvSpPr/>
          <p:nvPr/>
        </p:nvSpPr>
        <p:spPr>
          <a:xfrm>
            <a:off x="2212374" y="3141361"/>
            <a:ext cx="2285485" cy="689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CD5D277-4349-888C-160D-DEC7F7BA135D}"/>
              </a:ext>
            </a:extLst>
          </p:cNvPr>
          <p:cNvSpPr txBox="1"/>
          <p:nvPr/>
        </p:nvSpPr>
        <p:spPr>
          <a:xfrm>
            <a:off x="3075288" y="2772030"/>
            <a:ext cx="73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100x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47B403-2C18-B2E3-E698-699F82BC014E}"/>
              </a:ext>
            </a:extLst>
          </p:cNvPr>
          <p:cNvSpPr txBox="1"/>
          <p:nvPr/>
        </p:nvSpPr>
        <p:spPr>
          <a:xfrm>
            <a:off x="5234116" y="3178200"/>
            <a:ext cx="193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Each</a:t>
            </a:r>
            <a:r>
              <a:rPr lang="it-IT" sz="1400" b="1" dirty="0"/>
              <a:t> file </a:t>
            </a:r>
            <a:r>
              <a:rPr lang="it-IT" sz="1400" b="1" dirty="0" err="1"/>
              <a:t>contains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85699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A023F5D-FE47-4792-34DB-08B49B5D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8" y="2257168"/>
            <a:ext cx="1574800" cy="25908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1DE99DC-8B11-A566-EA95-5453E7010511}"/>
              </a:ext>
            </a:extLst>
          </p:cNvPr>
          <p:cNvSpPr txBox="1"/>
          <p:nvPr/>
        </p:nvSpPr>
        <p:spPr>
          <a:xfrm>
            <a:off x="5955956" y="756504"/>
            <a:ext cx="193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Each</a:t>
            </a:r>
            <a:r>
              <a:rPr lang="it-IT" sz="1400" b="1" dirty="0"/>
              <a:t> event </a:t>
            </a:r>
            <a:r>
              <a:rPr lang="it-IT" sz="1400" b="1" dirty="0" err="1"/>
              <a:t>contains</a:t>
            </a:r>
            <a:r>
              <a:rPr lang="it-IT" sz="1400" b="1" dirty="0"/>
              <a:t>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03D9D17-B2C0-E24A-2E75-78B3F5C5AFC5}"/>
              </a:ext>
            </a:extLst>
          </p:cNvPr>
          <p:cNvSpPr/>
          <p:nvPr/>
        </p:nvSpPr>
        <p:spPr>
          <a:xfrm>
            <a:off x="423338" y="2446639"/>
            <a:ext cx="1574800" cy="2100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testo, schermata, documento, Carattere&#10;&#10;Descrizione generata automaticamente">
            <a:extLst>
              <a:ext uri="{FF2B5EF4-FFF2-40B4-BE49-F238E27FC236}">
                <a16:creationId xmlns:a16="http://schemas.microsoft.com/office/drawing/2014/main" id="{AF926076-C8BF-14DC-5FD2-96A3F832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47" y="1399056"/>
            <a:ext cx="9280239" cy="47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689368-7870-DBE4-E38B-92E7318D3E87}"/>
              </a:ext>
            </a:extLst>
          </p:cNvPr>
          <p:cNvSpPr txBox="1"/>
          <p:nvPr/>
        </p:nvSpPr>
        <p:spPr>
          <a:xfrm>
            <a:off x="353140" y="63705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/>
              <a:t>In </a:t>
            </a:r>
            <a:r>
              <a:rPr lang="it-IT" sz="1800" b="1" dirty="0" err="1"/>
              <a:t>detail</a:t>
            </a:r>
            <a:r>
              <a:rPr lang="it-IT" sz="1800" b="1" dirty="0"/>
              <a:t> – PMT </a:t>
            </a:r>
            <a:r>
              <a:rPr lang="it-IT" sz="1800" b="1" dirty="0" err="1"/>
              <a:t>Pandas</a:t>
            </a:r>
            <a:r>
              <a:rPr lang="it-IT" sz="1800" b="1" dirty="0"/>
              <a:t> DF </a:t>
            </a:r>
            <a:r>
              <a:rPr lang="it-IT" sz="1800" b="1" dirty="0" err="1"/>
              <a:t>Structure</a:t>
            </a:r>
            <a:r>
              <a:rPr lang="it-IT" sz="1800" b="1" dirty="0"/>
              <a:t>:</a:t>
            </a:r>
          </a:p>
        </p:txBody>
      </p:sp>
      <p:pic>
        <p:nvPicPr>
          <p:cNvPr id="9" name="Immagine 8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A9E38376-28F6-B236-6D09-9C693FF1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7" y="2877764"/>
            <a:ext cx="5627473" cy="1760126"/>
          </a:xfrm>
          <a:prstGeom prst="rect">
            <a:avLst/>
          </a:prstGeom>
        </p:spPr>
      </p:pic>
      <p:pic>
        <p:nvPicPr>
          <p:cNvPr id="10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5C4FC4E-BA29-7316-352D-1785A65C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00" y="422888"/>
            <a:ext cx="1574800" cy="2590800"/>
          </a:xfrm>
          <a:prstGeom prst="rect">
            <a:avLst/>
          </a:prstGeom>
        </p:spPr>
      </p:pic>
      <p:pic>
        <p:nvPicPr>
          <p:cNvPr id="22" name="Immagine 21" descr="Immagine che contiene testo, Carattere, bianco&#10;&#10;Descrizione generata automaticamente">
            <a:extLst>
              <a:ext uri="{FF2B5EF4-FFF2-40B4-BE49-F238E27FC236}">
                <a16:creationId xmlns:a16="http://schemas.microsoft.com/office/drawing/2014/main" id="{1B1AC2C6-555C-013A-F1EF-0CDBE3C75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800" y="3294277"/>
            <a:ext cx="2489200" cy="9271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CAF13FC-C471-C301-DC79-D837FD5481A9}"/>
              </a:ext>
            </a:extLst>
          </p:cNvPr>
          <p:cNvCxnSpPr>
            <a:cxnSpLocks/>
          </p:cNvCxnSpPr>
          <p:nvPr/>
        </p:nvCxnSpPr>
        <p:spPr>
          <a:xfrm>
            <a:off x="6096000" y="3757827"/>
            <a:ext cx="897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47554D8-388E-7D74-A444-96624B871414}"/>
              </a:ext>
            </a:extLst>
          </p:cNvPr>
          <p:cNvCxnSpPr>
            <a:cxnSpLocks/>
          </p:cNvCxnSpPr>
          <p:nvPr/>
        </p:nvCxnSpPr>
        <p:spPr>
          <a:xfrm flipV="1">
            <a:off x="6096000" y="2360141"/>
            <a:ext cx="897924" cy="653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Immagine 29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56E5680C-70AD-C93C-40DB-9461C22D8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4750143"/>
            <a:ext cx="2489200" cy="990600"/>
          </a:xfrm>
          <a:prstGeom prst="rect">
            <a:avLst/>
          </a:prstGeom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FA2387D-9373-7322-0BBE-2EDBD683A84D}"/>
              </a:ext>
            </a:extLst>
          </p:cNvPr>
          <p:cNvCxnSpPr>
            <a:cxnSpLocks/>
          </p:cNvCxnSpPr>
          <p:nvPr/>
        </p:nvCxnSpPr>
        <p:spPr>
          <a:xfrm>
            <a:off x="6096000" y="4501967"/>
            <a:ext cx="897924" cy="472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0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B923FB27-8582-F87E-5C7B-93153DDB1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49" y="1180774"/>
            <a:ext cx="10215949" cy="171159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ABB01B6-CAD0-2880-DCAA-5793E83E30BD}"/>
              </a:ext>
            </a:extLst>
          </p:cNvPr>
          <p:cNvSpPr txBox="1"/>
          <p:nvPr/>
        </p:nvSpPr>
        <p:spPr>
          <a:xfrm>
            <a:off x="500450" y="1212370"/>
            <a:ext cx="29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B85E1E-D445-9C91-DD54-E7C4BA9D331C}"/>
              </a:ext>
            </a:extLst>
          </p:cNvPr>
          <p:cNvSpPr txBox="1"/>
          <p:nvPr/>
        </p:nvSpPr>
        <p:spPr>
          <a:xfrm>
            <a:off x="509717" y="1898070"/>
            <a:ext cx="29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5DCA34-4308-52DB-A5FC-714C3CBE3C2A}"/>
              </a:ext>
            </a:extLst>
          </p:cNvPr>
          <p:cNvSpPr txBox="1"/>
          <p:nvPr/>
        </p:nvSpPr>
        <p:spPr>
          <a:xfrm>
            <a:off x="89589" y="3248150"/>
            <a:ext cx="30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0CEE7F8-ED4E-0195-6DBF-1696F54118C3}"/>
              </a:ext>
            </a:extLst>
          </p:cNvPr>
          <p:cNvGrpSpPr/>
          <p:nvPr/>
        </p:nvGrpSpPr>
        <p:grpSpPr>
          <a:xfrm>
            <a:off x="395243" y="3052520"/>
            <a:ext cx="11796754" cy="1095109"/>
            <a:chOff x="203888" y="3884663"/>
            <a:chExt cx="11796754" cy="1095109"/>
          </a:xfrm>
        </p:grpSpPr>
        <p:pic>
          <p:nvPicPr>
            <p:cNvPr id="10" name="Immagine 9" descr="Immagine che contiene testo, Carattere, ricevuta, bianco&#10;&#10;Descrizione generata automaticamente">
              <a:extLst>
                <a:ext uri="{FF2B5EF4-FFF2-40B4-BE49-F238E27FC236}">
                  <a16:creationId xmlns:a16="http://schemas.microsoft.com/office/drawing/2014/main" id="{5FE93915-E6B7-C101-E690-09875C6C9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88" y="3884663"/>
              <a:ext cx="7632700" cy="1095109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AE8E914-4E7B-04F0-1FC7-F8482A704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1059" y="3884664"/>
              <a:ext cx="4759583" cy="469796"/>
            </a:xfrm>
            <a:prstGeom prst="rect">
              <a:avLst/>
            </a:prstGeom>
          </p:spPr>
        </p:pic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5CE8742E-F11B-C13E-3045-30E9BB506A9C}"/>
              </a:ext>
            </a:extLst>
          </p:cNvPr>
          <p:cNvSpPr/>
          <p:nvPr/>
        </p:nvSpPr>
        <p:spPr>
          <a:xfrm>
            <a:off x="395243" y="3684552"/>
            <a:ext cx="4961236" cy="53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DA18EE5-71ED-9FF1-00CF-C5105536EAE0}"/>
              </a:ext>
            </a:extLst>
          </p:cNvPr>
          <p:cNvSpPr txBox="1"/>
          <p:nvPr/>
        </p:nvSpPr>
        <p:spPr>
          <a:xfrm>
            <a:off x="89589" y="4198810"/>
            <a:ext cx="305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16D28CF-C116-C285-10B1-6895BDCC7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43" y="4187959"/>
            <a:ext cx="11488694" cy="39618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B5FA70D-E7DF-19A4-915B-EC7EF76F1D22}"/>
              </a:ext>
            </a:extLst>
          </p:cNvPr>
          <p:cNvSpPr txBox="1"/>
          <p:nvPr/>
        </p:nvSpPr>
        <p:spPr>
          <a:xfrm>
            <a:off x="395243" y="5249785"/>
            <a:ext cx="113553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case,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events involve electron interactions.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muon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root track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muon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tracks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electrons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neutrinos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muon</a:t>
            </a:r>
            <a:r>
              <a:rPr lang="it-IT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decay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2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Elementi grafici, schermata, grafica&#10;&#10;Descrizione generata automaticamente">
            <a:extLst>
              <a:ext uri="{FF2B5EF4-FFF2-40B4-BE49-F238E27FC236}">
                <a16:creationId xmlns:a16="http://schemas.microsoft.com/office/drawing/2014/main" id="{DFB50829-AB73-009F-AFD1-E5DADDF22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0273"/>
            <a:ext cx="5460287" cy="4091777"/>
          </a:xfrm>
        </p:spPr>
      </p:pic>
      <p:pic>
        <p:nvPicPr>
          <p:cNvPr id="7" name="Immagine 6" descr="Immagine che contiene torta di compleanno, dessert, torta, testo&#10;&#10;Descrizione generata automaticamente">
            <a:extLst>
              <a:ext uri="{FF2B5EF4-FFF2-40B4-BE49-F238E27FC236}">
                <a16:creationId xmlns:a16="http://schemas.microsoft.com/office/drawing/2014/main" id="{15078C97-D078-25D7-D1FB-2079CF204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287" y="1807366"/>
            <a:ext cx="4820535" cy="3924684"/>
          </a:xfrm>
          <a:prstGeom prst="rect">
            <a:avLst/>
          </a:prstGeom>
        </p:spPr>
      </p:pic>
      <p:pic>
        <p:nvPicPr>
          <p:cNvPr id="9" name="Immagine 8" descr="Immagine che contiene testo, schermata, Carattere, Elementi grafici&#10;&#10;Descrizione generata automaticamente">
            <a:extLst>
              <a:ext uri="{FF2B5EF4-FFF2-40B4-BE49-F238E27FC236}">
                <a16:creationId xmlns:a16="http://schemas.microsoft.com/office/drawing/2014/main" id="{3F7BD152-CEB8-087E-AE9C-E80B57E8F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055" y="2446638"/>
            <a:ext cx="1387039" cy="303827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BF683E-3D4C-CFFA-FF40-EDD4B7C32754}"/>
              </a:ext>
            </a:extLst>
          </p:cNvPr>
          <p:cNvSpPr txBox="1"/>
          <p:nvPr/>
        </p:nvSpPr>
        <p:spPr>
          <a:xfrm>
            <a:off x="538908" y="602730"/>
            <a:ext cx="11114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Event Display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1BE59D6-20E8-36DB-5FFE-DA45C1A61B2E}"/>
              </a:ext>
            </a:extLst>
          </p:cNvPr>
          <p:cNvSpPr txBox="1"/>
          <p:nvPr/>
        </p:nvSpPr>
        <p:spPr>
          <a:xfrm>
            <a:off x="-1498256" y="6382950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dirty="0"/>
              <a:t>Same </a:t>
            </a:r>
            <a:r>
              <a:rPr lang="it-IT" sz="1400" b="1" dirty="0" err="1"/>
              <a:t>structure</a:t>
            </a:r>
            <a:r>
              <a:rPr lang="it-IT" sz="1400" b="1" dirty="0"/>
              <a:t> for </a:t>
            </a:r>
            <a:r>
              <a:rPr lang="it-IT" sz="1400" b="1" dirty="0" err="1"/>
              <a:t>MPmts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927945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78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AMATO EMANUELE CORRADO</dc:creator>
  <cp:lastModifiedBy>AMATO EMANUELE CORRADO</cp:lastModifiedBy>
  <cp:revision>3</cp:revision>
  <dcterms:created xsi:type="dcterms:W3CDTF">2024-09-25T06:37:47Z</dcterms:created>
  <dcterms:modified xsi:type="dcterms:W3CDTF">2024-12-13T09:22:36Z</dcterms:modified>
</cp:coreProperties>
</file>