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E2E28-8D70-43D5-AA4F-95F388EF1D0F}" v="7" dt="2023-11-22T05:51:34.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7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Patil" userId="50ee110b3b7d1901" providerId="LiveId" clId="{08CE2E28-8D70-43D5-AA4F-95F388EF1D0F}"/>
    <pc:docChg chg="undo custSel addSld modSld">
      <pc:chgData name="Manish Patil" userId="50ee110b3b7d1901" providerId="LiveId" clId="{08CE2E28-8D70-43D5-AA4F-95F388EF1D0F}" dt="2023-11-22T06:22:29.732" v="443" actId="14100"/>
      <pc:docMkLst>
        <pc:docMk/>
      </pc:docMkLst>
      <pc:sldChg chg="modSp mod">
        <pc:chgData name="Manish Patil" userId="50ee110b3b7d1901" providerId="LiveId" clId="{08CE2E28-8D70-43D5-AA4F-95F388EF1D0F}" dt="2023-11-22T05:39:26.880" v="93" actId="14100"/>
        <pc:sldMkLst>
          <pc:docMk/>
          <pc:sldMk cId="1749550440" sldId="256"/>
        </pc:sldMkLst>
        <pc:spChg chg="mod">
          <ac:chgData name="Manish Patil" userId="50ee110b3b7d1901" providerId="LiveId" clId="{08CE2E28-8D70-43D5-AA4F-95F388EF1D0F}" dt="2023-11-22T05:39:26.880" v="93" actId="14100"/>
          <ac:spMkLst>
            <pc:docMk/>
            <pc:sldMk cId="1749550440" sldId="256"/>
            <ac:spMk id="2" creationId="{8BCF24AA-27BD-D914-0DEF-06354D08C0DB}"/>
          </ac:spMkLst>
        </pc:spChg>
        <pc:spChg chg="mod">
          <ac:chgData name="Manish Patil" userId="50ee110b3b7d1901" providerId="LiveId" clId="{08CE2E28-8D70-43D5-AA4F-95F388EF1D0F}" dt="2023-11-22T05:25:05.103" v="0" actId="207"/>
          <ac:spMkLst>
            <pc:docMk/>
            <pc:sldMk cId="1749550440" sldId="256"/>
            <ac:spMk id="3" creationId="{C451F1FF-9AEC-F3BB-08FC-030A99BB7660}"/>
          </ac:spMkLst>
        </pc:spChg>
      </pc:sldChg>
      <pc:sldChg chg="addSp delSp modSp mod">
        <pc:chgData name="Manish Patil" userId="50ee110b3b7d1901" providerId="LiveId" clId="{08CE2E28-8D70-43D5-AA4F-95F388EF1D0F}" dt="2023-11-22T05:52:08.877" v="138" actId="1440"/>
        <pc:sldMkLst>
          <pc:docMk/>
          <pc:sldMk cId="1877195482" sldId="261"/>
        </pc:sldMkLst>
        <pc:spChg chg="del">
          <ac:chgData name="Manish Patil" userId="50ee110b3b7d1901" providerId="LiveId" clId="{08CE2E28-8D70-43D5-AA4F-95F388EF1D0F}" dt="2023-11-22T05:51:34.143" v="131" actId="931"/>
          <ac:spMkLst>
            <pc:docMk/>
            <pc:sldMk cId="1877195482" sldId="261"/>
            <ac:spMk id="8" creationId="{F88C3A22-155D-C0F4-A04F-44FE68E45B11}"/>
          </ac:spMkLst>
        </pc:spChg>
        <pc:picChg chg="add mod">
          <ac:chgData name="Manish Patil" userId="50ee110b3b7d1901" providerId="LiveId" clId="{08CE2E28-8D70-43D5-AA4F-95F388EF1D0F}" dt="2023-11-22T05:52:08.877" v="138" actId="1440"/>
          <ac:picMkLst>
            <pc:docMk/>
            <pc:sldMk cId="1877195482" sldId="261"/>
            <ac:picMk id="4" creationId="{1BE05823-8850-597E-D375-89CC79AE2E9D}"/>
          </ac:picMkLst>
        </pc:picChg>
      </pc:sldChg>
      <pc:sldChg chg="addSp delSp modSp mod">
        <pc:chgData name="Manish Patil" userId="50ee110b3b7d1901" providerId="LiveId" clId="{08CE2E28-8D70-43D5-AA4F-95F388EF1D0F}" dt="2023-11-22T05:46:40.280" v="130" actId="9405"/>
        <pc:sldMkLst>
          <pc:docMk/>
          <pc:sldMk cId="2070399633" sldId="262"/>
        </pc:sldMkLst>
        <pc:grpChg chg="add del mod">
          <ac:chgData name="Manish Patil" userId="50ee110b3b7d1901" providerId="LiveId" clId="{08CE2E28-8D70-43D5-AA4F-95F388EF1D0F}" dt="2023-11-22T05:43:07.734" v="111"/>
          <ac:grpSpMkLst>
            <pc:docMk/>
            <pc:sldMk cId="2070399633" sldId="262"/>
            <ac:grpSpMk id="15" creationId="{A3146E1B-1BB9-83F4-952A-017D4C3605CA}"/>
          </ac:grpSpMkLst>
        </pc:grpChg>
        <pc:grpChg chg="mod">
          <ac:chgData name="Manish Patil" userId="50ee110b3b7d1901" providerId="LiveId" clId="{08CE2E28-8D70-43D5-AA4F-95F388EF1D0F}" dt="2023-11-22T05:43:07.734" v="111"/>
          <ac:grpSpMkLst>
            <pc:docMk/>
            <pc:sldMk cId="2070399633" sldId="262"/>
            <ac:grpSpMk id="16" creationId="{4C675F8D-AB19-E128-1699-435FDF100DE1}"/>
          </ac:grpSpMkLst>
        </pc:grpChg>
        <pc:grpChg chg="del mod">
          <ac:chgData name="Manish Patil" userId="50ee110b3b7d1901" providerId="LiveId" clId="{08CE2E28-8D70-43D5-AA4F-95F388EF1D0F}" dt="2023-11-22T05:43:18.016" v="117"/>
          <ac:grpSpMkLst>
            <pc:docMk/>
            <pc:sldMk cId="2070399633" sldId="262"/>
            <ac:grpSpMk id="19" creationId="{41B01D16-711C-EF0D-BDD2-F2CD585064E6}"/>
          </ac:grpSpMkLst>
        </pc:grpChg>
        <pc:grpChg chg="del mod">
          <ac:chgData name="Manish Patil" userId="50ee110b3b7d1901" providerId="LiveId" clId="{08CE2E28-8D70-43D5-AA4F-95F388EF1D0F}" dt="2023-11-22T05:43:27.479" v="119"/>
          <ac:grpSpMkLst>
            <pc:docMk/>
            <pc:sldMk cId="2070399633" sldId="262"/>
            <ac:grpSpMk id="21" creationId="{CA910B31-1AD0-3AA4-CF71-A00B8B696636}"/>
          </ac:grpSpMkLst>
        </pc:grpChg>
        <pc:grpChg chg="mod">
          <ac:chgData name="Manish Patil" userId="50ee110b3b7d1901" providerId="LiveId" clId="{08CE2E28-8D70-43D5-AA4F-95F388EF1D0F}" dt="2023-11-22T05:43:27.479" v="119"/>
          <ac:grpSpMkLst>
            <pc:docMk/>
            <pc:sldMk cId="2070399633" sldId="262"/>
            <ac:grpSpMk id="23" creationId="{956C7EEC-C87A-425D-70D5-042D93669E07}"/>
          </ac:grpSpMkLst>
        </pc:grpChg>
        <pc:inkChg chg="add del">
          <ac:chgData name="Manish Patil" userId="50ee110b3b7d1901" providerId="LiveId" clId="{08CE2E28-8D70-43D5-AA4F-95F388EF1D0F}" dt="2023-11-22T05:41:23.235" v="95" actId="9405"/>
          <ac:inkMkLst>
            <pc:docMk/>
            <pc:sldMk cId="2070399633" sldId="262"/>
            <ac:inkMk id="3" creationId="{C4F676B0-D158-8630-C4C7-2E7B76CDD236}"/>
          </ac:inkMkLst>
        </pc:inkChg>
        <pc:inkChg chg="add del">
          <ac:chgData name="Manish Patil" userId="50ee110b3b7d1901" providerId="LiveId" clId="{08CE2E28-8D70-43D5-AA4F-95F388EF1D0F}" dt="2023-11-22T05:41:45.022" v="97" actId="9405"/>
          <ac:inkMkLst>
            <pc:docMk/>
            <pc:sldMk cId="2070399633" sldId="262"/>
            <ac:inkMk id="5" creationId="{25BED81F-3D8B-03EB-79E0-93BD3F6C3BEA}"/>
          </ac:inkMkLst>
        </pc:inkChg>
        <pc:inkChg chg="add del">
          <ac:chgData name="Manish Patil" userId="50ee110b3b7d1901" providerId="LiveId" clId="{08CE2E28-8D70-43D5-AA4F-95F388EF1D0F}" dt="2023-11-22T05:41:58.214" v="99" actId="9405"/>
          <ac:inkMkLst>
            <pc:docMk/>
            <pc:sldMk cId="2070399633" sldId="262"/>
            <ac:inkMk id="6" creationId="{497BA2CC-2454-A803-969A-9A522ED919D1}"/>
          </ac:inkMkLst>
        </pc:inkChg>
        <pc:inkChg chg="add del">
          <ac:chgData name="Manish Patil" userId="50ee110b3b7d1901" providerId="LiveId" clId="{08CE2E28-8D70-43D5-AA4F-95F388EF1D0F}" dt="2023-11-22T05:42:11.420" v="101" actId="9405"/>
          <ac:inkMkLst>
            <pc:docMk/>
            <pc:sldMk cId="2070399633" sldId="262"/>
            <ac:inkMk id="7" creationId="{3E37C870-5759-E659-DFBF-DF69686D6BC5}"/>
          </ac:inkMkLst>
        </pc:inkChg>
        <pc:inkChg chg="add">
          <ac:chgData name="Manish Patil" userId="50ee110b3b7d1901" providerId="LiveId" clId="{08CE2E28-8D70-43D5-AA4F-95F388EF1D0F}" dt="2023-11-22T05:42:23.537" v="102" actId="9405"/>
          <ac:inkMkLst>
            <pc:docMk/>
            <pc:sldMk cId="2070399633" sldId="262"/>
            <ac:inkMk id="8" creationId="{06646CA1-DF4B-EB36-B248-CF0589F187B6}"/>
          </ac:inkMkLst>
        </pc:inkChg>
        <pc:inkChg chg="add">
          <ac:chgData name="Manish Patil" userId="50ee110b3b7d1901" providerId="LiveId" clId="{08CE2E28-8D70-43D5-AA4F-95F388EF1D0F}" dt="2023-11-22T05:42:27.188" v="103" actId="9405"/>
          <ac:inkMkLst>
            <pc:docMk/>
            <pc:sldMk cId="2070399633" sldId="262"/>
            <ac:inkMk id="9" creationId="{EB5FC808-1EE2-2575-B28E-918225D1129E}"/>
          </ac:inkMkLst>
        </pc:inkChg>
        <pc:inkChg chg="add">
          <ac:chgData name="Manish Patil" userId="50ee110b3b7d1901" providerId="LiveId" clId="{08CE2E28-8D70-43D5-AA4F-95F388EF1D0F}" dt="2023-11-22T05:42:33.862" v="104" actId="9405"/>
          <ac:inkMkLst>
            <pc:docMk/>
            <pc:sldMk cId="2070399633" sldId="262"/>
            <ac:inkMk id="10" creationId="{0031EB4E-74D4-5493-E0AB-092BEDA91CE7}"/>
          </ac:inkMkLst>
        </pc:inkChg>
        <pc:inkChg chg="add">
          <ac:chgData name="Manish Patil" userId="50ee110b3b7d1901" providerId="LiveId" clId="{08CE2E28-8D70-43D5-AA4F-95F388EF1D0F}" dt="2023-11-22T05:42:40.092" v="105" actId="9405"/>
          <ac:inkMkLst>
            <pc:docMk/>
            <pc:sldMk cId="2070399633" sldId="262"/>
            <ac:inkMk id="11" creationId="{9B15FD89-9865-E4C7-54A2-60A4075CFE78}"/>
          </ac:inkMkLst>
        </pc:inkChg>
        <pc:inkChg chg="add mod">
          <ac:chgData name="Manish Patil" userId="50ee110b3b7d1901" providerId="LiveId" clId="{08CE2E28-8D70-43D5-AA4F-95F388EF1D0F}" dt="2023-11-22T05:43:07.734" v="111"/>
          <ac:inkMkLst>
            <pc:docMk/>
            <pc:sldMk cId="2070399633" sldId="262"/>
            <ac:inkMk id="12" creationId="{19A2D8D5-2B55-F01B-9AE9-C72D0C4E2FD4}"/>
          </ac:inkMkLst>
        </pc:inkChg>
        <pc:inkChg chg="add del mod">
          <ac:chgData name="Manish Patil" userId="50ee110b3b7d1901" providerId="LiveId" clId="{08CE2E28-8D70-43D5-AA4F-95F388EF1D0F}" dt="2023-11-22T05:43:08.990" v="112" actId="9405"/>
          <ac:inkMkLst>
            <pc:docMk/>
            <pc:sldMk cId="2070399633" sldId="262"/>
            <ac:inkMk id="13" creationId="{30AD283E-0BE9-7D8D-3814-5507697B536D}"/>
          </ac:inkMkLst>
        </pc:inkChg>
        <pc:inkChg chg="add del mod">
          <ac:chgData name="Manish Patil" userId="50ee110b3b7d1901" providerId="LiveId" clId="{08CE2E28-8D70-43D5-AA4F-95F388EF1D0F}" dt="2023-11-22T05:43:07.734" v="111"/>
          <ac:inkMkLst>
            <pc:docMk/>
            <pc:sldMk cId="2070399633" sldId="262"/>
            <ac:inkMk id="14" creationId="{DF573654-FE37-ADB0-59F9-4A28EE367F49}"/>
          </ac:inkMkLst>
        </pc:inkChg>
        <pc:inkChg chg="add mod">
          <ac:chgData name="Manish Patil" userId="50ee110b3b7d1901" providerId="LiveId" clId="{08CE2E28-8D70-43D5-AA4F-95F388EF1D0F}" dt="2023-11-22T05:43:27.479" v="119"/>
          <ac:inkMkLst>
            <pc:docMk/>
            <pc:sldMk cId="2070399633" sldId="262"/>
            <ac:inkMk id="17" creationId="{1FD43D81-F3A0-A35F-B513-73048EF7A220}"/>
          </ac:inkMkLst>
        </pc:inkChg>
        <pc:inkChg chg="add mod">
          <ac:chgData name="Manish Patil" userId="50ee110b3b7d1901" providerId="LiveId" clId="{08CE2E28-8D70-43D5-AA4F-95F388EF1D0F}" dt="2023-11-22T05:43:27.479" v="119"/>
          <ac:inkMkLst>
            <pc:docMk/>
            <pc:sldMk cId="2070399633" sldId="262"/>
            <ac:inkMk id="18" creationId="{A7DA26E5-D456-121D-09FB-8B9C57CCD37B}"/>
          </ac:inkMkLst>
        </pc:inkChg>
        <pc:inkChg chg="add mod">
          <ac:chgData name="Manish Patil" userId="50ee110b3b7d1901" providerId="LiveId" clId="{08CE2E28-8D70-43D5-AA4F-95F388EF1D0F}" dt="2023-11-22T05:43:27.479" v="119"/>
          <ac:inkMkLst>
            <pc:docMk/>
            <pc:sldMk cId="2070399633" sldId="262"/>
            <ac:inkMk id="20" creationId="{7C206B42-46FF-040D-92B4-8BE67B4EB81B}"/>
          </ac:inkMkLst>
        </pc:inkChg>
        <pc:inkChg chg="add mod">
          <ac:chgData name="Manish Patil" userId="50ee110b3b7d1901" providerId="LiveId" clId="{08CE2E28-8D70-43D5-AA4F-95F388EF1D0F}" dt="2023-11-22T05:43:27.479" v="119"/>
          <ac:inkMkLst>
            <pc:docMk/>
            <pc:sldMk cId="2070399633" sldId="262"/>
            <ac:inkMk id="22" creationId="{1A2D258F-FB34-8B4B-D229-5DB8364CF5CE}"/>
          </ac:inkMkLst>
        </pc:inkChg>
        <pc:inkChg chg="add del">
          <ac:chgData name="Manish Patil" userId="50ee110b3b7d1901" providerId="LiveId" clId="{08CE2E28-8D70-43D5-AA4F-95F388EF1D0F}" dt="2023-11-22T05:43:39.462" v="121" actId="9405"/>
          <ac:inkMkLst>
            <pc:docMk/>
            <pc:sldMk cId="2070399633" sldId="262"/>
            <ac:inkMk id="24" creationId="{C259B69B-B503-2F6C-8261-A270F3901264}"/>
          </ac:inkMkLst>
        </pc:inkChg>
        <pc:inkChg chg="add del">
          <ac:chgData name="Manish Patil" userId="50ee110b3b7d1901" providerId="LiveId" clId="{08CE2E28-8D70-43D5-AA4F-95F388EF1D0F}" dt="2023-11-22T05:43:55.254" v="123" actId="9405"/>
          <ac:inkMkLst>
            <pc:docMk/>
            <pc:sldMk cId="2070399633" sldId="262"/>
            <ac:inkMk id="25" creationId="{DEE418B1-5DD2-A9FF-4345-0F5FDBEEF86F}"/>
          </ac:inkMkLst>
        </pc:inkChg>
        <pc:inkChg chg="add">
          <ac:chgData name="Manish Patil" userId="50ee110b3b7d1901" providerId="LiveId" clId="{08CE2E28-8D70-43D5-AA4F-95F388EF1D0F}" dt="2023-11-22T05:44:02.307" v="124" actId="9405"/>
          <ac:inkMkLst>
            <pc:docMk/>
            <pc:sldMk cId="2070399633" sldId="262"/>
            <ac:inkMk id="26" creationId="{608CA70B-8AC4-9538-1EEC-375E123D70C1}"/>
          </ac:inkMkLst>
        </pc:inkChg>
        <pc:inkChg chg="add">
          <ac:chgData name="Manish Patil" userId="50ee110b3b7d1901" providerId="LiveId" clId="{08CE2E28-8D70-43D5-AA4F-95F388EF1D0F}" dt="2023-11-22T05:44:07.325" v="125" actId="9405"/>
          <ac:inkMkLst>
            <pc:docMk/>
            <pc:sldMk cId="2070399633" sldId="262"/>
            <ac:inkMk id="27" creationId="{1A44C3B2-207B-34FF-11BA-A9EE88387A01}"/>
          </ac:inkMkLst>
        </pc:inkChg>
        <pc:inkChg chg="add">
          <ac:chgData name="Manish Patil" userId="50ee110b3b7d1901" providerId="LiveId" clId="{08CE2E28-8D70-43D5-AA4F-95F388EF1D0F}" dt="2023-11-22T05:44:13.651" v="126" actId="9405"/>
          <ac:inkMkLst>
            <pc:docMk/>
            <pc:sldMk cId="2070399633" sldId="262"/>
            <ac:inkMk id="28" creationId="{A6823EDA-8515-73DB-58F9-F7DC7589DC88}"/>
          </ac:inkMkLst>
        </pc:inkChg>
        <pc:inkChg chg="add del">
          <ac:chgData name="Manish Patil" userId="50ee110b3b7d1901" providerId="LiveId" clId="{08CE2E28-8D70-43D5-AA4F-95F388EF1D0F}" dt="2023-11-22T05:46:40.280" v="130" actId="9405"/>
          <ac:inkMkLst>
            <pc:docMk/>
            <pc:sldMk cId="2070399633" sldId="262"/>
            <ac:inkMk id="29" creationId="{1E005DE9-E060-C45D-CAE3-D8C0397E2E14}"/>
          </ac:inkMkLst>
        </pc:inkChg>
        <pc:inkChg chg="add del">
          <ac:chgData name="Manish Patil" userId="50ee110b3b7d1901" providerId="LiveId" clId="{08CE2E28-8D70-43D5-AA4F-95F388EF1D0F}" dt="2023-11-22T05:44:51.310" v="129" actId="9405"/>
          <ac:inkMkLst>
            <pc:docMk/>
            <pc:sldMk cId="2070399633" sldId="262"/>
            <ac:inkMk id="30" creationId="{66C6616B-55A7-AC91-B32C-46332C3324F9}"/>
          </ac:inkMkLst>
        </pc:inkChg>
      </pc:sldChg>
      <pc:sldChg chg="modSp mod">
        <pc:chgData name="Manish Patil" userId="50ee110b3b7d1901" providerId="LiveId" clId="{08CE2E28-8D70-43D5-AA4F-95F388EF1D0F}" dt="2023-11-22T05:25:36.418" v="1" actId="14100"/>
        <pc:sldMkLst>
          <pc:docMk/>
          <pc:sldMk cId="2766402549" sldId="264"/>
        </pc:sldMkLst>
        <pc:picChg chg="mod">
          <ac:chgData name="Manish Patil" userId="50ee110b3b7d1901" providerId="LiveId" clId="{08CE2E28-8D70-43D5-AA4F-95F388EF1D0F}" dt="2023-11-22T05:25:36.418" v="1" actId="14100"/>
          <ac:picMkLst>
            <pc:docMk/>
            <pc:sldMk cId="2766402549" sldId="264"/>
            <ac:picMk id="5" creationId="{D9B16906-7AB3-D9A0-7590-33538B74BCF2}"/>
          </ac:picMkLst>
        </pc:picChg>
      </pc:sldChg>
      <pc:sldChg chg="addSp modSp mod">
        <pc:chgData name="Manish Patil" userId="50ee110b3b7d1901" providerId="LiveId" clId="{08CE2E28-8D70-43D5-AA4F-95F388EF1D0F}" dt="2023-11-22T05:31:55.507" v="62" actId="14100"/>
        <pc:sldMkLst>
          <pc:docMk/>
          <pc:sldMk cId="560281368" sldId="275"/>
        </pc:sldMkLst>
        <pc:spChg chg="mod">
          <ac:chgData name="Manish Patil" userId="50ee110b3b7d1901" providerId="LiveId" clId="{08CE2E28-8D70-43D5-AA4F-95F388EF1D0F}" dt="2023-11-22T05:31:26.973" v="56" actId="20577"/>
          <ac:spMkLst>
            <pc:docMk/>
            <pc:sldMk cId="560281368" sldId="275"/>
            <ac:spMk id="2" creationId="{763F86CD-5B2E-4733-3A77-04291154FFFB}"/>
          </ac:spMkLst>
        </pc:spChg>
        <pc:picChg chg="add mod">
          <ac:chgData name="Manish Patil" userId="50ee110b3b7d1901" providerId="LiveId" clId="{08CE2E28-8D70-43D5-AA4F-95F388EF1D0F}" dt="2023-11-22T05:31:55.507" v="62" actId="14100"/>
          <ac:picMkLst>
            <pc:docMk/>
            <pc:sldMk cId="560281368" sldId="275"/>
            <ac:picMk id="3" creationId="{1373CCE8-1D29-F6FE-05FE-708B436A3A2C}"/>
          </ac:picMkLst>
        </pc:picChg>
      </pc:sldChg>
      <pc:sldChg chg="modSp new mod">
        <pc:chgData name="Manish Patil" userId="50ee110b3b7d1901" providerId="LiveId" clId="{08CE2E28-8D70-43D5-AA4F-95F388EF1D0F}" dt="2023-11-22T05:34:09.370" v="74" actId="207"/>
        <pc:sldMkLst>
          <pc:docMk/>
          <pc:sldMk cId="2986995657" sldId="276"/>
        </pc:sldMkLst>
        <pc:spChg chg="mod">
          <ac:chgData name="Manish Patil" userId="50ee110b3b7d1901" providerId="LiveId" clId="{08CE2E28-8D70-43D5-AA4F-95F388EF1D0F}" dt="2023-11-22T05:34:09.370" v="74" actId="207"/>
          <ac:spMkLst>
            <pc:docMk/>
            <pc:sldMk cId="2986995657" sldId="276"/>
            <ac:spMk id="2" creationId="{1540B0E2-1B26-B99C-0009-107EF974F499}"/>
          </ac:spMkLst>
        </pc:spChg>
      </pc:sldChg>
      <pc:sldChg chg="modSp new mod">
        <pc:chgData name="Manish Patil" userId="50ee110b3b7d1901" providerId="LiveId" clId="{08CE2E28-8D70-43D5-AA4F-95F388EF1D0F}" dt="2023-11-22T05:35:49.650" v="84" actId="207"/>
        <pc:sldMkLst>
          <pc:docMk/>
          <pc:sldMk cId="2581897357" sldId="277"/>
        </pc:sldMkLst>
        <pc:spChg chg="mod">
          <ac:chgData name="Manish Patil" userId="50ee110b3b7d1901" providerId="LiveId" clId="{08CE2E28-8D70-43D5-AA4F-95F388EF1D0F}" dt="2023-11-22T05:35:49.650" v="84" actId="207"/>
          <ac:spMkLst>
            <pc:docMk/>
            <pc:sldMk cId="2581897357" sldId="277"/>
            <ac:spMk id="2" creationId="{0B71AAF9-6901-8B21-303B-21BE73E07921}"/>
          </ac:spMkLst>
        </pc:spChg>
      </pc:sldChg>
      <pc:sldChg chg="modSp new mod">
        <pc:chgData name="Manish Patil" userId="50ee110b3b7d1901" providerId="LiveId" clId="{08CE2E28-8D70-43D5-AA4F-95F388EF1D0F}" dt="2023-11-22T05:36:59.945" v="90" actId="207"/>
        <pc:sldMkLst>
          <pc:docMk/>
          <pc:sldMk cId="3617965988" sldId="278"/>
        </pc:sldMkLst>
        <pc:spChg chg="mod">
          <ac:chgData name="Manish Patil" userId="50ee110b3b7d1901" providerId="LiveId" clId="{08CE2E28-8D70-43D5-AA4F-95F388EF1D0F}" dt="2023-11-22T05:36:59.945" v="90" actId="207"/>
          <ac:spMkLst>
            <pc:docMk/>
            <pc:sldMk cId="3617965988" sldId="278"/>
            <ac:spMk id="2" creationId="{3C5C5E92-6FB1-BE69-97B1-BEB1055C9509}"/>
          </ac:spMkLst>
        </pc:spChg>
      </pc:sldChg>
      <pc:sldChg chg="modSp new mod">
        <pc:chgData name="Manish Patil" userId="50ee110b3b7d1901" providerId="LiveId" clId="{08CE2E28-8D70-43D5-AA4F-95F388EF1D0F}" dt="2023-11-22T06:17:47.745" v="238" actId="20577"/>
        <pc:sldMkLst>
          <pc:docMk/>
          <pc:sldMk cId="3786764167" sldId="279"/>
        </pc:sldMkLst>
        <pc:spChg chg="mod">
          <ac:chgData name="Manish Patil" userId="50ee110b3b7d1901" providerId="LiveId" clId="{08CE2E28-8D70-43D5-AA4F-95F388EF1D0F}" dt="2023-11-22T06:17:47.745" v="238" actId="20577"/>
          <ac:spMkLst>
            <pc:docMk/>
            <pc:sldMk cId="3786764167" sldId="279"/>
            <ac:spMk id="2" creationId="{202A4CE7-FD73-917B-2774-B0987CA75484}"/>
          </ac:spMkLst>
        </pc:spChg>
      </pc:sldChg>
      <pc:sldChg chg="modSp new mod">
        <pc:chgData name="Manish Patil" userId="50ee110b3b7d1901" providerId="LiveId" clId="{08CE2E28-8D70-43D5-AA4F-95F388EF1D0F}" dt="2023-11-22T06:18:14.374" v="257" actId="20577"/>
        <pc:sldMkLst>
          <pc:docMk/>
          <pc:sldMk cId="1226529308" sldId="280"/>
        </pc:sldMkLst>
        <pc:spChg chg="mod">
          <ac:chgData name="Manish Patil" userId="50ee110b3b7d1901" providerId="LiveId" clId="{08CE2E28-8D70-43D5-AA4F-95F388EF1D0F}" dt="2023-11-22T06:18:14.374" v="257" actId="20577"/>
          <ac:spMkLst>
            <pc:docMk/>
            <pc:sldMk cId="1226529308" sldId="280"/>
            <ac:spMk id="2" creationId="{AFF598CB-1987-4EE6-B94B-5CC01A1C9A9D}"/>
          </ac:spMkLst>
        </pc:spChg>
      </pc:sldChg>
      <pc:sldChg chg="modSp new mod">
        <pc:chgData name="Manish Patil" userId="50ee110b3b7d1901" providerId="LiveId" clId="{08CE2E28-8D70-43D5-AA4F-95F388EF1D0F}" dt="2023-11-22T06:22:29.732" v="443" actId="14100"/>
        <pc:sldMkLst>
          <pc:docMk/>
          <pc:sldMk cId="3481795305" sldId="281"/>
        </pc:sldMkLst>
        <pc:spChg chg="mod">
          <ac:chgData name="Manish Patil" userId="50ee110b3b7d1901" providerId="LiveId" clId="{08CE2E28-8D70-43D5-AA4F-95F388EF1D0F}" dt="2023-11-22T06:22:29.732" v="443" actId="14100"/>
          <ac:spMkLst>
            <pc:docMk/>
            <pc:sldMk cId="3481795305" sldId="281"/>
            <ac:spMk id="2" creationId="{F19D59E9-1125-EA73-9771-3A5B5E42460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2:23.536"/>
    </inkml:context>
    <inkml:brush xml:id="br0">
      <inkml:brushProperty name="width" value="0.35" units="cm"/>
      <inkml:brushProperty name="height" value="0.35" units="cm"/>
      <inkml:brushProperty name="color" value="#FFFFFF"/>
    </inkml:brush>
  </inkml:definitions>
  <inkml:trace contextRef="#ctx0" brushRef="#br0">1 2 24575,'38'2'0,"62"11"0,-61-7 0,58 3 0,1557-8 0,-766-3 0,-179 2 0,-689-2 0,-1 0 0,1-1 0,19-5 0,-18 3 0,0 1 0,29-2 0,490 5 0,-260 3 0,-251-2 0,1 1 0,-1 1 0,57 12 0,-10 3 0,82 7 0,-80-9 0,-43-7 0,9 3 0,-22-6 0,0 0 0,0-1 0,29 1 0,-25-5 0,22 1 0,0 1 0,49 10 0,51 16 0,-97-18 0,-37-8 0,0 0 0,0 1 0,-1 1 0,1 0 0,19 9 0,-20-7 0,-1-1 0,1-1 0,1 0 0,-1 0 0,0-1 0,1-1 0,17 1 0,101-4 0,-60-1 0,283 1 0,-336 3 0,-1 0 0,0 0 0,19 6 0,34 5 0,-53-8 0,-18-5 0,0 0 0,0 0 0,0 0 0,1 1 0,-1-1 0,-1 0 0,1 0 0,0 1 0,0-1 0,0 0 0,0 0 0,0 1 0,0-1 0,0 0 0,0 0 0,0 0 0,0 1 0,0-1 0,-1 0 0,1 0 0,0 0 0,0 1 0,0-1 0,0 0 0,-1 0 0,1 0 0,0 0 0,0 1 0,0-1 0,-1 0 0,1 0 0,0 0 0,0 0 0,0 0 0,-1 0 0,1 0 0,-34 11 0,-3-6 0,1-2 0,0-2 0,-54-4 0,83 1 0,-1 0 0,1 0 0,1 0 0,-1-1 0,0 0 0,0 0 0,1 0 0,0-1 0,0 0 0,0 0 0,0-1 0,1 0 0,-1 0 0,1 0 0,-8-12 0,8 11 0,0 0 0,-1 0 0,0 0 0,0 1 0,0 0 0,0 0 0,-1 0 0,0 1 0,0 0 0,0 0 0,-14-4 0,-298-49 0,196 39 0,57 11-180,-128 3-1,146 5-823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4:02.305"/>
    </inkml:context>
    <inkml:brush xml:id="br0">
      <inkml:brushProperty name="width" value="0.35" units="cm"/>
      <inkml:brushProperty name="height" value="0.35" units="cm"/>
      <inkml:brushProperty name="color" value="#FFFFFF"/>
    </inkml:brush>
  </inkml:definitions>
  <inkml:trace contextRef="#ctx0" brushRef="#br0">386 2239 24575,'2'-162'0,"-4"-170"0,-8 246 0,-24-109 0,24 148 0,-18-52 0,1 7 0,22 73 0,-1 1 0,-11-26 0,-4-10 0,-59-219 0,71 242 0,1 0 0,1 0 0,2-1 0,-3-62 0,6 68 0,0 1 0,-2 0 0,-1 0 0,-9-28 0,7 28 0,0-1 0,2 0 0,-3-43 0,7 56 0,0 0 0,-2 0 0,1 0 0,-2 1 0,1-1 0,-10-19 0,-2-8 0,10 23-130,2-1 0,0 0-1,1 0 1,1 0-1,1-31 1,0 37-453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4:07.324"/>
    </inkml:context>
    <inkml:brush xml:id="br0">
      <inkml:brushProperty name="width" value="0.35" units="cm"/>
      <inkml:brushProperty name="height" value="0.35" units="cm"/>
      <inkml:brushProperty name="color" value="#FFFFFF"/>
    </inkml:brush>
  </inkml:definitions>
  <inkml:trace contextRef="#ctx0" brushRef="#br0">88 1394 24575,'0'-493'0,"-1"473"0,-2 0 0,-1 0 0,0 1 0,-1-1 0,-1 1 0,-10-21 0,5 11 0,-11-45 0,14 22 0,3 0 0,3-1 0,4-76 0,1 21 0,-3-137-1365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4:13.64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2:27.188"/>
    </inkml:context>
    <inkml:brush xml:id="br0">
      <inkml:brushProperty name="width" value="0.35" units="cm"/>
      <inkml:brushProperty name="height" value="0.35" units="cm"/>
      <inkml:brushProperty name="color" value="#FFFFFF"/>
    </inkml:brush>
  </inkml:definitions>
  <inkml:trace contextRef="#ctx0" brushRef="#br0">1 3 24575,'124'-2'0,"134"4"0,-186 11 0,-52-8 0,38 3 0,265-6 0,-167-3 0,-133 2 0,0 1 0,34 8 0,29 3 0,-30-11 0,-25-1 0,1 1 0,54 10 0,-43-5 0,0-2 0,1-2 0,86-5 0,-35 0 0,932 2 0,-1007 1 0,1 1 0,36 9 0,-35-6 0,0-1 0,26 1 0,456-4 0,-242-3 0,-243 3 0,0 1 0,1 1 0,19 5 0,-18-3 0,0-1 0,31 2 0,23-6 0,-42-1 0,0 1 0,0 2 0,40 7 0,-36-3 0,1-2 0,58 0 0,4 0 0,-33 8 0,-50-7 0,1-2 0,18 2 0,203-3 187,-124-3-1739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2:33.861"/>
    </inkml:context>
    <inkml:brush xml:id="br0">
      <inkml:brushProperty name="width" value="0.35" units="cm"/>
      <inkml:brushProperty name="height" value="0.35" units="cm"/>
      <inkml:brushProperty name="color" value="#FFFFFF"/>
    </inkml:brush>
  </inkml:definitions>
  <inkml:trace contextRef="#ctx0" brushRef="#br0">1 215 24575,'89'1'0,"96"14"0,-98-7 0,-60-7 0,0 2 0,1 0 0,-1 2 0,51 16 0,-52-13 0,45 10 0,-43-12 0,44 15 0,-25-6 0,1-2 0,56 8 0,3 1 0,-46-10 0,-39-8 0,0 0 0,37 13 0,-38-10 0,1-2 0,0 0 0,0-1 0,0-1 0,0-1 0,32-1 0,22 2 0,-30 7 0,-14-1 0,-31-9 0,-1 0 0,0 0 0,0 0 0,0 0 0,0 0 0,0 0 0,0 0 0,0 0 0,0 0 0,1 0 0,-1 0 0,0 0 0,0 0 0,0 0 0,0 0 0,0 0 0,0 0 0,1 0 0,-1 0 0,0 0 0,0 0 0,0 0 0,0 0 0,0 0 0,0 0 0,0 0 0,0 0 0,1 0 0,-1-1 0,0 1 0,0 0 0,0 0 0,0 0 0,0 0 0,0 0 0,0 0 0,0 0 0,0 0 0,0 0 0,0-1 0,1 1 0,-1 0 0,0 0 0,0 0 0,0 0 0,0 0 0,0 0 0,0 0 0,0-1 0,0 1 0,0 0 0,0 0 0,0 0 0,0 0 0,0 0 0,0 0 0,0 0 0,0-1 0,-1 1 0,1 0 0,0 0 0,0 0 0,0 0 0,0 0 0,0 0 0,0 0 0,0-1 0,-10-11 0,-14-10 0,15 15 0,-4-1 0,0-1 0,1 0 0,0-1 0,1 0 0,0-1 0,-13-17 0,2-2 0,16 23 0,0-1 0,0 1 0,0-2 0,1 1 0,0 0 0,1-1 0,0 0 0,0 0 0,1-1 0,0 1 0,0 0 0,1-1 0,0-11 0,1 1 0,0 1 0,-1 0 0,-1-1 0,-1 1 0,-1 1 0,-9-27 0,13 44 0,0-1 0,0 0 0,0 0 0,0 1 0,0-1 0,-1 1 0,1-1 0,0 1 0,-1-1 0,1 1 0,-1 0 0,1-1 0,-1 1 0,1 0 0,-1 0 0,0 0 0,0 1 0,0-1 0,1 0 0,-1 1 0,0-1 0,0 1 0,0-1 0,0 1 0,0 0 0,0 0 0,0 0 0,0 0 0,0 0 0,0 1 0,0-1 0,-3 1 0,-5 3 0,0 0 0,-1 1 0,2 0 0,-19 12 0,-10 4 0,24-16 0,-1-1 0,0 0 0,1-1 0,-1-1 0,-30 1 0,25-2 0,0 1 0,-29 6 0,-33 7 0,158 8 0,-52-17 0,11 3 0,1-2 0,0-2 0,50 2 0,-72-7 0,8-1 0,0 1 0,-1 1 0,1 1 0,-1 0 0,1 2 0,-1 1 0,30 10 0,124 56 0,-162-66 0,-1 1 0,0 0 0,0 1 0,17 12 0,-25-15 0,0-1 0,0 1 0,0 0 0,0 1 0,-1-1 0,0 0 0,0 1 0,0 0 0,0 0 0,-1 0 0,0 0 0,0 0 0,3 10 0,-3-4 0,2 13 0,1 0 0,1 0 0,2-1 0,0 0 0,1 0 0,1-1 0,23 36 0,-25-47 0,20 26 0,-2 0 0,-2 2 0,-1 0 0,23 60 0,-35-72 0,2 1 0,0-1 0,1-1 0,2-1 0,1 0 0,1-1 0,0 0 0,28 25 0,-35-37 0,0 1 0,-1 0 0,15 27 0,-18-26 0,1-1 0,1-1 0,0 0 0,0 0 0,13 11 0,97 66 0,-99-74 0,0-1 0,23 12 0,-7-4 0,-21-12 0,0-1 0,1 0 0,0-2 0,0 0 0,1 0 0,-1-2 0,2 0 0,-1-1 0,0 0 0,32 1 0,236-5 0,-111-2 0,-137 0 0,1-2 0,53-13 0,-77 15 0,-10 1 0,-1 0 0,1 0 0,0 0 0,-1 0 0,1-1 0,-1 1 0,1-1 0,-1 0 0,0 0 0,0 0 0,0 0 0,0-1 0,0 1 0,-1-1 0,1 0 0,2-4 0,-4 5 0,0 0 0,0 0 0,0 0 0,0 0 0,0 0 0,-1 0 0,1-1 0,-1 1 0,0 0 0,0 0 0,0-1 0,0 1 0,0 0 0,0 0 0,0-1 0,-1 1 0,1 0 0,-1 0 0,0 0 0,1 0 0,-1 0 0,0-1 0,0 1 0,-1 1 0,1-1 0,0 0 0,-3-3 0,-14-14 0,0 1 0,-1 1 0,-1 0 0,-26-16 0,2 1 0,-220-150 0,64 49 0,180 119 0,-122-95 0,124 94 0,0 2 0,-21-13 0,21 16 0,1-1 0,-27-24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2:40.091"/>
    </inkml:context>
    <inkml:brush xml:id="br0">
      <inkml:brushProperty name="width" value="0.35" units="cm"/>
      <inkml:brushProperty name="height" value="0.35" units="cm"/>
      <inkml:brushProperty name="color" value="#FFFFFF"/>
    </inkml:brush>
  </inkml:definitions>
  <inkml:trace contextRef="#ctx0" brushRef="#br0">1 1 24575,'1'6'0,"0"1"0,1-1 0,-1 1 0,2-1 0,-1 0 0,1 1 0,0-1 0,0-1 0,0 1 0,1 0 0,0-1 0,0 1 0,7 5 0,18 31 0,1 5 0,-22-35 0,0 0 0,0 1 0,-1 0 0,0 0 0,-2 0 0,1 1 0,4 21 0,-8-22 0,1-1 0,0 0 0,1 0 0,0 0 0,1 0 0,9 17 0,3 6 0,-11-22 0,1 1 0,14 19 0,37 52 0,-36-51 0,1-1 0,2-1 0,30 30 0,-31-37 0,26 38 0,12 11 0,-19-20 0,-32-38 0,1-1 0,20 20 0,3 1 0,35 47 0,-63-74 0,17 24 0,33 60 0,-1 0 0,-13-35 0,-25-36 0,-1 1 0,21 39 0,-15-22 0,1-2 0,32 39 0,18 29 0,-20-33 0,-39-54 0,0 1 0,-2 0 0,13 23 0,0 2 0,-18-33 0,-1 1 0,10 21 0,-6-11 0,0-1 0,1-1 0,2 0 0,16 19 0,10 17 0,-3 6 0,-25-40 0,1-2 0,0 0 0,33 38 0,-25-43-1365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3:00.345"/>
    </inkml:context>
    <inkml:brush xml:id="br0">
      <inkml:brushProperty name="width" value="0.35" units="cm"/>
      <inkml:brushProperty name="height" value="0.35" units="cm"/>
      <inkml:brushProperty name="color" value="#FFFFFF"/>
    </inkml:brush>
  </inkml:definitions>
  <inkml:trace contextRef="#ctx0" brushRef="#br0">3 1 24575,'-2'115'0,"4"127"0,0-223 0,1 0 0,1 0 0,0 0 0,2 0 0,0-1 0,1 0 0,0 0 0,2-1 0,0 0 0,1 0 0,0-1 0,17 19 0,-18-21 0,-1 0 0,0 0 0,-1 1 0,-1-1 0,0 2 0,-1-1 0,4 26 0,2 0 0,10 44 0,-16-60 0,1 1 0,1-1 0,1-1 0,18 39 0,31 54 0,-51-103 0,-1 1 0,-1 0 0,-1 0 0,0 1 0,0-1 0,-1 22 0,0-18 0,1 1 0,1-1 0,1 0 0,0 0 0,1-1 0,15 31 0,-3-4 0,4 14 0,28 67 0,0 12 0,-43-122 0,0 0 0,6 22 0,-12-34 0,0 1 0,0-1 0,0 1 0,0 0 0,-1-1 0,1 1 0,-1 0 0,0-1 0,-1 1 0,1 0 0,-1 0 0,0-1 0,-2 7 0,2-10 0,0 0 0,1 0 0,-1 0 0,0 0 0,1-1 0,-1 1 0,0 0 0,0 0 0,0-1 0,0 1 0,0 0 0,0-1 0,1 1 0,-1-1 0,-1 0 0,1 1 0,0-1 0,0 0 0,0 1 0,0-1 0,0 0 0,0 0 0,0 0 0,0 0 0,0 0 0,0 0 0,-1 0 0,1-1 0,0 1 0,0 0 0,0 0 0,0-1 0,0 1 0,0-1 0,0 1 0,0-1 0,0 1 0,0-1 0,1 0 0,-1 0 0,-1 0 0,-6-5 0,0 0 0,0 0 0,-8-10 0,14 14 0,-10-11 0,-1 1 0,0 1 0,-1 0 0,-17-10 0,22 16 0,1 1 0,-1 0 0,0 1 0,0 0 0,0 0 0,0 1 0,-1 0 0,1 1 0,-12-1 0,8 1 0,14 1 0,30 1 0,23 0 0,3-2 0,-35-1 0,0 2 0,0 0 0,0 2 0,29 5 0,-41-4 0,0 1 0,0 0 0,-1 0 0,1 1 0,-1 1 0,15 11 0,49 46 0,-67-58 0,6 8 0,0 1 0,-1 0 0,-1 1 0,16 29 0,-15-24 0,2-1 0,15 20 0,-19-28 0,-4-6 0,-1-1 0,0 1 0,0 0 0,-1 0 0,1 1 0,4 10 0,-13-15 0,-10-9 0,-14-10 0,7 1 0,1-1 0,-20-21 0,20 18 0,-34-26 0,49 43 0,0 1 0,0 0 0,0 0 0,0 0 0,0 1 0,-1 0 0,1 0 0,-1 1 0,0 0 0,-10-1 0,-11 1 0,-36 4 0,-14-1 0,74-3-42,0 0-1,0 0 0,0-1 1,0 0-1,0 1 0,1-1 1,-1-1-1,1 1 0,-1 0 1,1-1-1,0 0 0,0 0 1,0 0-1,0 0 0,0 0 1,1-1-1,-1 1 0,1-1 1,0 1-1,0-1 0,1 0 1,-1 0-1,1 0 0,-1 0 1,1 0-1,1 0 0,-1 0 1,0-1-1,1 1 0,0 0 1,1-6-1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3:16.880"/>
    </inkml:context>
    <inkml:brush xml:id="br0">
      <inkml:brushProperty name="width" value="0.35" units="cm"/>
      <inkml:brushProperty name="height" value="0.35" units="cm"/>
      <inkml:brushProperty name="color" value="#FFFFFF"/>
    </inkml:brush>
  </inkml:definitions>
  <inkml:trace contextRef="#ctx0" brushRef="#br0">1 1 24575,'0'32'0,"1"0"0,9 44 0,-7-59 0,1-1 0,1 1 0,1-1 0,0 0 0,1-1 0,11 18 0,38 74 0,108 167 0,-150-250 0,16 42 0,-21-42 0,2-1 0,14 24 0,-23-45 0,13 23 0,-15-24 0,1-1 0,-1 1 0,0 0 0,1-1 0,-1 1 0,0 0 0,1 0 0,-1-1 0,0 1 0,0 0 0,1 0 0,-1 0 0,0-1 0,0 1 0,0 0 0,0 0 0,0 0 0,0-1 0,0 1 0,-1 0 0,1 0 0,0 0 0,0-1 0,-1 1 0,1 0 0,-1 1 0,0-2 13,0 0 0,1 0 1,-1-1-1,0 1 0,0 0 0,0 0 0,1 0 0,-1-1 0,0 1 0,0 0 0,1-1 1,-1 1-1,0 0 0,1-1 0,-1 1 0,0-1 0,1 1 0,-1-1 0,1 0 1,-1 1-1,1-1 0,-1 1 0,1-1 0,-1 0 0,0-1 0,-13-18-1558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3:13.23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3:13.59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5:43:26.533"/>
    </inkml:context>
    <inkml:brush xml:id="br0">
      <inkml:brushProperty name="width" value="0.35" units="cm"/>
      <inkml:brushProperty name="height" value="0.35" units="cm"/>
      <inkml:brushProperty name="color" value="#FFFFFF"/>
    </inkml:brush>
  </inkml:definitions>
  <inkml:trace contextRef="#ctx0" brushRef="#br0">2 1 24575,'-2'87'0,"4"99"0,1-164 0,11 36 0,-6-26 0,-4-15 0,2-1 0,10 23 0,-11-27 0,1 1 0,-2 0 0,1 0 0,3 25 0,-3 30 0,-5-44 0,2 0 0,5 25 0,27 99 0,-30-126 0,-1 1 0,2 41 0,-5-39 0,9 47 0,25 48 0,1 8 0,-26-91 0,27 68 0,-1-3 0,-5 26 0,-18-72 0,-7-35 0,-1 0 0,3 28 0,-5-29 0,1 0 0,1 1 0,13 36 0,-10-36 0,-1 0 0,-1 1 0,3 23 0,-6 126 0,-2-234-1365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C0A372-A07A-4B74-B916-F59354D5E471}"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1993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0A372-A07A-4B74-B916-F59354D5E471}"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1382880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0A372-A07A-4B74-B916-F59354D5E471}"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21F-C84B-4F97-96E4-821537EADFC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0714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0A372-A07A-4B74-B916-F59354D5E471}"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2216791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0A372-A07A-4B74-B916-F59354D5E471}"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21F-C84B-4F97-96E4-821537EADFC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394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0A372-A07A-4B74-B916-F59354D5E471}"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2866609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0A372-A07A-4B74-B916-F59354D5E471}"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178937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0A372-A07A-4B74-B916-F59354D5E471}"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212608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C0A372-A07A-4B74-B916-F59354D5E471}"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408122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C0A372-A07A-4B74-B916-F59354D5E471}"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237894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C0A372-A07A-4B74-B916-F59354D5E471}"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223031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C0A372-A07A-4B74-B916-F59354D5E471}" type="datetimeFigureOut">
              <a:rPr lang="en-IN" smtClean="0"/>
              <a:t>22-11-2023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32454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C0A372-A07A-4B74-B916-F59354D5E471}" type="datetimeFigureOut">
              <a:rPr lang="en-IN" smtClean="0"/>
              <a:t>22-11-2023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111718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0A372-A07A-4B74-B916-F59354D5E471}" type="datetimeFigureOut">
              <a:rPr lang="en-IN" smtClean="0"/>
              <a:t>22-11-2023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73072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C0A372-A07A-4B74-B916-F59354D5E471}"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344858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C0A372-A07A-4B74-B916-F59354D5E471}"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1821F-C84B-4F97-96E4-821537EADFCB}" type="slidenum">
              <a:rPr lang="en-IN" smtClean="0"/>
              <a:t>‹#›</a:t>
            </a:fld>
            <a:endParaRPr lang="en-IN"/>
          </a:p>
        </p:txBody>
      </p:sp>
    </p:spTree>
    <p:extLst>
      <p:ext uri="{BB962C8B-B14F-4D97-AF65-F5344CB8AC3E}">
        <p14:creationId xmlns:p14="http://schemas.microsoft.com/office/powerpoint/2010/main" val="219385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C0A372-A07A-4B74-B916-F59354D5E471}" type="datetimeFigureOut">
              <a:rPr lang="en-IN" smtClean="0"/>
              <a:t>22-11-2023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11821F-C84B-4F97-96E4-821537EADFCB}" type="slidenum">
              <a:rPr lang="en-IN" smtClean="0"/>
              <a:t>‹#›</a:t>
            </a:fld>
            <a:endParaRPr lang="en-IN"/>
          </a:p>
        </p:txBody>
      </p:sp>
    </p:spTree>
    <p:extLst>
      <p:ext uri="{BB962C8B-B14F-4D97-AF65-F5344CB8AC3E}">
        <p14:creationId xmlns:p14="http://schemas.microsoft.com/office/powerpoint/2010/main" val="399664686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console.firebase.google.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18" Type="http://schemas.openxmlformats.org/officeDocument/2006/relationships/customXml" Target="../ink/ink9.xml"/><Relationship Id="rId3" Type="http://schemas.openxmlformats.org/officeDocument/2006/relationships/customXml" Target="../ink/ink1.xml"/><Relationship Id="rId21" Type="http://schemas.openxmlformats.org/officeDocument/2006/relationships/image" Target="../media/image14.png"/><Relationship Id="rId7" Type="http://schemas.openxmlformats.org/officeDocument/2006/relationships/customXml" Target="../ink/ink3.xml"/><Relationship Id="rId12" Type="http://schemas.openxmlformats.org/officeDocument/2006/relationships/image" Target="../media/image10.png"/><Relationship Id="rId17" Type="http://schemas.openxmlformats.org/officeDocument/2006/relationships/customXml" Target="../ink/ink8.xml"/><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24" Type="http://schemas.openxmlformats.org/officeDocument/2006/relationships/customXml" Target="../ink/ink1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image" Target="../media/image15.png"/><Relationship Id="rId10" Type="http://schemas.openxmlformats.org/officeDocument/2006/relationships/image" Target="../media/image9.png"/><Relationship Id="rId19"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customXml" Target="../ink/ink11.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24AA-27BD-D914-0DEF-06354D08C0DB}"/>
              </a:ext>
            </a:extLst>
          </p:cNvPr>
          <p:cNvSpPr>
            <a:spLocks noGrp="1"/>
          </p:cNvSpPr>
          <p:nvPr>
            <p:ph type="ctrTitle"/>
          </p:nvPr>
        </p:nvSpPr>
        <p:spPr>
          <a:xfrm>
            <a:off x="2458065" y="1101012"/>
            <a:ext cx="5742039" cy="1706155"/>
          </a:xfrm>
        </p:spPr>
        <p:txBody>
          <a:bodyPr/>
          <a:lstStyle/>
          <a:p>
            <a:r>
              <a:rPr lang="en-US" altLang="en-IN" sz="3200" b="1" u="sng" dirty="0">
                <a:solidFill>
                  <a:schemeClr val="accent2">
                    <a:lumMod val="50000"/>
                  </a:schemeClr>
                </a:solidFill>
              </a:rPr>
              <a:t>Dan</a:t>
            </a:r>
            <a:r>
              <a:rPr lang="en-IN" altLang="en-US" sz="3200" b="1" u="sng" dirty="0">
                <a:solidFill>
                  <a:schemeClr val="accent2">
                    <a:lumMod val="50000"/>
                  </a:schemeClr>
                </a:solidFill>
              </a:rPr>
              <a:t>V</a:t>
            </a:r>
            <a:r>
              <a:rPr lang="en-US" altLang="en-IN" sz="3200" b="1" u="sng" dirty="0" err="1">
                <a:solidFill>
                  <a:schemeClr val="accent2">
                    <a:lumMod val="50000"/>
                  </a:schemeClr>
                </a:solidFill>
              </a:rPr>
              <a:t>eer</a:t>
            </a:r>
            <a:r>
              <a:rPr lang="en-US" altLang="en-IN" sz="3200" b="1" u="sng" dirty="0">
                <a:solidFill>
                  <a:schemeClr val="accent2">
                    <a:lumMod val="50000"/>
                  </a:schemeClr>
                </a:solidFill>
              </a:rPr>
              <a:t> Food Donation app</a:t>
            </a:r>
            <a:endParaRPr lang="en-IN" sz="3200" dirty="0"/>
          </a:p>
        </p:txBody>
      </p:sp>
      <p:sp>
        <p:nvSpPr>
          <p:cNvPr id="3" name="Subtitle 2">
            <a:extLst>
              <a:ext uri="{FF2B5EF4-FFF2-40B4-BE49-F238E27FC236}">
                <a16:creationId xmlns:a16="http://schemas.microsoft.com/office/drawing/2014/main" id="{C451F1FF-9AEC-F3BB-08FC-030A99BB7660}"/>
              </a:ext>
            </a:extLst>
          </p:cNvPr>
          <p:cNvSpPr>
            <a:spLocks noGrp="1"/>
          </p:cNvSpPr>
          <p:nvPr>
            <p:ph type="subTitle" idx="1"/>
          </p:nvPr>
        </p:nvSpPr>
        <p:spPr>
          <a:xfrm>
            <a:off x="970384" y="4534678"/>
            <a:ext cx="2659224" cy="2080726"/>
          </a:xfrm>
        </p:spPr>
        <p:txBody>
          <a:bodyPr>
            <a:normAutofit fontScale="77500" lnSpcReduction="20000"/>
          </a:bodyPr>
          <a:lstStyle/>
          <a:p>
            <a:pPr algn="l"/>
            <a:r>
              <a:rPr lang="en-IN" dirty="0">
                <a:solidFill>
                  <a:schemeClr val="tx1">
                    <a:lumMod val="85000"/>
                    <a:lumOff val="15000"/>
                  </a:schemeClr>
                </a:solidFill>
                <a:latin typeface="Book Antiqua" panose="02040602050305030304" pitchFamily="18" charset="0"/>
              </a:rPr>
              <a:t>Name :</a:t>
            </a:r>
          </a:p>
          <a:p>
            <a:pPr algn="l"/>
            <a:r>
              <a:rPr lang="en-IN" dirty="0">
                <a:solidFill>
                  <a:schemeClr val="tx1">
                    <a:lumMod val="85000"/>
                    <a:lumOff val="15000"/>
                  </a:schemeClr>
                </a:solidFill>
                <a:latin typeface="Book Antiqua" panose="02040602050305030304" pitchFamily="18" charset="0"/>
              </a:rPr>
              <a:t>Anurag Mahada:</a:t>
            </a:r>
          </a:p>
          <a:p>
            <a:pPr algn="l"/>
            <a:r>
              <a:rPr lang="en-IN" dirty="0">
                <a:solidFill>
                  <a:schemeClr val="tx1">
                    <a:lumMod val="85000"/>
                    <a:lumOff val="15000"/>
                  </a:schemeClr>
                </a:solidFill>
                <a:latin typeface="Book Antiqua" panose="02040602050305030304" pitchFamily="18" charset="0"/>
              </a:rPr>
              <a:t>20210801070</a:t>
            </a:r>
          </a:p>
          <a:p>
            <a:pPr algn="l"/>
            <a:r>
              <a:rPr lang="en-IN" dirty="0">
                <a:solidFill>
                  <a:schemeClr val="tx1">
                    <a:lumMod val="85000"/>
                    <a:lumOff val="15000"/>
                  </a:schemeClr>
                </a:solidFill>
                <a:latin typeface="Book Antiqua" panose="02040602050305030304" pitchFamily="18" charset="0"/>
              </a:rPr>
              <a:t>Sayali Bhamare:</a:t>
            </a:r>
          </a:p>
          <a:p>
            <a:pPr algn="l"/>
            <a:r>
              <a:rPr lang="en-IN" dirty="0">
                <a:solidFill>
                  <a:schemeClr val="tx1">
                    <a:lumMod val="85000"/>
                    <a:lumOff val="15000"/>
                  </a:schemeClr>
                </a:solidFill>
                <a:latin typeface="Book Antiqua" panose="02040602050305030304" pitchFamily="18" charset="0"/>
              </a:rPr>
              <a:t>20210801114</a:t>
            </a:r>
          </a:p>
          <a:p>
            <a:pPr algn="l"/>
            <a:r>
              <a:rPr lang="en-IN" dirty="0">
                <a:solidFill>
                  <a:schemeClr val="tx1">
                    <a:lumMod val="85000"/>
                    <a:lumOff val="15000"/>
                  </a:schemeClr>
                </a:solidFill>
                <a:latin typeface="Book Antiqua" panose="02040602050305030304" pitchFamily="18" charset="0"/>
              </a:rPr>
              <a:t>Abhishek Kokate:</a:t>
            </a:r>
          </a:p>
          <a:p>
            <a:pPr algn="l"/>
            <a:r>
              <a:rPr lang="en-IN" dirty="0">
                <a:solidFill>
                  <a:schemeClr val="tx1">
                    <a:lumMod val="85000"/>
                    <a:lumOff val="15000"/>
                  </a:schemeClr>
                </a:solidFill>
                <a:latin typeface="Book Antiqua" panose="02040602050305030304" pitchFamily="18" charset="0"/>
              </a:rPr>
              <a:t>20210801068</a:t>
            </a:r>
          </a:p>
          <a:p>
            <a:endParaRPr lang="en-IN" dirty="0"/>
          </a:p>
        </p:txBody>
      </p:sp>
    </p:spTree>
    <p:extLst>
      <p:ext uri="{BB962C8B-B14F-4D97-AF65-F5344CB8AC3E}">
        <p14:creationId xmlns:p14="http://schemas.microsoft.com/office/powerpoint/2010/main" val="174955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838975-7C55-F9BE-0C44-690B09B19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731" y="765110"/>
            <a:ext cx="9227975" cy="5477071"/>
          </a:xfrm>
          <a:prstGeom prst="rect">
            <a:avLst/>
          </a:prstGeom>
        </p:spPr>
      </p:pic>
    </p:spTree>
    <p:extLst>
      <p:ext uri="{BB962C8B-B14F-4D97-AF65-F5344CB8AC3E}">
        <p14:creationId xmlns:p14="http://schemas.microsoft.com/office/powerpoint/2010/main" val="390404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E640B4-5307-9028-20CE-4B2A891FA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23" y="774442"/>
            <a:ext cx="9283959" cy="5486400"/>
          </a:xfrm>
          <a:prstGeom prst="rect">
            <a:avLst/>
          </a:prstGeom>
        </p:spPr>
      </p:pic>
    </p:spTree>
    <p:extLst>
      <p:ext uri="{BB962C8B-B14F-4D97-AF65-F5344CB8AC3E}">
        <p14:creationId xmlns:p14="http://schemas.microsoft.com/office/powerpoint/2010/main" val="421705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0BF2-AB5E-8BC6-378C-5F396D26B5CE}"/>
              </a:ext>
            </a:extLst>
          </p:cNvPr>
          <p:cNvSpPr>
            <a:spLocks noGrp="1"/>
          </p:cNvSpPr>
          <p:nvPr>
            <p:ph type="title"/>
          </p:nvPr>
        </p:nvSpPr>
        <p:spPr>
          <a:xfrm>
            <a:off x="677334" y="609600"/>
            <a:ext cx="8596668" cy="631371"/>
          </a:xfrm>
        </p:spPr>
        <p:txBody>
          <a:bodyPr>
            <a:normAutofit fontScale="90000"/>
          </a:bodyPr>
          <a:lstStyle/>
          <a:p>
            <a:r>
              <a:rPr lang="en-IN" dirty="0"/>
              <a:t>Test Reports :</a:t>
            </a:r>
          </a:p>
        </p:txBody>
      </p:sp>
      <p:pic>
        <p:nvPicPr>
          <p:cNvPr id="4" name="Content Placeholder 3">
            <a:extLst>
              <a:ext uri="{FF2B5EF4-FFF2-40B4-BE49-F238E27FC236}">
                <a16:creationId xmlns:a16="http://schemas.microsoft.com/office/drawing/2014/main" id="{ED9D90FF-D773-9290-A146-72E4F1C2EFF5}"/>
              </a:ext>
            </a:extLst>
          </p:cNvPr>
          <p:cNvPicPr>
            <a:picLocks noGrp="1" noChangeAspect="1"/>
          </p:cNvPicPr>
          <p:nvPr>
            <p:ph idx="1"/>
          </p:nvPr>
        </p:nvPicPr>
        <p:blipFill>
          <a:blip r:embed="rId2"/>
          <a:stretch>
            <a:fillRect/>
          </a:stretch>
        </p:blipFill>
        <p:spPr>
          <a:xfrm>
            <a:off x="914400" y="1241424"/>
            <a:ext cx="8359602" cy="5523269"/>
          </a:xfrm>
          <a:prstGeom prst="rect">
            <a:avLst/>
          </a:prstGeom>
        </p:spPr>
      </p:pic>
    </p:spTree>
    <p:extLst>
      <p:ext uri="{BB962C8B-B14F-4D97-AF65-F5344CB8AC3E}">
        <p14:creationId xmlns:p14="http://schemas.microsoft.com/office/powerpoint/2010/main" val="132740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2059-8181-6E0D-35A9-859108C1D25E}"/>
              </a:ext>
            </a:extLst>
          </p:cNvPr>
          <p:cNvSpPr>
            <a:spLocks noGrp="1"/>
          </p:cNvSpPr>
          <p:nvPr>
            <p:ph type="title"/>
          </p:nvPr>
        </p:nvSpPr>
        <p:spPr>
          <a:xfrm>
            <a:off x="677334" y="214604"/>
            <a:ext cx="8596668" cy="6643396"/>
          </a:xfrm>
        </p:spPr>
        <p:txBody>
          <a:bodyPr>
            <a:normAutofit fontScale="90000"/>
          </a:bodyPr>
          <a:lstStyle/>
          <a:p>
            <a:r>
              <a:rPr lang="en-US" sz="1800" dirty="0">
                <a:solidFill>
                  <a:schemeClr val="tx1">
                    <a:lumMod val="75000"/>
                    <a:lumOff val="25000"/>
                  </a:schemeClr>
                </a:solidFill>
                <a:effectLst/>
                <a:latin typeface="Calibri" panose="020F0502020204030204" pitchFamily="34" charset="0"/>
                <a:ea typeface="DengXian" panose="020B0503020204020204" pitchFamily="2" charset="-122"/>
                <a:cs typeface="Times New Roman" panose="02020603050405020304" pitchFamily="18" charset="0"/>
              </a:rPr>
              <a:t>Resolving syntax errors in Android Studio involves identifying and fixing issues in your code. Here are general steps to help you address syntax errors:</a:t>
            </a:r>
            <a:br>
              <a:rPr lang="en-US" sz="1800" dirty="0">
                <a:solidFill>
                  <a:schemeClr val="tx1">
                    <a:lumMod val="75000"/>
                    <a:lumOff val="25000"/>
                  </a:schemeClr>
                </a:solidFill>
                <a:effectLst/>
                <a:latin typeface="Calibri" panose="020F0502020204030204" pitchFamily="34" charset="0"/>
                <a:ea typeface="DengXian" panose="020B0503020204020204" pitchFamily="2" charset="-122"/>
                <a:cs typeface="Times New Roman" panose="02020603050405020304" pitchFamily="18" charset="0"/>
              </a:rPr>
            </a:br>
            <a:br>
              <a:rPr lang="en-IN" sz="1800" dirty="0">
                <a:solidFill>
                  <a:schemeClr val="tx1">
                    <a:lumMod val="75000"/>
                    <a:lumOff val="2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IN" sz="1800" dirty="0">
                <a:solidFill>
                  <a:schemeClr val="tx1">
                    <a:lumMod val="75000"/>
                    <a:lumOff val="25000"/>
                  </a:schemeClr>
                </a:solidFill>
                <a:effectLst/>
                <a:latin typeface="Calibri" panose="020F0502020204030204" pitchFamily="34" charset="0"/>
                <a:ea typeface="DengXian" panose="020B0503020204020204" pitchFamily="2" charset="-122"/>
                <a:cs typeface="Times New Roman" panose="02020603050405020304" pitchFamily="18" charset="0"/>
              </a:rPr>
              <a:t>1.</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Read the Error Message:</a:t>
            </a:r>
            <a:b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t>Look at the error message displayed in the console or the red underlines in your code. The error message often provides information about the issue and the location in your code.</a:t>
            </a: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t>2.</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Understand the Error</a:t>
            </a:r>
            <a: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t>:</a:t>
            </a:r>
            <a:b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br>
            <a: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t>Try to understand the error message and what it is indicating. It might be a missing semicolon, a misplaced parenthesis, a typo, or any other syntax-related problem.</a:t>
            </a: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t>3.</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Navigate to the Error Location:</a:t>
            </a:r>
            <a:b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t>Click on the error message or the red underlined code to navigate directly to the location of the error in your code. Android Studio will often highlight the problematic line.</a:t>
            </a: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t>4.</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Review the Code</a:t>
            </a:r>
            <a: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t>:</a:t>
            </a:r>
            <a:b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br>
            <a: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t>Inspect the code around the highlighted area. Check for typos, missing or extra punctuation marks, incorrect variable names, or any other syntax-related issues.</a:t>
            </a: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t>5.</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Use Code Assistance</a:t>
            </a:r>
            <a: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t>:</a:t>
            </a:r>
            <a:b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br>
            <a: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t>Take advantage of Android Studio's code assistance features. Autocomplete and suggestions can help you avoid common syntax errors. Pressing "Ctrl + Space" can trigger code completion.</a:t>
            </a: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t>6.</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Consult Documentation</a:t>
            </a:r>
            <a: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t>:</a:t>
            </a:r>
            <a:b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br>
            <a:r>
              <a:rPr lang="en-US" sz="1800" dirty="0">
                <a:solidFill>
                  <a:schemeClr val="tx1">
                    <a:lumMod val="65000"/>
                    <a:lumOff val="35000"/>
                  </a:schemeClr>
                </a:solidFill>
                <a:effectLst/>
                <a:latin typeface="Times New Roman" panose="02020603050405020304" pitchFamily="18" charset="0"/>
                <a:ea typeface="SimSun" panose="02010600030101010101" pitchFamily="2" charset="-122"/>
              </a:rPr>
              <a:t>Refer to the official documentation for the programming language you are using (e.g., Java, Kotlin) to ensure that you are using the correct syntax for the elements in question.</a:t>
            </a:r>
            <a:br>
              <a:rPr lang="en-IN" sz="1800" dirty="0">
                <a:solidFill>
                  <a:schemeClr val="tx1">
                    <a:lumMod val="65000"/>
                    <a:lumOff val="35000"/>
                  </a:schemeClr>
                </a:solidFill>
                <a:effectLst/>
                <a:latin typeface="Times New Roman" panose="02020603050405020304" pitchFamily="18" charset="0"/>
                <a:ea typeface="SimSun" panose="02010600030101010101" pitchFamily="2" charset="-122"/>
              </a:rPr>
            </a:br>
            <a:endParaRPr lang="en-IN" dirty="0">
              <a:solidFill>
                <a:schemeClr val="tx1">
                  <a:lumMod val="65000"/>
                  <a:lumOff val="35000"/>
                </a:schemeClr>
              </a:solidFill>
            </a:endParaRPr>
          </a:p>
        </p:txBody>
      </p:sp>
    </p:spTree>
    <p:extLst>
      <p:ext uri="{BB962C8B-B14F-4D97-AF65-F5344CB8AC3E}">
        <p14:creationId xmlns:p14="http://schemas.microsoft.com/office/powerpoint/2010/main" val="34030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B3B0-4E5C-9187-042F-6E54C2E26041}"/>
              </a:ext>
            </a:extLst>
          </p:cNvPr>
          <p:cNvSpPr>
            <a:spLocks noGrp="1"/>
          </p:cNvSpPr>
          <p:nvPr>
            <p:ph type="title"/>
          </p:nvPr>
        </p:nvSpPr>
        <p:spPr>
          <a:xfrm>
            <a:off x="677334" y="609600"/>
            <a:ext cx="8596668" cy="5977812"/>
          </a:xfrm>
        </p:spPr>
        <p:txBody>
          <a:bodyPr>
            <a:normAutofit fontScale="90000"/>
          </a:bodyPr>
          <a:lstStyle/>
          <a:p>
            <a:pPr lvl="0">
              <a:tabLst>
                <a:tab pos="266700" algn="l"/>
              </a:tabLst>
            </a:pP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7.Check Imports:</a:t>
            </a:r>
            <a:b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Ensure that you have imported the necessary libraries or packages. Missing imports can lead to syntax errors.</a:t>
            </a: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t>8.</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Clean and Rebuild:</a:t>
            </a:r>
            <a:b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Sometimes, the build process might not catch all errors. Try cleaning and rebuilding your project to force a fresh compilation. You can do this from the "Build" menu in Android Studio.</a:t>
            </a: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t>9.</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Use Version Control:</a:t>
            </a:r>
            <a:b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If you are using version control (e.g., Git), check if the issue is introduced in the latest changes. You can use version control tools to revert to a known working state.</a:t>
            </a: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t>10.</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Search Online:</a:t>
            </a:r>
            <a:b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If you're unable to identify or fix the issue, consider searching online forums, community websites, or the official documentation for help. Someone else may have encountered a similar problem.</a:t>
            </a: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t>11.</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Consult the Community:</a:t>
            </a:r>
            <a:b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If you're still stuck, consider seeking help on forums like Stack Overflow. Provide details about the error, relevant code snippets, and any troubleshooting steps you've taken.</a:t>
            </a: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t>12.</a:t>
            </a: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Check for IDE Updates:</a:t>
            </a:r>
            <a:b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b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Ensure that you are using the latest version of Android Studio. Updates often include bug fixes and improvements that could address syntax-related issues</a:t>
            </a: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endParaRPr lang="en-IN" dirty="0">
              <a:solidFill>
                <a:schemeClr val="tx1">
                  <a:lumMod val="75000"/>
                  <a:lumOff val="25000"/>
                </a:schemeClr>
              </a:solidFill>
            </a:endParaRPr>
          </a:p>
        </p:txBody>
      </p:sp>
    </p:spTree>
    <p:extLst>
      <p:ext uri="{BB962C8B-B14F-4D97-AF65-F5344CB8AC3E}">
        <p14:creationId xmlns:p14="http://schemas.microsoft.com/office/powerpoint/2010/main" val="1267921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2535-BCA0-6AB0-4DE4-89B2169E510C}"/>
              </a:ext>
            </a:extLst>
          </p:cNvPr>
          <p:cNvSpPr>
            <a:spLocks noGrp="1"/>
          </p:cNvSpPr>
          <p:nvPr>
            <p:ph type="title"/>
          </p:nvPr>
        </p:nvSpPr>
        <p:spPr>
          <a:xfrm>
            <a:off x="602689" y="301690"/>
            <a:ext cx="10836642" cy="6285722"/>
          </a:xfrm>
        </p:spPr>
        <p:txBody>
          <a:bodyPr/>
          <a:lstStyle/>
          <a:p>
            <a:r>
              <a:rPr lang="en-US" sz="1800" b="1" dirty="0">
                <a:solidFill>
                  <a:schemeClr val="tx1">
                    <a:lumMod val="85000"/>
                    <a:lumOff val="15000"/>
                  </a:schemeClr>
                </a:solidFill>
                <a:effectLst/>
                <a:latin typeface="Times New Roman" panose="02020603050405020304" pitchFamily="18" charset="0"/>
                <a:ea typeface="SimSun" panose="02010600030101010101" pitchFamily="2" charset="-122"/>
              </a:rPr>
              <a:t>Dynamic Testing </a:t>
            </a:r>
            <a:br>
              <a:rPr lang="en-IN" sz="1800" dirty="0">
                <a:effectLst/>
                <a:latin typeface="Times New Roman" panose="02020603050405020304" pitchFamily="18" charset="0"/>
                <a:ea typeface="SimSun" panose="02010600030101010101" pitchFamily="2" charset="-122"/>
              </a:rPr>
            </a:br>
            <a:r>
              <a:rPr lang="en-US" sz="1800" dirty="0">
                <a:solidFill>
                  <a:schemeClr val="tx1">
                    <a:lumMod val="75000"/>
                    <a:lumOff val="25000"/>
                  </a:schemeClr>
                </a:solidFill>
                <a:effectLst/>
                <a:latin typeface="Times New Roman" panose="02020603050405020304" pitchFamily="18" charset="0"/>
                <a:ea typeface="SimSun" panose="02010600030101010101" pitchFamily="2" charset="-122"/>
              </a:rPr>
              <a:t>1) </a:t>
            </a:r>
            <a:r>
              <a:rPr lang="en-US" sz="1800" dirty="0">
                <a:solidFill>
                  <a:srgbClr val="0F0F0F"/>
                </a:solidFill>
                <a:effectLst/>
                <a:latin typeface="Segoe UI" panose="020B0502040204020203" pitchFamily="34" charset="0"/>
                <a:ea typeface="Segoe UI" panose="020B0502040204020203" pitchFamily="34" charset="0"/>
              </a:rPr>
              <a:t>UI/UX Issues</a:t>
            </a:r>
            <a:br>
              <a:rPr lang="en-IN" sz="1800" dirty="0">
                <a:effectLst/>
                <a:latin typeface="Times New Roman" panose="02020603050405020304" pitchFamily="18" charset="0"/>
                <a:ea typeface="SimSun" panose="02010600030101010101" pitchFamily="2" charset="-122"/>
              </a:rPr>
            </a:br>
            <a:endParaRPr lang="en-IN" dirty="0"/>
          </a:p>
        </p:txBody>
      </p:sp>
      <p:pic>
        <p:nvPicPr>
          <p:cNvPr id="3" name="Picture 2">
            <a:extLst>
              <a:ext uri="{FF2B5EF4-FFF2-40B4-BE49-F238E27FC236}">
                <a16:creationId xmlns:a16="http://schemas.microsoft.com/office/drawing/2014/main" id="{DFDC8C2E-0943-FAF6-D27B-39A2AABCEE80}"/>
              </a:ext>
            </a:extLst>
          </p:cNvPr>
          <p:cNvPicPr>
            <a:picLocks noChangeAspect="1"/>
          </p:cNvPicPr>
          <p:nvPr/>
        </p:nvPicPr>
        <p:blipFill>
          <a:blip r:embed="rId2"/>
          <a:stretch>
            <a:fillRect/>
          </a:stretch>
        </p:blipFill>
        <p:spPr>
          <a:xfrm>
            <a:off x="1474237" y="1334278"/>
            <a:ext cx="7498285" cy="4422710"/>
          </a:xfrm>
          <a:prstGeom prst="rect">
            <a:avLst/>
          </a:prstGeom>
        </p:spPr>
      </p:pic>
    </p:spTree>
    <p:extLst>
      <p:ext uri="{BB962C8B-B14F-4D97-AF65-F5344CB8AC3E}">
        <p14:creationId xmlns:p14="http://schemas.microsoft.com/office/powerpoint/2010/main" val="588553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AFE8-228F-D8F0-E0ED-73D3C4145815}"/>
              </a:ext>
            </a:extLst>
          </p:cNvPr>
          <p:cNvSpPr>
            <a:spLocks noGrp="1"/>
          </p:cNvSpPr>
          <p:nvPr>
            <p:ph type="title"/>
          </p:nvPr>
        </p:nvSpPr>
        <p:spPr>
          <a:xfrm>
            <a:off x="677334" y="405353"/>
            <a:ext cx="8596668" cy="6146275"/>
          </a:xfrm>
        </p:spPr>
        <p:txBody>
          <a:bodyPr>
            <a:normAutofit/>
          </a:bodyPr>
          <a:lstStyle/>
          <a:p>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if the login button width extends beyond the screen boundaries, it's likely a layout-related issue and not a syntax error. This type of issue falls under the category of "Layout Errors" or "UI/UX Issues" rather than a syntax error.</a:t>
            </a: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Here are some common causes and solutions for a login button width extending beyond the screen:</a:t>
            </a: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Layout Parameters:</a:t>
            </a:r>
            <a:b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Check the layout parameters of the button in your XML layout file (assuming you're using Android XML layouts). Ensure that the width is set to </a:t>
            </a:r>
            <a:r>
              <a:rPr lang="en-US" sz="1800" dirty="0" err="1">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wrap_content</a:t>
            </a: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 or a specific dimension that doesn't exceed the screen width.</a:t>
            </a: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Xml Copy code</a:t>
            </a: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&lt;Button</a:t>
            </a: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android:layout_width</a:t>
            </a: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a:t>
            </a:r>
            <a:r>
              <a:rPr lang="en-US" sz="1800" dirty="0" err="1">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wrap_content</a:t>
            </a: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a:t>
            </a: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android:layout_height</a:t>
            </a: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a:t>
            </a:r>
            <a:r>
              <a:rPr lang="en-US" sz="1800" dirty="0" err="1">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wrap_content</a:t>
            </a: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a:t>
            </a: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  &lt;!-- other attributes --&gt;</a:t>
            </a: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t>/&gt;</a:t>
            </a:r>
            <a:br>
              <a:rPr lang="en-IN"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endParaRPr lang="en-IN" dirty="0">
              <a:solidFill>
                <a:schemeClr val="tx1">
                  <a:lumMod val="65000"/>
                  <a:lumOff val="35000"/>
                </a:schemeClr>
              </a:solidFill>
            </a:endParaRPr>
          </a:p>
        </p:txBody>
      </p:sp>
    </p:spTree>
    <p:extLst>
      <p:ext uri="{BB962C8B-B14F-4D97-AF65-F5344CB8AC3E}">
        <p14:creationId xmlns:p14="http://schemas.microsoft.com/office/powerpoint/2010/main" val="237808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78BB-572D-993F-22B1-771C5BDBEADB}"/>
              </a:ext>
            </a:extLst>
          </p:cNvPr>
          <p:cNvSpPr>
            <a:spLocks noGrp="1"/>
          </p:cNvSpPr>
          <p:nvPr>
            <p:ph type="title"/>
          </p:nvPr>
        </p:nvSpPr>
        <p:spPr>
          <a:xfrm>
            <a:off x="677334" y="461913"/>
            <a:ext cx="8596668" cy="5816339"/>
          </a:xfrm>
        </p:spPr>
        <p:txBody>
          <a:bodyPr>
            <a:normAutofit fontScale="90000"/>
          </a:bodyPr>
          <a:lstStyle/>
          <a:p>
            <a:pPr marL="342900" lvl="0" indent="-342900">
              <a:tabLst>
                <a:tab pos="266700" algn="l"/>
              </a:tabLst>
            </a:pPr>
            <a:br>
              <a:rPr lang="en-US" sz="1800" dirty="0">
                <a:solidFill>
                  <a:schemeClr val="tx1">
                    <a:lumMod val="65000"/>
                    <a:lumOff val="35000"/>
                  </a:schemeClr>
                </a:solidFill>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Parent Layout Constraints:</a:t>
            </a:r>
            <a:b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Examine the parent layout of the button. If it's a </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RelativeLayout</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or </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LinearLayout</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make sure that the width is set appropriately, and any constraints or weights are configured correctly.</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Screen Size and </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Density:Consider</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different screen sizes and densities. If the issue occurs on specific devices, it might be related to different screen sizes or resolutions. Use layout weights, percentages, or different layout files for different screen sizes if necessary.</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Use of </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match_parent:Be</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cautious with the use of </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match_parent</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for the width. If the parent layout has fixed dimensions, using </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match_parent</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for the button might cause it to extend beyond the screen.</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Xml Copy code</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&lt;Button</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android:layout_width</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match_parent</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android:layout_height</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wrap_content</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&lt;!-- other attributes --&gt;</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/&gt;</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Testing on Emulators/</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Devices:Test</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your layout on various emulators or physical devices with different screen sizes to ensure it behaves correctly on different platforms.</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Check for Dynamic </a:t>
            </a:r>
            <a:r>
              <a:rPr lang="en-US" sz="1800" dirty="0" err="1">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Changes:If</a:t>
            </a:r>
            <a:r>
              <a:rPr lang="en-US"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t> you're dynamically changing the width of the button in code, review the code responsible for these changes. Make sure it doesn't unintentionally set the width to an excessive value.</a:t>
            </a:r>
            <a:br>
              <a:rPr lang="en-IN" sz="1800" dirty="0">
                <a:solidFill>
                  <a:schemeClr val="tx1">
                    <a:lumMod val="65000"/>
                    <a:lumOff val="35000"/>
                  </a:schemeClr>
                </a:solidFill>
                <a:effectLst/>
                <a:latin typeface="Calibri" panose="020F0502020204030204" pitchFamily="34" charset="0"/>
                <a:ea typeface="DengXian" panose="020B0503020204020204" pitchFamily="2" charset="-122"/>
                <a:cs typeface="Times New Roman" panose="02020603050405020304" pitchFamily="18" charset="0"/>
              </a:rPr>
            </a:br>
            <a:endParaRPr lang="en-IN" dirty="0">
              <a:solidFill>
                <a:schemeClr val="tx1">
                  <a:lumMod val="65000"/>
                  <a:lumOff val="35000"/>
                </a:schemeClr>
              </a:solidFill>
            </a:endParaRPr>
          </a:p>
        </p:txBody>
      </p:sp>
    </p:spTree>
    <p:extLst>
      <p:ext uri="{BB962C8B-B14F-4D97-AF65-F5344CB8AC3E}">
        <p14:creationId xmlns:p14="http://schemas.microsoft.com/office/powerpoint/2010/main" val="168062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86CD-5B2E-4733-3A77-04291154FFFB}"/>
              </a:ext>
            </a:extLst>
          </p:cNvPr>
          <p:cNvSpPr>
            <a:spLocks noGrp="1"/>
          </p:cNvSpPr>
          <p:nvPr>
            <p:ph type="title"/>
          </p:nvPr>
        </p:nvSpPr>
        <p:spPr>
          <a:xfrm>
            <a:off x="677334" y="314633"/>
            <a:ext cx="8596668" cy="6312410"/>
          </a:xfrm>
        </p:spPr>
        <p:txBody>
          <a:bodyPr>
            <a:normAutofit/>
          </a:bodyPr>
          <a:lstStyle/>
          <a:p>
            <a:r>
              <a:rPr lang="en-US" sz="1800" b="1" dirty="0">
                <a:solidFill>
                  <a:schemeClr val="tx1">
                    <a:lumMod val="85000"/>
                    <a:lumOff val="15000"/>
                  </a:schemeClr>
                </a:solidFill>
                <a:latin typeface="Times New Roman" panose="02020603050405020304" pitchFamily="18" charset="0"/>
                <a:ea typeface="SimSun" panose="02010600030101010101" pitchFamily="2" charset="-122"/>
              </a:rPr>
              <a:t>Integration testing</a:t>
            </a:r>
            <a:br>
              <a:rPr lang="en-US" sz="1800" b="1" dirty="0">
                <a:solidFill>
                  <a:schemeClr val="tx1">
                    <a:lumMod val="85000"/>
                    <a:lumOff val="15000"/>
                  </a:schemeClr>
                </a:solidFill>
                <a:latin typeface="Times New Roman" panose="02020603050405020304" pitchFamily="18" charset="0"/>
                <a:ea typeface="SimSun" panose="02010600030101010101" pitchFamily="2" charset="-122"/>
              </a:rPr>
            </a:br>
            <a:r>
              <a:rPr lang="en-US" sz="1800" dirty="0">
                <a:solidFill>
                  <a:schemeClr val="tx1">
                    <a:lumMod val="75000"/>
                    <a:lumOff val="25000"/>
                  </a:schemeClr>
                </a:solidFill>
                <a:effectLst/>
                <a:latin typeface="Segoe UI" panose="020B0502040204020203" pitchFamily="34" charset="0"/>
                <a:ea typeface="Segoe UI" panose="020B0502040204020203" pitchFamily="34" charset="0"/>
              </a:rPr>
              <a:t>integrate Firebase services Error</a:t>
            </a:r>
            <a:br>
              <a:rPr lang="en-US" sz="1800" dirty="0">
                <a:solidFill>
                  <a:schemeClr val="tx1">
                    <a:lumMod val="75000"/>
                    <a:lumOff val="25000"/>
                  </a:schemeClr>
                </a:solidFill>
                <a:effectLst/>
                <a:latin typeface="Segoe UI" panose="020B0502040204020203" pitchFamily="34" charset="0"/>
                <a:ea typeface="Segoe UI" panose="020B0502040204020203" pitchFamily="34" charset="0"/>
              </a:rPr>
            </a:br>
            <a:br>
              <a:rPr lang="en-IN" sz="1800" dirty="0">
                <a:solidFill>
                  <a:schemeClr val="tx1">
                    <a:lumMod val="75000"/>
                    <a:lumOff val="25000"/>
                  </a:schemeClr>
                </a:solidFill>
                <a:effectLst/>
                <a:latin typeface="Times New Roman" panose="02020603050405020304" pitchFamily="18" charset="0"/>
                <a:ea typeface="SimSun" panose="02010600030101010101" pitchFamily="2" charset="-122"/>
              </a:rPr>
            </a:br>
            <a:endParaRPr lang="en-IN" sz="1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1373CCE8-1D29-F6FE-05FE-708B436A3A2C}"/>
              </a:ext>
            </a:extLst>
          </p:cNvPr>
          <p:cNvPicPr>
            <a:picLocks noChangeAspect="1"/>
          </p:cNvPicPr>
          <p:nvPr/>
        </p:nvPicPr>
        <p:blipFill>
          <a:blip r:embed="rId2"/>
          <a:stretch>
            <a:fillRect/>
          </a:stretch>
        </p:blipFill>
        <p:spPr>
          <a:xfrm>
            <a:off x="1641987" y="1307690"/>
            <a:ext cx="7266039" cy="4542504"/>
          </a:xfrm>
          <a:prstGeom prst="rect">
            <a:avLst/>
          </a:prstGeom>
        </p:spPr>
      </p:pic>
    </p:spTree>
    <p:extLst>
      <p:ext uri="{BB962C8B-B14F-4D97-AF65-F5344CB8AC3E}">
        <p14:creationId xmlns:p14="http://schemas.microsoft.com/office/powerpoint/2010/main" val="560281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B0E2-1B26-B99C-0009-107EF974F499}"/>
              </a:ext>
            </a:extLst>
          </p:cNvPr>
          <p:cNvSpPr>
            <a:spLocks noGrp="1"/>
          </p:cNvSpPr>
          <p:nvPr>
            <p:ph type="title"/>
          </p:nvPr>
        </p:nvSpPr>
        <p:spPr>
          <a:xfrm>
            <a:off x="677334" y="353962"/>
            <a:ext cx="8596668" cy="6233652"/>
          </a:xfrm>
        </p:spPr>
        <p:txBody>
          <a:bodyPr>
            <a:normAutofit fontScale="90000"/>
          </a:bodyPr>
          <a:lstStyle/>
          <a:p>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If you're encountering an error related to Firebase Instance ID and it says "failed to retrieve Firebase Instance ID," it could be due to various reasons. Here are steps to resolve this issue:</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br>
              <a:rPr lang="en-US" sz="1800" dirty="0">
                <a:solidFill>
                  <a:schemeClr val="tx1">
                    <a:lumMod val="75000"/>
                    <a:lumOff val="25000"/>
                  </a:schemeClr>
                </a:solidFill>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Check Internet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Connection:Ensure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that the device or emulator you are using has a stable internet connection. Firebase services, including Instance ID, require an internet connection to work properly.</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Update Firebase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Libraries:Make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sure you are using the latest version of the Firebase SDK in your Android project. Check the Firebase documentation for the latest versions, and update your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build.gradle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files accordingly.</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Gradle  Copy code</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Example for Firebase Core and Cloud Messaging</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implementation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com.google.firebase:firebase-core:latest_version</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implementation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com.google.firebase:firebase-messaging:latest_version</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Check Firebase Project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Configuration:Verify</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that your Firebase project is correctly configured. Make sure the package name specified in your Firebase project matches the package name in your Android project.</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Ensure Device/Emulator Has Play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Services:Firebase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services often rely on Google Play services. Make sure that the device or emulator has Google Play services installed and updated.</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Check Firebase Console for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Issues:Go</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to the </a:t>
            </a:r>
            <a:r>
              <a:rPr lang="en-US" sz="1800" u="sng" dirty="0">
                <a:solidFill>
                  <a:schemeClr val="tx1">
                    <a:lumMod val="75000"/>
                    <a:lumOff val="25000"/>
                  </a:schemeClr>
                </a:solidFill>
                <a:effectLst/>
                <a:latin typeface="Segoe UI" panose="020B0502040204020203" pitchFamily="34" charset="0"/>
                <a:ea typeface="Segoe UI" panose="020B0502040204020203"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Firebase Console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and check if there are any issues or error messages related to your project.</a:t>
            </a:r>
            <a:br>
              <a:rPr lang="en-IN" sz="1800" dirty="0">
                <a:effectLst/>
                <a:latin typeface="Calibri" panose="020F0502020204030204" pitchFamily="34" charset="0"/>
                <a:ea typeface="DengXian" panose="02010600030101010101" pitchFamily="2" charset="-122"/>
                <a:cs typeface="Times New Roman" panose="02020603050405020304" pitchFamily="18" charset="0"/>
              </a:rPr>
            </a:b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effectLst/>
                <a:latin typeface="Calibri" panose="020F0502020204030204" pitchFamily="34" charset="0"/>
                <a:ea typeface="DengXian" panose="02010600030101010101" pitchFamily="2" charset="-122"/>
                <a:cs typeface="Times New Roman" panose="02020603050405020304" pitchFamily="18" charset="0"/>
              </a:rPr>
            </a:br>
            <a:endParaRPr lang="en-IN" dirty="0"/>
          </a:p>
        </p:txBody>
      </p:sp>
    </p:spTree>
    <p:extLst>
      <p:ext uri="{BB962C8B-B14F-4D97-AF65-F5344CB8AC3E}">
        <p14:creationId xmlns:p14="http://schemas.microsoft.com/office/powerpoint/2010/main" val="298699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EBCB-2FFC-1171-21B3-C4AFD6B2DAEE}"/>
              </a:ext>
            </a:extLst>
          </p:cNvPr>
          <p:cNvSpPr>
            <a:spLocks noGrp="1"/>
          </p:cNvSpPr>
          <p:nvPr>
            <p:ph type="title"/>
          </p:nvPr>
        </p:nvSpPr>
        <p:spPr/>
        <p:txBody>
          <a:bodyPr/>
          <a:lstStyle/>
          <a:p>
            <a:r>
              <a:rPr lang="en-IN" dirty="0"/>
              <a:t>Pseudocode :</a:t>
            </a:r>
            <a:br>
              <a:rPr lang="en-IN" dirty="0"/>
            </a:br>
            <a:endParaRPr lang="en-IN" dirty="0"/>
          </a:p>
        </p:txBody>
      </p:sp>
      <p:pic>
        <p:nvPicPr>
          <p:cNvPr id="7" name="Content Placeholder 6">
            <a:extLst>
              <a:ext uri="{FF2B5EF4-FFF2-40B4-BE49-F238E27FC236}">
                <a16:creationId xmlns:a16="http://schemas.microsoft.com/office/drawing/2014/main" id="{5188560B-FB80-648C-5EAE-373E53A0DC4D}"/>
              </a:ext>
            </a:extLst>
          </p:cNvPr>
          <p:cNvPicPr>
            <a:picLocks noGrp="1" noChangeAspect="1"/>
          </p:cNvPicPr>
          <p:nvPr>
            <p:ph idx="1"/>
          </p:nvPr>
        </p:nvPicPr>
        <p:blipFill>
          <a:blip r:embed="rId2"/>
          <a:stretch>
            <a:fillRect/>
          </a:stretch>
        </p:blipFill>
        <p:spPr>
          <a:xfrm>
            <a:off x="815340" y="1512348"/>
            <a:ext cx="7041036" cy="5047071"/>
          </a:xfrm>
        </p:spPr>
      </p:pic>
    </p:spTree>
    <p:extLst>
      <p:ext uri="{BB962C8B-B14F-4D97-AF65-F5344CB8AC3E}">
        <p14:creationId xmlns:p14="http://schemas.microsoft.com/office/powerpoint/2010/main" val="288153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AAF9-6901-8B21-303B-21BE73E07921}"/>
              </a:ext>
            </a:extLst>
          </p:cNvPr>
          <p:cNvSpPr>
            <a:spLocks noGrp="1"/>
          </p:cNvSpPr>
          <p:nvPr>
            <p:ph type="title"/>
          </p:nvPr>
        </p:nvSpPr>
        <p:spPr>
          <a:xfrm>
            <a:off x="677334" y="186813"/>
            <a:ext cx="8596668" cy="6587613"/>
          </a:xfrm>
        </p:spPr>
        <p:txBody>
          <a:bodyPr>
            <a:normAutofit fontScale="90000"/>
          </a:bodyPr>
          <a:lstStyle/>
          <a:p>
            <a:pPr marL="342900" lvl="0" indent="-342900">
              <a:tabLst>
                <a:tab pos="266700" algn="l"/>
              </a:tabLst>
            </a:pP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Verify Firebase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Initialization:Ensure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that you initialize Firebase in your application. This typically involves adding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FirebaseApp.initializeApp</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(context) in your Application class or in the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onCreate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method of your main activity.</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Java Copy code</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Example of Firebase initialization</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FirebaseApp.initializeApp</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(this);</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Review Device Token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Retrieval:If</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you are trying to retrieve the Firebase Instance ID token for Cloud Messaging, ensure that you are doing it correctly. Use the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FirebaseInstanceId.getInstance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getInstanceId</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method to get the token.</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Java Copy code</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FirebaseInstanceId.getInstance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getInstanceId</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addOnCompleteListener</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(task -&gt;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if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task.isSuccessful</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&amp;&amp;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task.getResult</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 null)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String token =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task.getResult</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getToken</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Log.d</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(TAG, "Firebase Instance ID Token: " + token);</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 else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Log.w</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(TAG, "Failed to retrieve Firebase Instance ID token.",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task.getException</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Check for Token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Refresh:If</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the error is occurring during the app's lifecycle, make sure you handle token refresh correctly. Implement a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FirebaseMessagingService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and override the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onNewToken</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method to receive refreshed tokens.</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endParaRPr lang="en-IN" dirty="0">
              <a:solidFill>
                <a:schemeClr val="tx1">
                  <a:lumMod val="75000"/>
                  <a:lumOff val="25000"/>
                </a:schemeClr>
              </a:solidFill>
            </a:endParaRPr>
          </a:p>
        </p:txBody>
      </p:sp>
    </p:spTree>
    <p:extLst>
      <p:ext uri="{BB962C8B-B14F-4D97-AF65-F5344CB8AC3E}">
        <p14:creationId xmlns:p14="http://schemas.microsoft.com/office/powerpoint/2010/main" val="2581897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5E92-6FB1-BE69-97B1-BEB1055C9509}"/>
              </a:ext>
            </a:extLst>
          </p:cNvPr>
          <p:cNvSpPr>
            <a:spLocks noGrp="1"/>
          </p:cNvSpPr>
          <p:nvPr>
            <p:ph type="title"/>
          </p:nvPr>
        </p:nvSpPr>
        <p:spPr>
          <a:xfrm>
            <a:off x="677334" y="471948"/>
            <a:ext cx="8596668" cy="6145162"/>
          </a:xfrm>
        </p:spPr>
        <p:txBody>
          <a:bodyPr>
            <a:normAutofit fontScale="90000"/>
          </a:bodyPr>
          <a:lstStyle/>
          <a:p>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Java  Copy code</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public class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MyFirebaseMessagingService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extends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FirebaseMessagingService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@Override</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public void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onNewToken</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(String token)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Log.d</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(TAG, "Refreshed token: " + token);</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 Send the refreshed token to your server if needed</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Review Firebase Cloud Messaging (FCM)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Configuration:If</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you are using Firebase Cloud Messaging, make sure your FCM configuration is correct. Check the google-</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services.json</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file and ensure it matches your Firebase project.</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Check for Firebase Dependencies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Conflicts:Ensure</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that there are no conflicts between different versions of Firebase dependencies or other dependencies in your project. Use the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gradlew</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app:dependencies</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command in the terminal to analyze dependencies.</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Review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Proguard</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Rules:If</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you are using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Proguard</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make sure you have the necessary rules for Firebase. Firebase provides default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Proguard</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rules that should be included in your </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Proguard</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configuration.</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Test on Different Devices/</a:t>
            </a:r>
            <a:r>
              <a:rPr lang="en-US" sz="1800" dirty="0" err="1">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Emulators:Test</a:t>
            </a:r>
            <a:r>
              <a:rPr lang="en-US"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t> your app on different devices and emulators to see if the issue is specific to a particular environment.</a:t>
            </a:r>
            <a:br>
              <a:rPr lang="en-IN" sz="1800" dirty="0">
                <a:solidFill>
                  <a:schemeClr val="tx1">
                    <a:lumMod val="75000"/>
                    <a:lumOff val="25000"/>
                  </a:schemeClr>
                </a:solidFill>
                <a:effectLst/>
                <a:latin typeface="Calibri" panose="020F0502020204030204" pitchFamily="34" charset="0"/>
                <a:ea typeface="DengXian" panose="02010600030101010101" pitchFamily="2" charset="-122"/>
                <a:cs typeface="Times New Roman" panose="02020603050405020304" pitchFamily="18" charset="0"/>
              </a:rPr>
            </a:br>
            <a:endParaRPr lang="en-IN" dirty="0">
              <a:solidFill>
                <a:schemeClr val="tx1">
                  <a:lumMod val="75000"/>
                  <a:lumOff val="25000"/>
                </a:schemeClr>
              </a:solidFill>
            </a:endParaRPr>
          </a:p>
        </p:txBody>
      </p:sp>
    </p:spTree>
    <p:extLst>
      <p:ext uri="{BB962C8B-B14F-4D97-AF65-F5344CB8AC3E}">
        <p14:creationId xmlns:p14="http://schemas.microsoft.com/office/powerpoint/2010/main" val="3617965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4CE7-FD73-917B-2774-B0987CA75484}"/>
              </a:ext>
            </a:extLst>
          </p:cNvPr>
          <p:cNvSpPr>
            <a:spLocks noGrp="1"/>
          </p:cNvSpPr>
          <p:nvPr>
            <p:ph type="title"/>
          </p:nvPr>
        </p:nvSpPr>
        <p:spPr>
          <a:xfrm>
            <a:off x="677334" y="609599"/>
            <a:ext cx="8596668" cy="4689987"/>
          </a:xfrm>
        </p:spPr>
        <p:txBody>
          <a:bodyPr>
            <a:normAutofit fontScale="90000"/>
          </a:bodyPr>
          <a:lstStyle/>
          <a:p>
            <a:r>
              <a:rPr lang="en-IN" dirty="0"/>
              <a:t>Conclusion :</a:t>
            </a:r>
            <a:br>
              <a:rPr lang="en-IN" dirty="0"/>
            </a:br>
            <a:br>
              <a:rPr lang="en-IN" dirty="0"/>
            </a:br>
            <a:r>
              <a:rPr lang="en-US" sz="2700" dirty="0">
                <a:solidFill>
                  <a:schemeClr val="bg2">
                    <a:lumMod val="25000"/>
                  </a:schemeClr>
                </a:solidFill>
              </a:rPr>
              <a:t>Visualization of the impact of donation has a positive impact on the users. An effort focused on feeding the hungry and minimizing food Wastage at the same time. An Application which can be used to donate or claim the excess food. Donating the excess food provides the location of where excess food is available &amp; details of the food quantity available and sends immediate alerts to nearby NGO's, orphanages, and volunteers to collect them.</a:t>
            </a:r>
            <a:endParaRPr lang="en-IN" dirty="0">
              <a:solidFill>
                <a:schemeClr val="bg2">
                  <a:lumMod val="25000"/>
                </a:schemeClr>
              </a:solidFill>
            </a:endParaRPr>
          </a:p>
        </p:txBody>
      </p:sp>
    </p:spTree>
    <p:extLst>
      <p:ext uri="{BB962C8B-B14F-4D97-AF65-F5344CB8AC3E}">
        <p14:creationId xmlns:p14="http://schemas.microsoft.com/office/powerpoint/2010/main" val="3786764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98CB-1987-4EE6-B94B-5CC01A1C9A9D}"/>
              </a:ext>
            </a:extLst>
          </p:cNvPr>
          <p:cNvSpPr>
            <a:spLocks noGrp="1"/>
          </p:cNvSpPr>
          <p:nvPr>
            <p:ph type="title"/>
          </p:nvPr>
        </p:nvSpPr>
        <p:spPr>
          <a:xfrm>
            <a:off x="677334" y="609600"/>
            <a:ext cx="8596668" cy="6164826"/>
          </a:xfrm>
        </p:spPr>
        <p:txBody>
          <a:bodyPr/>
          <a:lstStyle/>
          <a:p>
            <a:r>
              <a:rPr lang="en-IN" dirty="0"/>
              <a:t>Limitations :</a:t>
            </a:r>
            <a:br>
              <a:rPr lang="en-IN" dirty="0"/>
            </a:br>
            <a:endParaRPr lang="en-IN" dirty="0"/>
          </a:p>
        </p:txBody>
      </p:sp>
    </p:spTree>
    <p:extLst>
      <p:ext uri="{BB962C8B-B14F-4D97-AF65-F5344CB8AC3E}">
        <p14:creationId xmlns:p14="http://schemas.microsoft.com/office/powerpoint/2010/main" val="122652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59E9-1125-EA73-9771-3A5B5E424608}"/>
              </a:ext>
            </a:extLst>
          </p:cNvPr>
          <p:cNvSpPr>
            <a:spLocks noGrp="1"/>
          </p:cNvSpPr>
          <p:nvPr>
            <p:ph type="title"/>
          </p:nvPr>
        </p:nvSpPr>
        <p:spPr>
          <a:xfrm>
            <a:off x="677334" y="265471"/>
            <a:ext cx="8596668" cy="6076335"/>
          </a:xfrm>
        </p:spPr>
        <p:txBody>
          <a:bodyPr>
            <a:normAutofit/>
          </a:bodyPr>
          <a:lstStyle/>
          <a:p>
            <a:r>
              <a:rPr lang="en-IN" dirty="0"/>
              <a:t>Future scope :</a:t>
            </a:r>
            <a:br>
              <a:rPr lang="en-IN" dirty="0"/>
            </a:br>
            <a:br>
              <a:rPr lang="en-IN" dirty="0"/>
            </a:br>
            <a:r>
              <a:rPr lang="en-US" sz="2700" dirty="0">
                <a:solidFill>
                  <a:schemeClr val="bg2">
                    <a:lumMod val="25000"/>
                  </a:schemeClr>
                </a:solidFill>
              </a:rPr>
              <a:t>This application will reach to all the people of </a:t>
            </a:r>
            <a:br>
              <a:rPr lang="en-US" sz="2700" dirty="0">
                <a:solidFill>
                  <a:schemeClr val="bg2">
                    <a:lumMod val="25000"/>
                  </a:schemeClr>
                </a:solidFill>
              </a:rPr>
            </a:br>
            <a:r>
              <a:rPr lang="en-US" sz="2700" dirty="0">
                <a:solidFill>
                  <a:schemeClr val="bg2">
                    <a:lumMod val="25000"/>
                  </a:schemeClr>
                </a:solidFill>
              </a:rPr>
              <a:t>India than it is going to bring joy in life of many people as some will feel happy by donating food, clothes and books and the people who will receive these items will also feel joy and happiness. This application can play a major role to help India become more developed in coming future by making all the citizen of India happy and prosperous. This application will help those individuals who agonizes </a:t>
            </a:r>
            <a:br>
              <a:rPr lang="en-US" sz="2700" dirty="0">
                <a:solidFill>
                  <a:schemeClr val="bg2">
                    <a:lumMod val="25000"/>
                  </a:schemeClr>
                </a:solidFill>
              </a:rPr>
            </a:br>
            <a:r>
              <a:rPr lang="en-US" sz="2700" dirty="0">
                <a:solidFill>
                  <a:schemeClr val="bg2">
                    <a:lumMod val="25000"/>
                  </a:schemeClr>
                </a:solidFill>
              </a:rPr>
              <a:t>from malnourishment and </a:t>
            </a:r>
            <a:r>
              <a:rPr lang="en-US" sz="2700" dirty="0" err="1">
                <a:solidFill>
                  <a:schemeClr val="bg2">
                    <a:lumMod val="25000"/>
                  </a:schemeClr>
                </a:solidFill>
              </a:rPr>
              <a:t>redemption,this</a:t>
            </a:r>
            <a:r>
              <a:rPr lang="en-US" sz="2700" dirty="0">
                <a:solidFill>
                  <a:schemeClr val="bg2">
                    <a:lumMod val="25000"/>
                  </a:schemeClr>
                </a:solidFill>
              </a:rPr>
              <a:t> application is for those who can’t get food. </a:t>
            </a:r>
            <a:endParaRPr lang="en-IN" dirty="0">
              <a:solidFill>
                <a:schemeClr val="bg2">
                  <a:lumMod val="25000"/>
                </a:schemeClr>
              </a:solidFill>
            </a:endParaRPr>
          </a:p>
        </p:txBody>
      </p:sp>
    </p:spTree>
    <p:extLst>
      <p:ext uri="{BB962C8B-B14F-4D97-AF65-F5344CB8AC3E}">
        <p14:creationId xmlns:p14="http://schemas.microsoft.com/office/powerpoint/2010/main" val="348179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11E15A-B3E8-8ACC-F170-10A02DCB3BD8}"/>
              </a:ext>
            </a:extLst>
          </p:cNvPr>
          <p:cNvPicPr>
            <a:picLocks noChangeAspect="1"/>
          </p:cNvPicPr>
          <p:nvPr/>
        </p:nvPicPr>
        <p:blipFill>
          <a:blip r:embed="rId2"/>
          <a:stretch>
            <a:fillRect/>
          </a:stretch>
        </p:blipFill>
        <p:spPr>
          <a:xfrm>
            <a:off x="1035698" y="662473"/>
            <a:ext cx="7700632" cy="5878286"/>
          </a:xfrm>
          <a:prstGeom prst="rect">
            <a:avLst/>
          </a:prstGeom>
        </p:spPr>
      </p:pic>
    </p:spTree>
    <p:extLst>
      <p:ext uri="{BB962C8B-B14F-4D97-AF65-F5344CB8AC3E}">
        <p14:creationId xmlns:p14="http://schemas.microsoft.com/office/powerpoint/2010/main" val="121635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78130E-09FB-06C2-54FF-0BB202BD2A17}"/>
              </a:ext>
            </a:extLst>
          </p:cNvPr>
          <p:cNvPicPr>
            <a:picLocks noChangeAspect="1"/>
          </p:cNvPicPr>
          <p:nvPr/>
        </p:nvPicPr>
        <p:blipFill>
          <a:blip r:embed="rId2"/>
          <a:stretch>
            <a:fillRect/>
          </a:stretch>
        </p:blipFill>
        <p:spPr>
          <a:xfrm>
            <a:off x="970384" y="821095"/>
            <a:ext cx="7296538" cy="2808514"/>
          </a:xfrm>
          <a:prstGeom prst="rect">
            <a:avLst/>
          </a:prstGeom>
        </p:spPr>
      </p:pic>
    </p:spTree>
    <p:extLst>
      <p:ext uri="{BB962C8B-B14F-4D97-AF65-F5344CB8AC3E}">
        <p14:creationId xmlns:p14="http://schemas.microsoft.com/office/powerpoint/2010/main" val="370523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98BA-A64F-EBDA-6E62-ACC7DD262B69}"/>
              </a:ext>
            </a:extLst>
          </p:cNvPr>
          <p:cNvSpPr>
            <a:spLocks noGrp="1"/>
          </p:cNvSpPr>
          <p:nvPr>
            <p:ph type="title"/>
          </p:nvPr>
        </p:nvSpPr>
        <p:spPr/>
        <p:txBody>
          <a:bodyPr/>
          <a:lstStyle/>
          <a:p>
            <a:r>
              <a:rPr lang="en-IN" dirty="0"/>
              <a:t>Decision Table :</a:t>
            </a:r>
          </a:p>
        </p:txBody>
      </p:sp>
      <p:pic>
        <p:nvPicPr>
          <p:cNvPr id="4" name="Content Placeholder 3">
            <a:extLst>
              <a:ext uri="{FF2B5EF4-FFF2-40B4-BE49-F238E27FC236}">
                <a16:creationId xmlns:a16="http://schemas.microsoft.com/office/drawing/2014/main" id="{1BE05823-8850-597E-D375-89CC79AE2E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494" y="2320131"/>
            <a:ext cx="8401050" cy="28575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7719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D929-B8E3-27E2-0E6C-91B979E90B38}"/>
              </a:ext>
            </a:extLst>
          </p:cNvPr>
          <p:cNvSpPr>
            <a:spLocks noGrp="1"/>
          </p:cNvSpPr>
          <p:nvPr>
            <p:ph type="title"/>
          </p:nvPr>
        </p:nvSpPr>
        <p:spPr>
          <a:xfrm>
            <a:off x="677334" y="609600"/>
            <a:ext cx="8596668" cy="724678"/>
          </a:xfrm>
        </p:spPr>
        <p:txBody>
          <a:bodyPr/>
          <a:lstStyle/>
          <a:p>
            <a:r>
              <a:rPr lang="en-IN" dirty="0"/>
              <a:t>Decision Tree :</a:t>
            </a:r>
          </a:p>
        </p:txBody>
      </p:sp>
      <p:pic>
        <p:nvPicPr>
          <p:cNvPr id="4" name="Content Placeholder 3">
            <a:extLst>
              <a:ext uri="{FF2B5EF4-FFF2-40B4-BE49-F238E27FC236}">
                <a16:creationId xmlns:a16="http://schemas.microsoft.com/office/drawing/2014/main" id="{85075876-E4BB-B7D1-6240-21FDF4323DCF}"/>
              </a:ext>
            </a:extLst>
          </p:cNvPr>
          <p:cNvPicPr>
            <a:picLocks noGrp="1" noChangeAspect="1"/>
          </p:cNvPicPr>
          <p:nvPr>
            <p:ph idx="1"/>
          </p:nvPr>
        </p:nvPicPr>
        <p:blipFill>
          <a:blip r:embed="rId2"/>
          <a:stretch>
            <a:fillRect/>
          </a:stretch>
        </p:blipFill>
        <p:spPr>
          <a:xfrm>
            <a:off x="2061595" y="1333500"/>
            <a:ext cx="6382609" cy="5067300"/>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06646CA1-DF4B-EB36-B248-CF0589F187B6}"/>
                  </a:ext>
                </a:extLst>
              </p14:cNvPr>
              <p14:cNvContentPartPr/>
              <p14:nvPr/>
            </p14:nvContentPartPr>
            <p14:xfrm>
              <a:off x="4267057" y="1572236"/>
              <a:ext cx="2376720" cy="100800"/>
            </p14:xfrm>
          </p:contentPart>
        </mc:Choice>
        <mc:Fallback>
          <p:pic>
            <p:nvPicPr>
              <p:cNvPr id="8" name="Ink 7">
                <a:extLst>
                  <a:ext uri="{FF2B5EF4-FFF2-40B4-BE49-F238E27FC236}">
                    <a16:creationId xmlns:a16="http://schemas.microsoft.com/office/drawing/2014/main" id="{06646CA1-DF4B-EB36-B248-CF0589F187B6}"/>
                  </a:ext>
                </a:extLst>
              </p:cNvPr>
              <p:cNvPicPr/>
              <p:nvPr/>
            </p:nvPicPr>
            <p:blipFill>
              <a:blip r:embed="rId4"/>
              <a:stretch>
                <a:fillRect/>
              </a:stretch>
            </p:blipFill>
            <p:spPr>
              <a:xfrm>
                <a:off x="4204417" y="1509236"/>
                <a:ext cx="25023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EB5FC808-1EE2-2575-B28E-918225D1129E}"/>
                  </a:ext>
                </a:extLst>
              </p14:cNvPr>
              <p14:cNvContentPartPr/>
              <p14:nvPr/>
            </p14:nvContentPartPr>
            <p14:xfrm>
              <a:off x="6213937" y="1592036"/>
              <a:ext cx="1780200" cy="70200"/>
            </p14:xfrm>
          </p:contentPart>
        </mc:Choice>
        <mc:Fallback>
          <p:pic>
            <p:nvPicPr>
              <p:cNvPr id="9" name="Ink 8">
                <a:extLst>
                  <a:ext uri="{FF2B5EF4-FFF2-40B4-BE49-F238E27FC236}">
                    <a16:creationId xmlns:a16="http://schemas.microsoft.com/office/drawing/2014/main" id="{EB5FC808-1EE2-2575-B28E-918225D1129E}"/>
                  </a:ext>
                </a:extLst>
              </p:cNvPr>
              <p:cNvPicPr/>
              <p:nvPr/>
            </p:nvPicPr>
            <p:blipFill>
              <a:blip r:embed="rId6"/>
              <a:stretch>
                <a:fillRect/>
              </a:stretch>
            </p:blipFill>
            <p:spPr>
              <a:xfrm>
                <a:off x="6151297" y="1529396"/>
                <a:ext cx="19058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0031EB4E-74D4-5493-E0AB-092BEDA91CE7}"/>
                  </a:ext>
                </a:extLst>
              </p14:cNvPr>
              <p14:cNvContentPartPr/>
              <p14:nvPr/>
            </p14:nvContentPartPr>
            <p14:xfrm>
              <a:off x="7668697" y="1535156"/>
              <a:ext cx="1204560" cy="550440"/>
            </p14:xfrm>
          </p:contentPart>
        </mc:Choice>
        <mc:Fallback>
          <p:pic>
            <p:nvPicPr>
              <p:cNvPr id="10" name="Ink 9">
                <a:extLst>
                  <a:ext uri="{FF2B5EF4-FFF2-40B4-BE49-F238E27FC236}">
                    <a16:creationId xmlns:a16="http://schemas.microsoft.com/office/drawing/2014/main" id="{0031EB4E-74D4-5493-E0AB-092BEDA91CE7}"/>
                  </a:ext>
                </a:extLst>
              </p:cNvPr>
              <p:cNvPicPr/>
              <p:nvPr/>
            </p:nvPicPr>
            <p:blipFill>
              <a:blip r:embed="rId8"/>
              <a:stretch>
                <a:fillRect/>
              </a:stretch>
            </p:blipFill>
            <p:spPr>
              <a:xfrm>
                <a:off x="7606057" y="1472156"/>
                <a:ext cx="1330200" cy="676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9B15FD89-9865-E4C7-54A2-60A4075CFE78}"/>
                  </a:ext>
                </a:extLst>
              </p14:cNvPr>
              <p14:cNvContentPartPr/>
              <p14:nvPr/>
            </p14:nvContentPartPr>
            <p14:xfrm>
              <a:off x="8071897" y="1799036"/>
              <a:ext cx="594000" cy="889200"/>
            </p14:xfrm>
          </p:contentPart>
        </mc:Choice>
        <mc:Fallback>
          <p:pic>
            <p:nvPicPr>
              <p:cNvPr id="11" name="Ink 10">
                <a:extLst>
                  <a:ext uri="{FF2B5EF4-FFF2-40B4-BE49-F238E27FC236}">
                    <a16:creationId xmlns:a16="http://schemas.microsoft.com/office/drawing/2014/main" id="{9B15FD89-9865-E4C7-54A2-60A4075CFE78}"/>
                  </a:ext>
                </a:extLst>
              </p:cNvPr>
              <p:cNvPicPr/>
              <p:nvPr/>
            </p:nvPicPr>
            <p:blipFill>
              <a:blip r:embed="rId10"/>
              <a:stretch>
                <a:fillRect/>
              </a:stretch>
            </p:blipFill>
            <p:spPr>
              <a:xfrm>
                <a:off x="8009257" y="1736396"/>
                <a:ext cx="719640" cy="1014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19A2D8D5-2B55-F01B-9AE9-C72D0C4E2FD4}"/>
                  </a:ext>
                </a:extLst>
              </p14:cNvPr>
              <p14:cNvContentPartPr/>
              <p14:nvPr/>
            </p14:nvContentPartPr>
            <p14:xfrm>
              <a:off x="8120497" y="2093876"/>
              <a:ext cx="313560" cy="785880"/>
            </p14:xfrm>
          </p:contentPart>
        </mc:Choice>
        <mc:Fallback>
          <p:pic>
            <p:nvPicPr>
              <p:cNvPr id="12" name="Ink 11">
                <a:extLst>
                  <a:ext uri="{FF2B5EF4-FFF2-40B4-BE49-F238E27FC236}">
                    <a16:creationId xmlns:a16="http://schemas.microsoft.com/office/drawing/2014/main" id="{19A2D8D5-2B55-F01B-9AE9-C72D0C4E2FD4}"/>
                  </a:ext>
                </a:extLst>
              </p:cNvPr>
              <p:cNvPicPr/>
              <p:nvPr/>
            </p:nvPicPr>
            <p:blipFill>
              <a:blip r:embed="rId12"/>
              <a:stretch>
                <a:fillRect/>
              </a:stretch>
            </p:blipFill>
            <p:spPr>
              <a:xfrm>
                <a:off x="8057857" y="2031236"/>
                <a:ext cx="439200" cy="911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7C206B42-46FF-040D-92B4-8BE67B4EB81B}"/>
                  </a:ext>
                </a:extLst>
              </p14:cNvPr>
              <p14:cNvContentPartPr/>
              <p14:nvPr/>
            </p14:nvContentPartPr>
            <p14:xfrm>
              <a:off x="8180257" y="2624876"/>
              <a:ext cx="140760" cy="318600"/>
            </p14:xfrm>
          </p:contentPart>
        </mc:Choice>
        <mc:Fallback>
          <p:pic>
            <p:nvPicPr>
              <p:cNvPr id="20" name="Ink 19">
                <a:extLst>
                  <a:ext uri="{FF2B5EF4-FFF2-40B4-BE49-F238E27FC236}">
                    <a16:creationId xmlns:a16="http://schemas.microsoft.com/office/drawing/2014/main" id="{7C206B42-46FF-040D-92B4-8BE67B4EB81B}"/>
                  </a:ext>
                </a:extLst>
              </p:cNvPr>
              <p:cNvPicPr/>
              <p:nvPr/>
            </p:nvPicPr>
            <p:blipFill>
              <a:blip r:embed="rId14"/>
              <a:stretch>
                <a:fillRect/>
              </a:stretch>
            </p:blipFill>
            <p:spPr>
              <a:xfrm>
                <a:off x="8117617" y="2562236"/>
                <a:ext cx="266400" cy="444240"/>
              </a:xfrm>
              <a:prstGeom prst="rect">
                <a:avLst/>
              </a:prstGeom>
            </p:spPr>
          </p:pic>
        </mc:Fallback>
      </mc:AlternateContent>
      <p:grpSp>
        <p:nvGrpSpPr>
          <p:cNvPr id="23" name="Group 22">
            <a:extLst>
              <a:ext uri="{FF2B5EF4-FFF2-40B4-BE49-F238E27FC236}">
                <a16:creationId xmlns:a16="http://schemas.microsoft.com/office/drawing/2014/main" id="{956C7EEC-C87A-425D-70D5-042D93669E07}"/>
              </a:ext>
            </a:extLst>
          </p:cNvPr>
          <p:cNvGrpSpPr/>
          <p:nvPr/>
        </p:nvGrpSpPr>
        <p:grpSpPr>
          <a:xfrm>
            <a:off x="8111137" y="2546396"/>
            <a:ext cx="148320" cy="1078560"/>
            <a:chOff x="8111137" y="2546396"/>
            <a:chExt cx="148320" cy="1078560"/>
          </a:xfrm>
        </p:grpSpPr>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1FD43D81-F3A0-A35F-B513-73048EF7A220}"/>
                    </a:ext>
                  </a:extLst>
                </p14:cNvPr>
                <p14:cNvContentPartPr/>
                <p14:nvPr/>
              </p14:nvContentPartPr>
              <p14:xfrm>
                <a:off x="8111497" y="2546396"/>
                <a:ext cx="360" cy="360"/>
              </p14:xfrm>
            </p:contentPart>
          </mc:Choice>
          <mc:Fallback>
            <p:pic>
              <p:nvPicPr>
                <p:cNvPr id="17" name="Ink 16">
                  <a:extLst>
                    <a:ext uri="{FF2B5EF4-FFF2-40B4-BE49-F238E27FC236}">
                      <a16:creationId xmlns:a16="http://schemas.microsoft.com/office/drawing/2014/main" id="{1FD43D81-F3A0-A35F-B513-73048EF7A220}"/>
                    </a:ext>
                  </a:extLst>
                </p:cNvPr>
                <p:cNvPicPr/>
                <p:nvPr/>
              </p:nvPicPr>
              <p:blipFill>
                <a:blip r:embed="rId16"/>
                <a:stretch>
                  <a:fillRect/>
                </a:stretch>
              </p:blipFill>
              <p:spPr>
                <a:xfrm>
                  <a:off x="8048857" y="2483756"/>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A7DA26E5-D456-121D-09FB-8B9C57CCD37B}"/>
                    </a:ext>
                  </a:extLst>
                </p14:cNvPr>
                <p14:cNvContentPartPr/>
                <p14:nvPr/>
              </p14:nvContentPartPr>
              <p14:xfrm>
                <a:off x="8111497" y="2546396"/>
                <a:ext cx="360" cy="360"/>
              </p14:xfrm>
            </p:contentPart>
          </mc:Choice>
          <mc:Fallback>
            <p:pic>
              <p:nvPicPr>
                <p:cNvPr id="18" name="Ink 17">
                  <a:extLst>
                    <a:ext uri="{FF2B5EF4-FFF2-40B4-BE49-F238E27FC236}">
                      <a16:creationId xmlns:a16="http://schemas.microsoft.com/office/drawing/2014/main" id="{A7DA26E5-D456-121D-09FB-8B9C57CCD37B}"/>
                    </a:ext>
                  </a:extLst>
                </p:cNvPr>
                <p:cNvPicPr/>
                <p:nvPr/>
              </p:nvPicPr>
              <p:blipFill>
                <a:blip r:embed="rId16"/>
                <a:stretch>
                  <a:fillRect/>
                </a:stretch>
              </p:blipFill>
              <p:spPr>
                <a:xfrm>
                  <a:off x="8048857" y="2483756"/>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1A2D258F-FB34-8B4B-D229-5DB8364CF5CE}"/>
                    </a:ext>
                  </a:extLst>
                </p14:cNvPr>
                <p14:cNvContentPartPr/>
                <p14:nvPr/>
              </p14:nvContentPartPr>
              <p14:xfrm>
                <a:off x="8111137" y="2821796"/>
                <a:ext cx="148320" cy="803160"/>
              </p14:xfrm>
            </p:contentPart>
          </mc:Choice>
          <mc:Fallback>
            <p:pic>
              <p:nvPicPr>
                <p:cNvPr id="22" name="Ink 21">
                  <a:extLst>
                    <a:ext uri="{FF2B5EF4-FFF2-40B4-BE49-F238E27FC236}">
                      <a16:creationId xmlns:a16="http://schemas.microsoft.com/office/drawing/2014/main" id="{1A2D258F-FB34-8B4B-D229-5DB8364CF5CE}"/>
                    </a:ext>
                  </a:extLst>
                </p:cNvPr>
                <p:cNvPicPr/>
                <p:nvPr/>
              </p:nvPicPr>
              <p:blipFill>
                <a:blip r:embed="rId19"/>
                <a:stretch>
                  <a:fillRect/>
                </a:stretch>
              </p:blipFill>
              <p:spPr>
                <a:xfrm>
                  <a:off x="8048137" y="2759156"/>
                  <a:ext cx="273960" cy="928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26" name="Ink 25">
                <a:extLst>
                  <a:ext uri="{FF2B5EF4-FFF2-40B4-BE49-F238E27FC236}">
                    <a16:creationId xmlns:a16="http://schemas.microsoft.com/office/drawing/2014/main" id="{608CA70B-8AC4-9538-1EEC-375E123D70C1}"/>
                  </a:ext>
                </a:extLst>
              </p14:cNvPr>
              <p14:cNvContentPartPr/>
              <p14:nvPr/>
            </p14:nvContentPartPr>
            <p14:xfrm>
              <a:off x="8021857" y="3805316"/>
              <a:ext cx="139680" cy="806400"/>
            </p14:xfrm>
          </p:contentPart>
        </mc:Choice>
        <mc:Fallback>
          <p:pic>
            <p:nvPicPr>
              <p:cNvPr id="26" name="Ink 25">
                <a:extLst>
                  <a:ext uri="{FF2B5EF4-FFF2-40B4-BE49-F238E27FC236}">
                    <a16:creationId xmlns:a16="http://schemas.microsoft.com/office/drawing/2014/main" id="{608CA70B-8AC4-9538-1EEC-375E123D70C1}"/>
                  </a:ext>
                </a:extLst>
              </p:cNvPr>
              <p:cNvPicPr/>
              <p:nvPr/>
            </p:nvPicPr>
            <p:blipFill>
              <a:blip r:embed="rId21"/>
              <a:stretch>
                <a:fillRect/>
              </a:stretch>
            </p:blipFill>
            <p:spPr>
              <a:xfrm>
                <a:off x="7959217" y="3742316"/>
                <a:ext cx="265320" cy="932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7" name="Ink 26">
                <a:extLst>
                  <a:ext uri="{FF2B5EF4-FFF2-40B4-BE49-F238E27FC236}">
                    <a16:creationId xmlns:a16="http://schemas.microsoft.com/office/drawing/2014/main" id="{1A44C3B2-207B-34FF-11BA-A9EE88387A01}"/>
                  </a:ext>
                </a:extLst>
              </p14:cNvPr>
              <p14:cNvContentPartPr/>
              <p14:nvPr/>
            </p14:nvContentPartPr>
            <p14:xfrm>
              <a:off x="8129137" y="3430916"/>
              <a:ext cx="32040" cy="501840"/>
            </p14:xfrm>
          </p:contentPart>
        </mc:Choice>
        <mc:Fallback>
          <p:pic>
            <p:nvPicPr>
              <p:cNvPr id="27" name="Ink 26">
                <a:extLst>
                  <a:ext uri="{FF2B5EF4-FFF2-40B4-BE49-F238E27FC236}">
                    <a16:creationId xmlns:a16="http://schemas.microsoft.com/office/drawing/2014/main" id="{1A44C3B2-207B-34FF-11BA-A9EE88387A01}"/>
                  </a:ext>
                </a:extLst>
              </p:cNvPr>
              <p:cNvPicPr/>
              <p:nvPr/>
            </p:nvPicPr>
            <p:blipFill>
              <a:blip r:embed="rId23"/>
              <a:stretch>
                <a:fillRect/>
              </a:stretch>
            </p:blipFill>
            <p:spPr>
              <a:xfrm>
                <a:off x="8066497" y="3368276"/>
                <a:ext cx="15768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k 27">
                <a:extLst>
                  <a:ext uri="{FF2B5EF4-FFF2-40B4-BE49-F238E27FC236}">
                    <a16:creationId xmlns:a16="http://schemas.microsoft.com/office/drawing/2014/main" id="{A6823EDA-8515-73DB-58F9-F7DC7589DC88}"/>
                  </a:ext>
                </a:extLst>
              </p14:cNvPr>
              <p14:cNvContentPartPr/>
              <p14:nvPr/>
            </p14:nvContentPartPr>
            <p14:xfrm>
              <a:off x="8121217" y="4699556"/>
              <a:ext cx="360" cy="360"/>
            </p14:xfrm>
          </p:contentPart>
        </mc:Choice>
        <mc:Fallback>
          <p:pic>
            <p:nvPicPr>
              <p:cNvPr id="28" name="Ink 27">
                <a:extLst>
                  <a:ext uri="{FF2B5EF4-FFF2-40B4-BE49-F238E27FC236}">
                    <a16:creationId xmlns:a16="http://schemas.microsoft.com/office/drawing/2014/main" id="{A6823EDA-8515-73DB-58F9-F7DC7589DC88}"/>
                  </a:ext>
                </a:extLst>
              </p:cNvPr>
              <p:cNvPicPr/>
              <p:nvPr/>
            </p:nvPicPr>
            <p:blipFill>
              <a:blip r:embed="rId16"/>
              <a:stretch>
                <a:fillRect/>
              </a:stretch>
            </p:blipFill>
            <p:spPr>
              <a:xfrm>
                <a:off x="8058577" y="4636556"/>
                <a:ext cx="126000" cy="126000"/>
              </a:xfrm>
              <a:prstGeom prst="rect">
                <a:avLst/>
              </a:prstGeom>
            </p:spPr>
          </p:pic>
        </mc:Fallback>
      </mc:AlternateContent>
    </p:spTree>
    <p:extLst>
      <p:ext uri="{BB962C8B-B14F-4D97-AF65-F5344CB8AC3E}">
        <p14:creationId xmlns:p14="http://schemas.microsoft.com/office/powerpoint/2010/main" val="207039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3536-1DC8-58ED-141E-AA0E83052BB8}"/>
              </a:ext>
            </a:extLst>
          </p:cNvPr>
          <p:cNvSpPr>
            <a:spLocks noGrp="1"/>
          </p:cNvSpPr>
          <p:nvPr>
            <p:ph type="title"/>
          </p:nvPr>
        </p:nvSpPr>
        <p:spPr>
          <a:xfrm>
            <a:off x="677334" y="609600"/>
            <a:ext cx="8596668" cy="1228531"/>
          </a:xfrm>
        </p:spPr>
        <p:txBody>
          <a:bodyPr>
            <a:normAutofit/>
          </a:bodyPr>
          <a:lstStyle/>
          <a:p>
            <a:r>
              <a:rPr lang="en-IN" dirty="0"/>
              <a:t>Input-output screens :</a:t>
            </a:r>
            <a:br>
              <a:rPr lang="en-IN" dirty="0"/>
            </a:br>
            <a:r>
              <a:rPr lang="en-IN" sz="2400" dirty="0"/>
              <a:t>Donor’s screen</a:t>
            </a:r>
            <a:endParaRPr lang="en-IN" dirty="0"/>
          </a:p>
        </p:txBody>
      </p:sp>
      <p:pic>
        <p:nvPicPr>
          <p:cNvPr id="5" name="Content Placeholder 4">
            <a:extLst>
              <a:ext uri="{FF2B5EF4-FFF2-40B4-BE49-F238E27FC236}">
                <a16:creationId xmlns:a16="http://schemas.microsoft.com/office/drawing/2014/main" id="{D9B16906-7AB3-D9A0-7590-33538B74BCF2}"/>
              </a:ext>
            </a:extLst>
          </p:cNvPr>
          <p:cNvPicPr>
            <a:picLocks noGrp="1" noChangeAspect="1"/>
          </p:cNvPicPr>
          <p:nvPr>
            <p:ph sz="half" idx="1"/>
          </p:nvPr>
        </p:nvPicPr>
        <p:blipFill>
          <a:blip r:embed="rId2"/>
          <a:stretch>
            <a:fillRect/>
          </a:stretch>
        </p:blipFill>
        <p:spPr>
          <a:xfrm>
            <a:off x="1641531" y="2015414"/>
            <a:ext cx="2069111" cy="37415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Content Placeholder 6">
            <a:extLst>
              <a:ext uri="{FF2B5EF4-FFF2-40B4-BE49-F238E27FC236}">
                <a16:creationId xmlns:a16="http://schemas.microsoft.com/office/drawing/2014/main" id="{22E5C985-EAEB-D276-D504-BC79D3A8C4E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93094" y="2015414"/>
            <a:ext cx="2192694" cy="37415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640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E373-24A4-6BDE-0198-2D4F2C33E7DC}"/>
              </a:ext>
            </a:extLst>
          </p:cNvPr>
          <p:cNvSpPr>
            <a:spLocks noGrp="1"/>
          </p:cNvSpPr>
          <p:nvPr>
            <p:ph type="title"/>
          </p:nvPr>
        </p:nvSpPr>
        <p:spPr>
          <a:xfrm>
            <a:off x="677334" y="609599"/>
            <a:ext cx="8596668" cy="622041"/>
          </a:xfrm>
        </p:spPr>
        <p:txBody>
          <a:bodyPr>
            <a:normAutofit/>
          </a:bodyPr>
          <a:lstStyle/>
          <a:p>
            <a:r>
              <a:rPr lang="en-IN" sz="2000" dirty="0"/>
              <a:t>NGO’s screen:</a:t>
            </a:r>
          </a:p>
        </p:txBody>
      </p:sp>
      <p:pic>
        <p:nvPicPr>
          <p:cNvPr id="8" name="Content Placeholder 7">
            <a:extLst>
              <a:ext uri="{FF2B5EF4-FFF2-40B4-BE49-F238E27FC236}">
                <a16:creationId xmlns:a16="http://schemas.microsoft.com/office/drawing/2014/main" id="{40B36493-D18A-1BCE-3901-9C7DEB12FFE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8288" y="1427632"/>
            <a:ext cx="2680494" cy="4940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Content Placeholder 5">
            <a:extLst>
              <a:ext uri="{FF2B5EF4-FFF2-40B4-BE49-F238E27FC236}">
                <a16:creationId xmlns:a16="http://schemas.microsoft.com/office/drawing/2014/main" id="{BAFEFDB6-D050-42B9-301B-90F316400BE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58686" y="1427632"/>
            <a:ext cx="2624534" cy="4940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4265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1AC8-90CB-B1AD-24EB-380FDC169B4A}"/>
              </a:ext>
            </a:extLst>
          </p:cNvPr>
          <p:cNvSpPr>
            <a:spLocks noGrp="1"/>
          </p:cNvSpPr>
          <p:nvPr>
            <p:ph type="title"/>
          </p:nvPr>
        </p:nvSpPr>
        <p:spPr>
          <a:xfrm>
            <a:off x="677334" y="609600"/>
            <a:ext cx="8596668" cy="771331"/>
          </a:xfrm>
        </p:spPr>
        <p:txBody>
          <a:bodyPr/>
          <a:lstStyle/>
          <a:p>
            <a:r>
              <a:rPr lang="en-IN" dirty="0"/>
              <a:t>Implementation of testing approaches</a:t>
            </a:r>
          </a:p>
        </p:txBody>
      </p:sp>
      <p:pic>
        <p:nvPicPr>
          <p:cNvPr id="5" name="Content Placeholder 4">
            <a:extLst>
              <a:ext uri="{FF2B5EF4-FFF2-40B4-BE49-F238E27FC236}">
                <a16:creationId xmlns:a16="http://schemas.microsoft.com/office/drawing/2014/main" id="{7C0DFFE2-7D82-E1BA-CFA9-AB3ADE9743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675" y="1548881"/>
            <a:ext cx="8418688" cy="4699519"/>
          </a:xfrm>
        </p:spPr>
      </p:pic>
    </p:spTree>
    <p:extLst>
      <p:ext uri="{BB962C8B-B14F-4D97-AF65-F5344CB8AC3E}">
        <p14:creationId xmlns:p14="http://schemas.microsoft.com/office/powerpoint/2010/main" val="33162661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293</TotalTime>
  <Words>1867</Words>
  <Application>Microsoft Office PowerPoint</Application>
  <PresentationFormat>Widescreen</PresentationFormat>
  <Paragraphs>27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Book Antiqua</vt:lpstr>
      <vt:lpstr>Calibri</vt:lpstr>
      <vt:lpstr>Segoe UI</vt:lpstr>
      <vt:lpstr>Times New Roman</vt:lpstr>
      <vt:lpstr>Trebuchet MS</vt:lpstr>
      <vt:lpstr>Wingdings 3</vt:lpstr>
      <vt:lpstr>Facet</vt:lpstr>
      <vt:lpstr>DanVeer Food Donation app</vt:lpstr>
      <vt:lpstr>Pseudocode : </vt:lpstr>
      <vt:lpstr>PowerPoint Presentation</vt:lpstr>
      <vt:lpstr>PowerPoint Presentation</vt:lpstr>
      <vt:lpstr>Decision Table :</vt:lpstr>
      <vt:lpstr>Decision Tree :</vt:lpstr>
      <vt:lpstr>Input-output screens : Donor’s screen</vt:lpstr>
      <vt:lpstr>NGO’s screen:</vt:lpstr>
      <vt:lpstr>Implementation of testing approaches</vt:lpstr>
      <vt:lpstr>PowerPoint Presentation</vt:lpstr>
      <vt:lpstr>PowerPoint Presentation</vt:lpstr>
      <vt:lpstr>Test Reports :</vt:lpstr>
      <vt:lpstr>Resolving syntax errors in Android Studio involves identifying and fixing issues in your code. Here are general steps to help you address syntax errors:  1.Read the Error Message: Look at the error message displayed in the console or the red underlines in your code. The error message often provides information about the issue and the location in your code.  2.Understand the Error: Try to understand the error message and what it is indicating. It might be a missing semicolon, a misplaced parenthesis, a typo, or any other syntax-related problem.  3.Navigate to the Error Location: Click on the error message or the red underlined code to navigate directly to the location of the error in your code. Android Studio will often highlight the problematic line.  4.Review the Code: Inspect the code around the highlighted area. Check for typos, missing or extra punctuation marks, incorrect variable names, or any other syntax-related issues.  5.Use Code Assistance: Take advantage of Android Studio's code assistance features. Autocomplete and suggestions can help you avoid common syntax errors. Pressing "Ctrl + Space" can trigger code completion.  6.Consult Documentation: Refer to the official documentation for the programming language you are using (e.g., Java, Kotlin) to ensure that you are using the correct syntax for the elements in question. </vt:lpstr>
      <vt:lpstr>7.Check Imports: Ensure that you have imported the necessary libraries or packages. Missing imports can lead to syntax errors.  8.Clean and Rebuild: Sometimes, the build process might not catch all errors. Try cleaning and rebuilding your project to force a fresh compilation. You can do this from the "Build" menu in Android Studio.  9.Use Version Control: If you are using version control (e.g., Git), check if the issue is introduced in the latest changes. You can use version control tools to revert to a known working state.  10.Search Online: If you're unable to identify or fix the issue, consider searching online forums, community websites, or the official documentation for help. Someone else may have encountered a similar problem.  11.Consult the Community: If you're still stuck, consider seeking help on forums like Stack Overflow. Provide details about the error, relevant code snippets, and any troubleshooting steps you've taken.  12.Check for IDE Updates: Ensure that you are using the latest version of Android Studio. Updates often include bug fixes and improvements that could address syntax-related issues </vt:lpstr>
      <vt:lpstr>Dynamic Testing  1) UI/UX Issues </vt:lpstr>
      <vt:lpstr>if the login button width extends beyond the screen boundaries, it's likely a layout-related issue and not a syntax error. This type of issue falls under the category of "Layout Errors" or "UI/UX Issues" rather than a syntax error.  Here are some common causes and solutions for a login button width extending beyond the screen: Layout Parameters: Check the layout parameters of the button in your XML layout file (assuming you're using Android XML layouts). Ensure that the width is set to wrap_content or a specific dimension that doesn't exceed the screen width.  Xml Copy code &lt;Button     android:layout_width="wrap_content"   android:layout_height="wrap_content"   &lt;!-- other attributes --&gt; /&gt; </vt:lpstr>
      <vt:lpstr> Parent Layout Constraints: Examine the parent layout of the button. If it's a RelativeLayout or LinearLayout, make sure that the width is set appropriately, and any constraints or weights are configured correctly. Screen Size and Density:Consider different screen sizes and densities. If the issue occurs on specific devices, it might be related to different screen sizes or resolutions. Use layout weights, percentages, or different layout files for different screen sizes if necessary. Use of match_parent:Be cautious with the use of match_parent for the width. If the parent layout has fixed dimensions, using match_parent for the button might cause it to extend beyond the screen.  Xml Copy code &lt;Button   android:layout_width="match_parent"   android:layout_height="wrap_content"   &lt;!-- other attributes --&gt; /&gt;  Testing on Emulators/Devices:Test your layout on various emulators or physical devices with different screen sizes to ensure it behaves correctly on different platforms. Check for Dynamic Changes:If you're dynamically changing the width of the button in code, review the code responsible for these changes. Make sure it doesn't unintentionally set the width to an excessive value. </vt:lpstr>
      <vt:lpstr>Integration testing integrate Firebase services Error  </vt:lpstr>
      <vt:lpstr>If you're encountering an error related to Firebase Instance ID and it says "failed to retrieve Firebase Instance ID," it could be due to various reasons. Here are steps to resolve this issue:  Check Internet Connection:Ensure that the device or emulator you are using has a stable internet connection. Firebase services, including Instance ID, require an internet connection to work properly. Update Firebase Libraries:Make sure you are using the latest version of the Firebase SDK in your Android project. Check the Firebase documentation for the latest versions, and update your build.gradle files accordingly.  Gradle  Copy code // Example for Firebase Core and Cloud Messaging implementation 'com.google.firebase:firebase-core:latest_version' implementation 'com.google.firebase:firebase-messaging:latest_version'   Check Firebase Project Configuration:Verify that your Firebase project is correctly configured. Make sure the package name specified in your Firebase project matches the package name in your Android project.   Ensure Device/Emulator Has Play Services:Firebase services often rely on Google Play services. Make sure that the device or emulator has Google Play services installed and updated.   Check Firebase Console for Issues:Go to the Firebase Console and check if there are any issues or error messages related to your project.   </vt:lpstr>
      <vt:lpstr>Verify Firebase Initialization:Ensure that you initialize Firebase in your application. This typically involves adding FirebaseApp.initializeApp(context) in your Application class or in the onCreate method of your main activity. Java Copy code // Example of Firebase initialization FirebaseApp.initializeApp(this);   Review Device Token Retrieval:If you are trying to retrieve the Firebase Instance ID token for Cloud Messaging, ensure that you are doing it correctly. Use the FirebaseInstanceId.getInstance().getInstanceId() method to get the token. Java Copy code FirebaseInstanceId.getInstance().getInstanceId()     .addOnCompleteListener(task -&gt; {         if (task.isSuccessful() &amp;&amp; task.getResult() != null) {             String token = task.getResult().getToken();             Log.d(TAG, "Firebase Instance ID Token: " + token);         } else {             Log.w(TAG, "Failed to retrieve Firebase Instance ID token.", task.getException());         }     });   Check for Token Refresh:If the error is occurring during the app's lifecycle, make sure you handle token refresh correctly. Implement a FirebaseMessagingService and override the onNewToken method to receive refreshed tokens. </vt:lpstr>
      <vt:lpstr>Java  Copy code public class MyFirebaseMessagingService extends FirebaseMessagingService {     @Override     public void onNewToken(String token) {         Log.d(TAG, "Refreshed token: " + token);         // Send the refreshed token to your server if needed     } }   Review Firebase Cloud Messaging (FCM) Configuration:If you are using Firebase Cloud Messaging, make sure your FCM configuration is correct. Check the google-services.json file and ensure it matches your Firebase project.   Check for Firebase Dependencies Conflicts:Ensure that there are no conflicts between different versions of Firebase dependencies or other dependencies in your project. Use the ./gradlew app:dependencies command in the terminal to analyze dependencies.   Review Proguard Rules:If you are using Proguard, make sure you have the necessary rules for Firebase. Firebase provides default Proguard rules that should be included in your Proguard configuration.   Test on Different Devices/Emulators:Test your app on different devices and emulators to see if the issue is specific to a particular environment. </vt:lpstr>
      <vt:lpstr>Conclusion :  Visualization of the impact of donation has a positive impact on the users. An effort focused on feeding the hungry and minimizing food Wastage at the same time. An Application which can be used to donate or claim the excess food. Donating the excess food provides the location of where excess food is available &amp; details of the food quantity available and sends immediate alerts to nearby NGO's, orphanages, and volunteers to collect them.</vt:lpstr>
      <vt:lpstr>Limitations : </vt:lpstr>
      <vt:lpstr>Future scope :  This application will reach to all the people of  India than it is going to bring joy in life of many people as some will feel happy by donating food, clothes and books and the people who will receive these items will also feel joy and happiness. This application can play a major role to help India become more developed in coming future by making all the citizen of India happy and prosperous. This application will help those individuals who agonizes  from malnourishment and redemption,this application is for those who can’t get food.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DanVeer Food Donation app</dc:title>
  <dc:creator>Manish Patil</dc:creator>
  <cp:lastModifiedBy>Manish Patil</cp:lastModifiedBy>
  <cp:revision>1</cp:revision>
  <dcterms:created xsi:type="dcterms:W3CDTF">2023-11-21T12:05:19Z</dcterms:created>
  <dcterms:modified xsi:type="dcterms:W3CDTF">2023-11-22T06:22:35Z</dcterms:modified>
</cp:coreProperties>
</file>