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AE738-DF51-4F14-935C-4445413C1D3F}" v="1" dt="2023-12-12T17:39:1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Patil" userId="50ee110b3b7d1901" providerId="LiveId" clId="{F8EAE738-DF51-4F14-935C-4445413C1D3F}"/>
    <pc:docChg chg="custSel addSld modSld">
      <pc:chgData name="Manish Patil" userId="50ee110b3b7d1901" providerId="LiveId" clId="{F8EAE738-DF51-4F14-935C-4445413C1D3F}" dt="2023-12-12T18:10:30.850" v="238" actId="14100"/>
      <pc:docMkLst>
        <pc:docMk/>
      </pc:docMkLst>
      <pc:sldChg chg="modSp mod">
        <pc:chgData name="Manish Patil" userId="50ee110b3b7d1901" providerId="LiveId" clId="{F8EAE738-DF51-4F14-935C-4445413C1D3F}" dt="2023-12-12T17:54:46.507" v="205" actId="115"/>
        <pc:sldMkLst>
          <pc:docMk/>
          <pc:sldMk cId="1636794916" sldId="256"/>
        </pc:sldMkLst>
        <pc:spChg chg="mod">
          <ac:chgData name="Manish Patil" userId="50ee110b3b7d1901" providerId="LiveId" clId="{F8EAE738-DF51-4F14-935C-4445413C1D3F}" dt="2023-12-12T17:54:46.507" v="205" actId="115"/>
          <ac:spMkLst>
            <pc:docMk/>
            <pc:sldMk cId="1636794916" sldId="256"/>
            <ac:spMk id="2" creationId="{EA935C95-9AFE-452B-753C-DA113D615C12}"/>
          </ac:spMkLst>
        </pc:spChg>
        <pc:spChg chg="mod">
          <ac:chgData name="Manish Patil" userId="50ee110b3b7d1901" providerId="LiveId" clId="{F8EAE738-DF51-4F14-935C-4445413C1D3F}" dt="2023-12-12T17:53:30.068" v="200" actId="1076"/>
          <ac:spMkLst>
            <pc:docMk/>
            <pc:sldMk cId="1636794916" sldId="256"/>
            <ac:spMk id="3" creationId="{600BE3D1-BABD-0CD3-411B-6510CCA18C44}"/>
          </ac:spMkLst>
        </pc:spChg>
      </pc:sldChg>
      <pc:sldChg chg="modSp new mod">
        <pc:chgData name="Manish Patil" userId="50ee110b3b7d1901" providerId="LiveId" clId="{F8EAE738-DF51-4F14-935C-4445413C1D3F}" dt="2023-12-12T17:33:03.926" v="35" actId="20577"/>
        <pc:sldMkLst>
          <pc:docMk/>
          <pc:sldMk cId="1332493016" sldId="265"/>
        </pc:sldMkLst>
        <pc:spChg chg="mod">
          <ac:chgData name="Manish Patil" userId="50ee110b3b7d1901" providerId="LiveId" clId="{F8EAE738-DF51-4F14-935C-4445413C1D3F}" dt="2023-12-12T17:32:08.500" v="19" actId="14100"/>
          <ac:spMkLst>
            <pc:docMk/>
            <pc:sldMk cId="1332493016" sldId="265"/>
            <ac:spMk id="2" creationId="{3F76A7A8-90C3-DE87-7122-00B4FF91CFCB}"/>
          </ac:spMkLst>
        </pc:spChg>
        <pc:spChg chg="mod">
          <ac:chgData name="Manish Patil" userId="50ee110b3b7d1901" providerId="LiveId" clId="{F8EAE738-DF51-4F14-935C-4445413C1D3F}" dt="2023-12-12T17:33:03.926" v="35" actId="20577"/>
          <ac:spMkLst>
            <pc:docMk/>
            <pc:sldMk cId="1332493016" sldId="265"/>
            <ac:spMk id="3" creationId="{36C794D8-3EEC-1262-8EFC-FEF399F1F36E}"/>
          </ac:spMkLst>
        </pc:spChg>
      </pc:sldChg>
      <pc:sldChg chg="modSp new mod">
        <pc:chgData name="Manish Patil" userId="50ee110b3b7d1901" providerId="LiveId" clId="{F8EAE738-DF51-4F14-935C-4445413C1D3F}" dt="2023-12-12T18:10:30.850" v="238" actId="14100"/>
        <pc:sldMkLst>
          <pc:docMk/>
          <pc:sldMk cId="2072540468" sldId="266"/>
        </pc:sldMkLst>
        <pc:spChg chg="mod">
          <ac:chgData name="Manish Patil" userId="50ee110b3b7d1901" providerId="LiveId" clId="{F8EAE738-DF51-4F14-935C-4445413C1D3F}" dt="2023-12-12T17:59:01.042" v="223" actId="122"/>
          <ac:spMkLst>
            <pc:docMk/>
            <pc:sldMk cId="2072540468" sldId="266"/>
            <ac:spMk id="2" creationId="{FC52A799-3BE5-E019-851C-1AB57A6182FC}"/>
          </ac:spMkLst>
        </pc:spChg>
        <pc:spChg chg="mod">
          <ac:chgData name="Manish Patil" userId="50ee110b3b7d1901" providerId="LiveId" clId="{F8EAE738-DF51-4F14-935C-4445413C1D3F}" dt="2023-12-12T18:10:30.850" v="238" actId="14100"/>
          <ac:spMkLst>
            <pc:docMk/>
            <pc:sldMk cId="2072540468" sldId="266"/>
            <ac:spMk id="3" creationId="{C92BD49A-F526-E036-0EF5-CDA93D399D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7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3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53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4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24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2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5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2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7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38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4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6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C107-0A7F-45D6-ADFB-6F56085180A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EDB9D4-A5BA-4085-AC47-C7F1EC64D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5C95-9AFE-452B-753C-DA113D615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03" y="1710268"/>
            <a:ext cx="8369559" cy="1096899"/>
          </a:xfrm>
        </p:spPr>
        <p:txBody>
          <a:bodyPr/>
          <a:lstStyle/>
          <a:p>
            <a:r>
              <a:rPr lang="en-IN" sz="6600" u="sng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Danveer Food Donation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BE3D1-BABD-0CD3-411B-6510CCA18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741" y="4484351"/>
            <a:ext cx="6405292" cy="2118759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SimSun"/>
                <a:cs typeface="+mn-cs"/>
              </a:rPr>
              <a:t>Name : Anurag Mahada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srgbClr val="000000"/>
                </a:solidFill>
                <a:latin typeface="Book Antiqua" panose="02040602050305030304" pitchFamily="18" charset="0"/>
                <a:ea typeface="SimSun"/>
              </a:rPr>
              <a:t>PRN :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SimSun"/>
                <a:cs typeface="+mn-cs"/>
              </a:rPr>
              <a:t>20210801070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SimSun"/>
                <a:cs typeface="+mn-cs"/>
              </a:rPr>
              <a:t>Name : Sayali Bhamare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SimSun"/>
                <a:cs typeface="+mn-cs"/>
              </a:rPr>
              <a:t>PRN : 20210801114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SimSun"/>
                <a:cs typeface="+mn-cs"/>
              </a:rPr>
              <a:t>Name : Abhishek Kokate: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anose="02040602050305030304" pitchFamily="18" charset="0"/>
                <a:ea typeface="SimSun"/>
                <a:cs typeface="+mn-cs"/>
              </a:rPr>
              <a:t>PRN : 20210801068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79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A7A8-90C3-DE87-7122-00B4FF91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5902"/>
            <a:ext cx="8596668" cy="830425"/>
          </a:xfrm>
        </p:spPr>
        <p:txBody>
          <a:bodyPr/>
          <a:lstStyle/>
          <a:p>
            <a:pPr algn="ctr"/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94D8-3EEC-1262-8EFC-FEF399F1F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245"/>
            <a:ext cx="8596668" cy="45951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•Introduce real-time tracking for active donations, allowing donors and </a:t>
            </a:r>
          </a:p>
          <a:p>
            <a:pPr marL="0" indent="0">
              <a:buNone/>
            </a:pPr>
            <a:r>
              <a:rPr lang="en-US" dirty="0"/>
              <a:t>recipients to track the status and location of donations in transit. Implement </a:t>
            </a:r>
          </a:p>
          <a:p>
            <a:pPr marL="0" indent="0">
              <a:buNone/>
            </a:pPr>
            <a:r>
              <a:rPr lang="en-US" dirty="0"/>
              <a:t>push notifications to keep users updated on the progress of their donations.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•Collaborate with local businesses, restaurants, and event organizers to facilitate </a:t>
            </a:r>
          </a:p>
          <a:p>
            <a:pPr marL="0" indent="0">
              <a:buNone/>
            </a:pPr>
            <a:r>
              <a:rPr lang="en-US" dirty="0"/>
              <a:t>larger-scale food donation initiatives. Enable corporate partnerships for targeted </a:t>
            </a:r>
          </a:p>
          <a:p>
            <a:pPr marL="0" indent="0">
              <a:buNone/>
            </a:pPr>
            <a:r>
              <a:rPr lang="en-US" dirty="0"/>
              <a:t>donation campaigns and events.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49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6EE9-469C-CEAE-76AB-BFA98CA2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8343"/>
            <a:ext cx="8596668" cy="1116563"/>
          </a:xfrm>
        </p:spPr>
        <p:txBody>
          <a:bodyPr/>
          <a:lstStyle/>
          <a:p>
            <a:pPr algn="ctr"/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B879-F12C-32F7-8C35-A5E793BA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2939"/>
            <a:ext cx="9269099" cy="46884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	A food donation app is a digital platform created to streamline the process of food donation and connect restaurant owners, administrators, and non-governmental organizations (NGOs) in a collective effort to reduce food waste and help those in need. This abstract outlines the core features of the app and the interactions among the three primary user profiles: restaurant owner, admin, and NGO.</a:t>
            </a:r>
          </a:p>
          <a:p>
            <a:pPr marL="0" indent="0">
              <a:buNone/>
            </a:pPr>
            <a:r>
              <a:rPr lang="en-US" dirty="0"/>
              <a:t>• Restaurant Owner:</a:t>
            </a:r>
          </a:p>
          <a:p>
            <a:pPr marL="0" indent="0">
              <a:buNone/>
            </a:pPr>
            <a:r>
              <a:rPr lang="en-US" dirty="0"/>
              <a:t>Restaurant owners play a pivotal role in the app, initiating the food donation process.</a:t>
            </a:r>
          </a:p>
          <a:p>
            <a:pPr marL="0" indent="0">
              <a:buNone/>
            </a:pPr>
            <a:r>
              <a:rPr lang="en-US" dirty="0"/>
              <a:t>They have the ability to create food donation requests, specifying details about the surplus food they are willing to donate.</a:t>
            </a:r>
          </a:p>
          <a:p>
            <a:pPr marL="0" indent="0">
              <a:buNone/>
            </a:pPr>
            <a:r>
              <a:rPr lang="en-US" dirty="0"/>
              <a:t>• Admin:</a:t>
            </a:r>
          </a:p>
          <a:p>
            <a:pPr marL="0" indent="0">
              <a:buNone/>
            </a:pPr>
            <a:r>
              <a:rPr lang="en-US" dirty="0"/>
              <a:t>Administrators oversee and manage the operational aspects of the app.</a:t>
            </a:r>
          </a:p>
          <a:p>
            <a:pPr marL="0" indent="0">
              <a:buNone/>
            </a:pPr>
            <a:r>
              <a:rPr lang="en-US" dirty="0"/>
              <a:t>Admins maintain control over user accounts, ensuring the platform's smooth operation, and may perform various administrative tasks.</a:t>
            </a:r>
          </a:p>
          <a:p>
            <a:pPr marL="0" indent="0">
              <a:buNone/>
            </a:pPr>
            <a:r>
              <a:rPr lang="en-US" dirty="0"/>
              <a:t>• NGO:</a:t>
            </a:r>
          </a:p>
          <a:p>
            <a:pPr marL="0" indent="0">
              <a:buNone/>
            </a:pPr>
            <a:r>
              <a:rPr lang="en-US" dirty="0"/>
              <a:t>NGOs are vital partners in the food donation process, acting as recipients of donated food.</a:t>
            </a:r>
          </a:p>
          <a:p>
            <a:pPr marL="0" indent="0">
              <a:buNone/>
            </a:pPr>
            <a:r>
              <a:rPr lang="en-US" dirty="0"/>
              <a:t>They can view the food donation requests made by restaurant owners and have the option to accept and claim these requests for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3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1DE6-5790-F0FB-AFB9-BAC45EDA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886"/>
            <a:ext cx="8596668" cy="1194318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08FA-7BB3-EB76-D91C-51AE32A7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968758"/>
            <a:ext cx="8808098" cy="38162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A single restaurant wastes about 1000 pounds of food in a month. Restaurants, </a:t>
            </a:r>
          </a:p>
          <a:p>
            <a:pPr marL="0" indent="0">
              <a:buNone/>
            </a:pPr>
            <a:r>
              <a:rPr lang="en-US" dirty="0"/>
              <a:t>corporate dining rooms, hotels, and other food establishments promptly distribute</a:t>
            </a:r>
          </a:p>
          <a:p>
            <a:pPr marL="0" indent="0">
              <a:buNone/>
            </a:pPr>
            <a:r>
              <a:rPr lang="en-US" dirty="0"/>
              <a:t>perishable and prepared foods to hungry people in their communities. In this </a:t>
            </a:r>
          </a:p>
          <a:p>
            <a:pPr marL="0" indent="0">
              <a:buNone/>
            </a:pPr>
            <a:r>
              <a:rPr lang="en-US" dirty="0"/>
              <a:t>system hotels can provide food to NGO’s by requesting them. NGO’s can also </a:t>
            </a:r>
          </a:p>
          <a:p>
            <a:pPr marL="0" indent="0">
              <a:buNone/>
            </a:pPr>
            <a:r>
              <a:rPr lang="en-US" dirty="0"/>
              <a:t>request hotels when they feel shortage of food. No food waste is the mission of this </a:t>
            </a:r>
          </a:p>
          <a:p>
            <a:pPr marL="0" indent="0">
              <a:buNone/>
            </a:pPr>
            <a:r>
              <a:rPr lang="en-US" dirty="0"/>
              <a:t>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5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4E59-8EB8-01E3-4F5B-67B696F2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2555"/>
            <a:ext cx="8596668" cy="923731"/>
          </a:xfrm>
        </p:spPr>
        <p:txBody>
          <a:bodyPr/>
          <a:lstStyle/>
          <a:p>
            <a:pPr algn="ctr"/>
            <a:r>
              <a:rPr lang="en-IN" b="1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2D54-18A9-0086-C0FA-7A6770F8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5535"/>
            <a:ext cx="8942527" cy="4445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Many people face starving because of food shortage. Food shortages in </a:t>
            </a:r>
          </a:p>
          <a:p>
            <a:pPr marL="0" indent="0">
              <a:buNone/>
            </a:pPr>
            <a:r>
              <a:rPr lang="en-US" dirty="0"/>
              <a:t>developing countries are common. The people most affected are smallholder. There </a:t>
            </a:r>
          </a:p>
          <a:p>
            <a:pPr marL="0" indent="0">
              <a:buNone/>
            </a:pPr>
            <a:r>
              <a:rPr lang="en-US" dirty="0"/>
              <a:t>are several ways and means to help the needy but nothing works better than making </a:t>
            </a:r>
          </a:p>
          <a:p>
            <a:pPr marL="0" indent="0">
              <a:buNone/>
            </a:pPr>
            <a:r>
              <a:rPr lang="en-US" dirty="0"/>
              <a:t>a contribution to an organization dedicated to helping poor communities to battle </a:t>
            </a:r>
          </a:p>
          <a:p>
            <a:pPr marL="0" indent="0">
              <a:buNone/>
            </a:pPr>
            <a:r>
              <a:rPr lang="en-US" dirty="0"/>
              <a:t>against poverty.</a:t>
            </a:r>
          </a:p>
          <a:p>
            <a:pPr marL="0" indent="0">
              <a:buNone/>
            </a:pPr>
            <a:r>
              <a:rPr lang="en-US" dirty="0"/>
              <a:t>	Food is precious for everyone and due to poverty, there are cases where they   </a:t>
            </a:r>
          </a:p>
          <a:p>
            <a:pPr marL="0" indent="0">
              <a:buNone/>
            </a:pPr>
            <a:r>
              <a:rPr lang="en-US" dirty="0"/>
              <a:t>couldn’t eat for one time in whole day. On the other side people are wasting food  </a:t>
            </a:r>
          </a:p>
          <a:p>
            <a:pPr marL="0" indent="0">
              <a:buNone/>
            </a:pPr>
            <a:r>
              <a:rPr lang="en-US" dirty="0"/>
              <a:t>unknowingly at many places like houses, restaurant, etc. To overcome this problem </a:t>
            </a:r>
          </a:p>
          <a:p>
            <a:pPr marL="0" indent="0">
              <a:buNone/>
            </a:pPr>
            <a:r>
              <a:rPr lang="en-US" dirty="0"/>
              <a:t>instead pf wasting food we can directly handover to the poor people.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7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52F-2D73-286C-2292-04656B4F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9208"/>
            <a:ext cx="8596668" cy="877078"/>
          </a:xfrm>
        </p:spPr>
        <p:txBody>
          <a:bodyPr/>
          <a:lstStyle/>
          <a:p>
            <a:pPr algn="ctr"/>
            <a:r>
              <a:rPr lang="en-IN" b="1" dirty="0"/>
              <a:t>Scope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1EC0-7F07-6503-3DA6-A6C3B6994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5535"/>
            <a:ext cx="8933197" cy="4445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People living in NGO also faces food shortage issues. This application can help </a:t>
            </a:r>
          </a:p>
          <a:p>
            <a:pPr marL="0" indent="0">
              <a:buNone/>
            </a:pPr>
            <a:r>
              <a:rPr lang="en-US" dirty="0"/>
              <a:t>needy people to eat food. With help of this application restaurant can serve food to </a:t>
            </a:r>
          </a:p>
          <a:p>
            <a:pPr marL="0" indent="0">
              <a:buNone/>
            </a:pPr>
            <a:r>
              <a:rPr lang="en-US" dirty="0"/>
              <a:t>many people. NGO’s can also contact restaurants for providing food in shortage of </a:t>
            </a:r>
          </a:p>
          <a:p>
            <a:pPr marL="0" indent="0">
              <a:buNone/>
            </a:pPr>
            <a:r>
              <a:rPr lang="en-US" dirty="0"/>
              <a:t>food. This can feed many poor and needy people. </a:t>
            </a:r>
          </a:p>
          <a:p>
            <a:pPr marL="0" indent="0">
              <a:buNone/>
            </a:pPr>
            <a:r>
              <a:rPr lang="en-US" dirty="0"/>
              <a:t>	The app will facilitate the efficient connection between restaurant owners, </a:t>
            </a:r>
          </a:p>
          <a:p>
            <a:pPr marL="0" indent="0">
              <a:buNone/>
            </a:pPr>
            <a:r>
              <a:rPr lang="en-US" dirty="0"/>
              <a:t>NGOs, and administrators for the streamlined donation of surplus food, ensuring </a:t>
            </a:r>
          </a:p>
          <a:p>
            <a:pPr marL="0" indent="0">
              <a:buNone/>
            </a:pPr>
            <a:r>
              <a:rPr lang="en-US" dirty="0"/>
              <a:t>transparency and minimizing food waste.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1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4BA-0A0B-1CBD-78FA-ACB281E0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216"/>
            <a:ext cx="8596668" cy="774441"/>
          </a:xfrm>
        </p:spPr>
        <p:txBody>
          <a:bodyPr/>
          <a:lstStyle/>
          <a:p>
            <a:pPr algn="ctr"/>
            <a:r>
              <a:rPr lang="en-IN" b="1" dirty="0"/>
              <a:t>System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B305EA-3C8A-2A43-CA97-6C9D4CAACF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03" y="1241425"/>
            <a:ext cx="2160270" cy="4800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99CF6F-46C7-B2DB-9126-ED8EDAD3C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59" y="1241425"/>
            <a:ext cx="2160270" cy="4800600"/>
          </a:xfrm>
        </p:spPr>
      </p:pic>
    </p:spTree>
    <p:extLst>
      <p:ext uri="{BB962C8B-B14F-4D97-AF65-F5344CB8AC3E}">
        <p14:creationId xmlns:p14="http://schemas.microsoft.com/office/powerpoint/2010/main" val="391440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AA670-1AB6-7795-6D24-98AE39A4C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969" y="1063625"/>
            <a:ext cx="2240280" cy="4978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D76FA6-AB18-E60D-A2E1-10B45637B5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27" y="1063625"/>
            <a:ext cx="2240280" cy="4978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492E9E-1563-A29C-F8CC-9F0D7F9E8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9" y="1063624"/>
            <a:ext cx="2967136" cy="49079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15E31E-F456-4982-ECEF-12D86FAD5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1063625"/>
            <a:ext cx="233696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2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96D2656-5B41-E798-6E38-EC6E96E699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92" y="1203650"/>
            <a:ext cx="2358688" cy="4469362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919DD47-7D73-FFC3-7534-2A0C19103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47" y="1203651"/>
            <a:ext cx="2358688" cy="4469361"/>
          </a:xfrm>
        </p:spPr>
      </p:pic>
    </p:spTree>
    <p:extLst>
      <p:ext uri="{BB962C8B-B14F-4D97-AF65-F5344CB8AC3E}">
        <p14:creationId xmlns:p14="http://schemas.microsoft.com/office/powerpoint/2010/main" val="268385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A799-3BE5-E019-851C-1AB57A61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216"/>
            <a:ext cx="8596668" cy="867747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D49A-F526-E036-0EF5-CDA93D39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494"/>
            <a:ext cx="8905205" cy="43058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In conclusion, the food donation app is a helpful tool that connects people </a:t>
            </a:r>
          </a:p>
          <a:p>
            <a:pPr marL="0" indent="0">
              <a:buNone/>
            </a:pPr>
            <a:r>
              <a:rPr lang="en-US" dirty="0"/>
              <a:t>willing to share food with those in need. With features like easy sign-up, profile </a:t>
            </a:r>
          </a:p>
          <a:p>
            <a:pPr marL="0" indent="0">
              <a:buNone/>
            </a:pPr>
            <a:r>
              <a:rPr lang="en-US" dirty="0"/>
              <a:t>editing, and a simple donation search, it's user-friendly and accessible.</a:t>
            </a:r>
          </a:p>
          <a:p>
            <a:pPr marL="0" indent="0">
              <a:buNone/>
            </a:pPr>
            <a:r>
              <a:rPr lang="en-US" dirty="0"/>
              <a:t>	The goal is to reduce food waste, promote sharing, and create a positive impact </a:t>
            </a:r>
          </a:p>
          <a:p>
            <a:pPr marL="0" indent="0">
              <a:buNone/>
            </a:pPr>
            <a:r>
              <a:rPr lang="en-US" dirty="0"/>
              <a:t>on communities. As the app continues to evolve, user feedback will be crucial in </a:t>
            </a:r>
          </a:p>
          <a:p>
            <a:pPr marL="0" indent="0">
              <a:buNone/>
            </a:pPr>
            <a:r>
              <a:rPr lang="en-US" dirty="0"/>
              <a:t>making it more effective and user-friendly. Overall, it's a step toward building a </a:t>
            </a:r>
          </a:p>
          <a:p>
            <a:pPr marL="0" indent="0">
              <a:buNone/>
            </a:pPr>
            <a:r>
              <a:rPr lang="en-US" dirty="0"/>
              <a:t>more caring and connected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540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667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Condensed</vt:lpstr>
      <vt:lpstr>Book Antiqua</vt:lpstr>
      <vt:lpstr>Trebuchet MS</vt:lpstr>
      <vt:lpstr>Wingdings 3</vt:lpstr>
      <vt:lpstr>Facet</vt:lpstr>
      <vt:lpstr>Danveer Food Donation App</vt:lpstr>
      <vt:lpstr>Abstract</vt:lpstr>
      <vt:lpstr>Introduction</vt:lpstr>
      <vt:lpstr>Purpose </vt:lpstr>
      <vt:lpstr>Scope </vt:lpstr>
      <vt:lpstr>System Design</vt:lpstr>
      <vt:lpstr>PowerPoint Presentation</vt:lpstr>
      <vt:lpstr>PowerPoint Presentation</vt:lpstr>
      <vt:lpstr>Conclusion 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Patil</dc:creator>
  <cp:lastModifiedBy>Manish Patil</cp:lastModifiedBy>
  <cp:revision>2</cp:revision>
  <dcterms:created xsi:type="dcterms:W3CDTF">2023-12-12T15:54:24Z</dcterms:created>
  <dcterms:modified xsi:type="dcterms:W3CDTF">2023-12-13T02:46:39Z</dcterms:modified>
</cp:coreProperties>
</file>