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45C616C-B7EE-426A-9C28-35330441D970}"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AA92994-7222-4C17-9D7F-95B8BD7A53B9}"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45C616C-B7EE-426A-9C28-35330441D97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EAA92994-7222-4C17-9D7F-95B8BD7A53B9}"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45C616C-B7EE-426A-9C28-35330441D97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EAA92994-7222-4C17-9D7F-95B8BD7A53B9}"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45C616C-B7EE-426A-9C28-35330441D97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EAA92994-7222-4C17-9D7F-95B8BD7A53B9}"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45C616C-B7EE-426A-9C28-35330441D97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EAA92994-7222-4C17-9D7F-95B8BD7A53B9}"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45C616C-B7EE-426A-9C28-35330441D97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EAA92994-7222-4C17-9D7F-95B8BD7A53B9}"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45C616C-B7EE-426A-9C28-35330441D970}"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EAA92994-7222-4C17-9D7F-95B8BD7A53B9}"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45C616C-B7EE-426A-9C28-35330441D970}"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EAA92994-7222-4C17-9D7F-95B8BD7A53B9}"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45C616C-B7EE-426A-9C28-35330441D970}"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EAA92994-7222-4C17-9D7F-95B8BD7A53B9}"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45C616C-B7EE-426A-9C28-35330441D97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EAA92994-7222-4C17-9D7F-95B8BD7A53B9}"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45C616C-B7EE-426A-9C28-35330441D97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EAA92994-7222-4C17-9D7F-95B8BD7A53B9}"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45C616C-B7EE-426A-9C28-35330441D970}"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EAA92994-7222-4C17-9D7F-95B8BD7A53B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IN" b="1" u="sng" dirty="0">
                <a:solidFill>
                  <a:schemeClr val="accent2">
                    <a:lumMod val="50000"/>
                  </a:schemeClr>
                </a:solidFill>
              </a:rPr>
              <a:t>Dan</a:t>
            </a:r>
            <a:r>
              <a:rPr lang="en-IN" altLang="en-US" b="1" u="sng" dirty="0">
                <a:solidFill>
                  <a:schemeClr val="accent2">
                    <a:lumMod val="50000"/>
                  </a:schemeClr>
                </a:solidFill>
              </a:rPr>
              <a:t>V</a:t>
            </a:r>
            <a:r>
              <a:rPr lang="en-US" altLang="en-IN" b="1" u="sng" dirty="0">
                <a:solidFill>
                  <a:schemeClr val="accent2">
                    <a:lumMod val="50000"/>
                  </a:schemeClr>
                </a:solidFill>
              </a:rPr>
              <a:t>eer Food Donation app</a:t>
            </a:r>
            <a:endParaRPr lang="en-US" altLang="en-IN" b="1" u="sng" dirty="0">
              <a:solidFill>
                <a:schemeClr val="accent2">
                  <a:lumMod val="50000"/>
                </a:schemeClr>
              </a:solidFill>
            </a:endParaRPr>
          </a:p>
        </p:txBody>
      </p:sp>
      <p:sp>
        <p:nvSpPr>
          <p:cNvPr id="3" name="Subtitle 2"/>
          <p:cNvSpPr>
            <a:spLocks noGrp="1"/>
          </p:cNvSpPr>
          <p:nvPr>
            <p:ph type="subTitle" idx="1"/>
          </p:nvPr>
        </p:nvSpPr>
        <p:spPr>
          <a:xfrm>
            <a:off x="2695194" y="4352543"/>
            <a:ext cx="6801612" cy="1973611"/>
          </a:xfrm>
        </p:spPr>
        <p:txBody>
          <a:bodyPr>
            <a:normAutofit/>
          </a:bodyPr>
          <a:lstStyle/>
          <a:p>
            <a:r>
              <a:rPr lang="en-US" dirty="0">
                <a:solidFill>
                  <a:schemeClr val="bg1"/>
                </a:solidFill>
              </a:rPr>
              <a:t> </a:t>
            </a:r>
            <a:endParaRPr lang="en-US" dirty="0">
              <a:solidFill>
                <a:schemeClr val="bg1"/>
              </a:solidFill>
            </a:endParaRPr>
          </a:p>
          <a:p>
            <a:pPr marL="457200" indent="-457200">
              <a:buAutoNum type="arabicPeriod"/>
            </a:pPr>
            <a:r>
              <a:rPr lang="en-US" dirty="0">
                <a:solidFill>
                  <a:schemeClr val="bg1"/>
                </a:solidFill>
              </a:rPr>
              <a:t> </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35" y="0"/>
            <a:ext cx="12190730" cy="6857365"/>
          </a:xfrm>
          <a:prstGeom prst="rect">
            <a:avLst/>
          </a:prstGeom>
        </p:spPr>
      </p:pic>
      <p:sp>
        <p:nvSpPr>
          <p:cNvPr id="5" name="TextBox 4"/>
          <p:cNvSpPr txBox="1"/>
          <p:nvPr/>
        </p:nvSpPr>
        <p:spPr>
          <a:xfrm>
            <a:off x="190500" y="166700"/>
            <a:ext cx="6155266" cy="584775"/>
          </a:xfrm>
          <a:prstGeom prst="rect">
            <a:avLst/>
          </a:prstGeom>
          <a:noFill/>
        </p:spPr>
        <p:txBody>
          <a:bodyPr wrap="square">
            <a:spAutoFit/>
          </a:bodyPr>
          <a:lstStyle/>
          <a:p>
            <a:r>
              <a:rPr lang="en-IN" sz="3200" dirty="0"/>
              <a:t>Use Case Diagram</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30211"/>
            <a:ext cx="7729728" cy="1013397"/>
          </a:xfrm>
        </p:spPr>
        <p:txBody>
          <a:bodyPr>
            <a:normAutofit fontScale="90000"/>
          </a:bodyPr>
          <a:lstStyle/>
          <a:p>
            <a:r>
              <a:rPr lang="en-US" sz="3600" b="1" u="sng" dirty="0">
                <a:effectLst/>
                <a:latin typeface="Times New Roman" panose="02020603050405020304" pitchFamily="18" charset="0"/>
                <a:ea typeface="Arial MT"/>
                <a:cs typeface="Arial MT"/>
              </a:rPr>
              <a:t>Abstract</a:t>
            </a:r>
            <a:br>
              <a:rPr lang="en-IN" sz="1800" u="sng" dirty="0">
                <a:effectLst/>
                <a:latin typeface="Arial MT"/>
                <a:ea typeface="Arial MT"/>
                <a:cs typeface="Arial MT"/>
              </a:rPr>
            </a:br>
            <a:endParaRPr lang="en-IN" u="sng" dirty="0"/>
          </a:p>
        </p:txBody>
      </p:sp>
      <p:sp>
        <p:nvSpPr>
          <p:cNvPr id="3" name="Content Placeholder 2"/>
          <p:cNvSpPr>
            <a:spLocks noGrp="1"/>
          </p:cNvSpPr>
          <p:nvPr>
            <p:ph idx="1"/>
          </p:nvPr>
        </p:nvSpPr>
        <p:spPr>
          <a:xfrm>
            <a:off x="1642188" y="1679511"/>
            <a:ext cx="8817428" cy="4749281"/>
          </a:xfrm>
        </p:spPr>
        <p:txBody>
          <a:bodyPr>
            <a:normAutofit fontScale="90000"/>
          </a:bodyPr>
          <a:lstStyle/>
          <a:p>
            <a:pPr marL="63500" marR="102870">
              <a:lnSpc>
                <a:spcPct val="86000"/>
              </a:lnSpc>
              <a:spcBef>
                <a:spcPts val="5"/>
              </a:spcBef>
              <a:spcAft>
                <a:spcPts val="0"/>
              </a:spcAft>
            </a:pPr>
            <a:endParaRPr lang="en-US" sz="1800" dirty="0">
              <a:effectLst/>
              <a:latin typeface="Arial MT"/>
              <a:ea typeface="Arial MT"/>
              <a:cs typeface="Arial MT"/>
            </a:endParaRPr>
          </a:p>
          <a:p>
            <a:pPr marL="0" marR="102870" indent="0">
              <a:lnSpc>
                <a:spcPct val="86000"/>
              </a:lnSpc>
              <a:spcBef>
                <a:spcPts val="5"/>
              </a:spcBef>
              <a:spcAft>
                <a:spcPts val="0"/>
              </a:spcAft>
              <a:buNone/>
            </a:pPr>
            <a:endParaRPr lang="en-US" sz="1800" dirty="0">
              <a:effectLst/>
              <a:latin typeface="Arial MT"/>
              <a:ea typeface="Arial MT"/>
              <a:cs typeface="Arial MT"/>
            </a:endParaRPr>
          </a:p>
          <a:p>
            <a:pPr marL="0" marR="102870" indent="0">
              <a:lnSpc>
                <a:spcPct val="86000"/>
              </a:lnSpc>
              <a:spcBef>
                <a:spcPts val="5"/>
              </a:spcBef>
              <a:spcAft>
                <a:spcPts val="0"/>
              </a:spcAft>
              <a:buNone/>
            </a:pPr>
            <a:r>
              <a:rPr lang="en-US" sz="1800" dirty="0">
                <a:effectLst/>
                <a:latin typeface="Arial MT"/>
                <a:ea typeface="Arial MT"/>
                <a:cs typeface="Arial MT"/>
              </a:rPr>
              <a:t>A food donation app is a digital platform created to streamline the process of food donation and connect restaurant owners, administrators, and non-governmental organizations (NGOs) in a collective effort to reduce food waste and help those in need. This abstract outlines the core features of the app and the interactions among the three primary user profiles: restaurant owner, admin, and NGO.</a:t>
            </a:r>
            <a:endParaRPr lang="en-US" sz="1800" dirty="0">
              <a:effectLst/>
              <a:latin typeface="Arial MT"/>
              <a:ea typeface="Arial MT"/>
              <a:cs typeface="Arial MT"/>
            </a:endParaRPr>
          </a:p>
          <a:p>
            <a:pPr marL="0" marR="102870" indent="0">
              <a:lnSpc>
                <a:spcPct val="86000"/>
              </a:lnSpc>
              <a:spcBef>
                <a:spcPts val="5"/>
              </a:spcBef>
              <a:spcAft>
                <a:spcPts val="0"/>
              </a:spcAft>
              <a:buNone/>
            </a:pPr>
            <a:endParaRPr lang="en-US" sz="1800" dirty="0">
              <a:effectLst/>
              <a:latin typeface="Arial MT"/>
              <a:ea typeface="Arial MT"/>
              <a:cs typeface="Arial MT"/>
            </a:endParaRPr>
          </a:p>
          <a:p>
            <a:pPr marL="63500" marR="102870">
              <a:lnSpc>
                <a:spcPct val="86000"/>
              </a:lnSpc>
              <a:spcBef>
                <a:spcPts val="5"/>
              </a:spcBef>
              <a:spcAft>
                <a:spcPts val="0"/>
              </a:spcAft>
            </a:pPr>
            <a:r>
              <a:rPr lang="en-US" sz="1800" dirty="0">
                <a:effectLst/>
                <a:latin typeface="Arial MT"/>
                <a:ea typeface="Arial MT"/>
                <a:cs typeface="Arial MT"/>
              </a:rPr>
              <a:t>Restaurant Owner:</a:t>
            </a:r>
            <a:endParaRPr lang="en-US" sz="1800" dirty="0">
              <a:effectLst/>
              <a:latin typeface="Arial MT"/>
              <a:ea typeface="Arial MT"/>
              <a:cs typeface="Arial MT"/>
            </a:endParaRPr>
          </a:p>
          <a:p>
            <a:pPr marL="0" marR="102870" indent="0">
              <a:lnSpc>
                <a:spcPct val="86000"/>
              </a:lnSpc>
              <a:spcBef>
                <a:spcPts val="5"/>
              </a:spcBef>
              <a:spcAft>
                <a:spcPts val="0"/>
              </a:spcAft>
              <a:buNone/>
            </a:pPr>
            <a:r>
              <a:rPr lang="en-US" sz="1800" dirty="0">
                <a:effectLst/>
                <a:latin typeface="Arial MT"/>
                <a:ea typeface="Arial MT"/>
                <a:cs typeface="Arial MT"/>
              </a:rPr>
              <a:t>Restaurant owners play a pivotal role in the app, initiating the food donation process.</a:t>
            </a:r>
            <a:endParaRPr lang="en-US" sz="1800" dirty="0">
              <a:effectLst/>
              <a:latin typeface="Arial MT"/>
              <a:ea typeface="Arial MT"/>
              <a:cs typeface="Arial MT"/>
            </a:endParaRPr>
          </a:p>
          <a:p>
            <a:pPr marL="0" marR="102870" indent="0">
              <a:lnSpc>
                <a:spcPct val="86000"/>
              </a:lnSpc>
              <a:spcBef>
                <a:spcPts val="5"/>
              </a:spcBef>
              <a:spcAft>
                <a:spcPts val="0"/>
              </a:spcAft>
              <a:buNone/>
            </a:pPr>
            <a:r>
              <a:rPr lang="en-US" sz="1800" dirty="0">
                <a:effectLst/>
                <a:latin typeface="Arial MT"/>
                <a:ea typeface="Arial MT"/>
                <a:cs typeface="Arial MT"/>
              </a:rPr>
              <a:t>They have the ability to create food donation requests, specifying details about the surplus food they are willing to donate.</a:t>
            </a:r>
            <a:endParaRPr lang="en-US" sz="1800" dirty="0">
              <a:effectLst/>
              <a:latin typeface="Arial MT"/>
              <a:ea typeface="Arial MT"/>
              <a:cs typeface="Arial MT"/>
            </a:endParaRPr>
          </a:p>
          <a:p>
            <a:pPr marL="0" marR="102870" indent="0">
              <a:lnSpc>
                <a:spcPct val="86000"/>
              </a:lnSpc>
              <a:spcBef>
                <a:spcPts val="5"/>
              </a:spcBef>
              <a:spcAft>
                <a:spcPts val="0"/>
              </a:spcAft>
              <a:buNone/>
            </a:pPr>
            <a:endParaRPr lang="en-US" sz="1800" dirty="0">
              <a:effectLst/>
              <a:latin typeface="Arial MT"/>
              <a:ea typeface="Arial MT"/>
              <a:cs typeface="Arial MT"/>
            </a:endParaRPr>
          </a:p>
          <a:p>
            <a:pPr marL="63500" marR="102870">
              <a:lnSpc>
                <a:spcPct val="86000"/>
              </a:lnSpc>
              <a:spcBef>
                <a:spcPts val="5"/>
              </a:spcBef>
              <a:spcAft>
                <a:spcPts val="0"/>
              </a:spcAft>
            </a:pPr>
            <a:r>
              <a:rPr lang="en-US" sz="1800" dirty="0">
                <a:effectLst/>
                <a:latin typeface="Arial MT"/>
                <a:ea typeface="Arial MT"/>
                <a:cs typeface="Arial MT"/>
              </a:rPr>
              <a:t>Admin:</a:t>
            </a:r>
            <a:endParaRPr lang="en-US" sz="1800" dirty="0">
              <a:effectLst/>
              <a:latin typeface="Arial MT"/>
              <a:ea typeface="Arial MT"/>
              <a:cs typeface="Arial MT"/>
            </a:endParaRPr>
          </a:p>
          <a:p>
            <a:pPr marL="0" marR="102870" indent="0">
              <a:lnSpc>
                <a:spcPct val="86000"/>
              </a:lnSpc>
              <a:spcBef>
                <a:spcPts val="5"/>
              </a:spcBef>
              <a:spcAft>
                <a:spcPts val="0"/>
              </a:spcAft>
              <a:buNone/>
            </a:pPr>
            <a:r>
              <a:rPr lang="en-US" sz="1800" dirty="0">
                <a:effectLst/>
                <a:latin typeface="Arial MT"/>
                <a:ea typeface="Arial MT"/>
                <a:cs typeface="Arial MT"/>
              </a:rPr>
              <a:t>Administrators oversee and manage the operational aspects of the app.</a:t>
            </a:r>
            <a:endParaRPr lang="en-US" sz="1800" dirty="0">
              <a:effectLst/>
              <a:latin typeface="Arial MT"/>
              <a:ea typeface="Arial MT"/>
              <a:cs typeface="Arial MT"/>
            </a:endParaRPr>
          </a:p>
          <a:p>
            <a:pPr marL="0" marR="102870" indent="0">
              <a:lnSpc>
                <a:spcPct val="86000"/>
              </a:lnSpc>
              <a:spcBef>
                <a:spcPts val="5"/>
              </a:spcBef>
              <a:spcAft>
                <a:spcPts val="0"/>
              </a:spcAft>
              <a:buNone/>
            </a:pPr>
            <a:r>
              <a:rPr lang="en-US" sz="1800" dirty="0">
                <a:effectLst/>
                <a:latin typeface="Arial MT"/>
                <a:ea typeface="Arial MT"/>
                <a:cs typeface="Arial MT"/>
              </a:rPr>
              <a:t>Admins maintain control over user accounts, ensuring the platform's smooth operation, and may perform various administrative tasks.</a:t>
            </a:r>
            <a:endParaRPr lang="en-US" sz="1800" dirty="0">
              <a:effectLst/>
              <a:latin typeface="Arial MT"/>
              <a:ea typeface="Arial MT"/>
              <a:cs typeface="Arial MT"/>
            </a:endParaRPr>
          </a:p>
          <a:p>
            <a:pPr marL="0" marR="102870" indent="0">
              <a:lnSpc>
                <a:spcPct val="86000"/>
              </a:lnSpc>
              <a:spcBef>
                <a:spcPts val="5"/>
              </a:spcBef>
              <a:spcAft>
                <a:spcPts val="0"/>
              </a:spcAft>
              <a:buNone/>
            </a:pPr>
            <a:endParaRPr lang="en-US" sz="1800" dirty="0">
              <a:effectLst/>
              <a:latin typeface="Arial MT"/>
              <a:ea typeface="Arial MT"/>
              <a:cs typeface="Arial MT"/>
            </a:endParaRPr>
          </a:p>
          <a:p>
            <a:pPr marL="63500" marR="102870">
              <a:lnSpc>
                <a:spcPct val="86000"/>
              </a:lnSpc>
              <a:spcBef>
                <a:spcPts val="5"/>
              </a:spcBef>
              <a:spcAft>
                <a:spcPts val="0"/>
              </a:spcAft>
            </a:pPr>
            <a:r>
              <a:rPr lang="en-US" sz="1800" dirty="0">
                <a:effectLst/>
                <a:latin typeface="Arial MT"/>
                <a:ea typeface="Arial MT"/>
                <a:cs typeface="Arial MT"/>
              </a:rPr>
              <a:t>NGO:</a:t>
            </a:r>
            <a:endParaRPr lang="en-US" sz="1800" dirty="0">
              <a:effectLst/>
              <a:latin typeface="Arial MT"/>
              <a:ea typeface="Arial MT"/>
              <a:cs typeface="Arial MT"/>
            </a:endParaRPr>
          </a:p>
          <a:p>
            <a:pPr marL="0" marR="102870" indent="0">
              <a:lnSpc>
                <a:spcPct val="86000"/>
              </a:lnSpc>
              <a:spcBef>
                <a:spcPts val="5"/>
              </a:spcBef>
              <a:spcAft>
                <a:spcPts val="0"/>
              </a:spcAft>
              <a:buNone/>
            </a:pPr>
            <a:r>
              <a:rPr lang="en-US" sz="1800" dirty="0">
                <a:effectLst/>
                <a:latin typeface="Arial MT"/>
                <a:ea typeface="Arial MT"/>
                <a:cs typeface="Arial MT"/>
              </a:rPr>
              <a:t>NGOs are vital partners in the food donation process, acting as recipients of donated food.</a:t>
            </a:r>
            <a:endParaRPr lang="en-US" sz="1800" dirty="0">
              <a:effectLst/>
              <a:latin typeface="Arial MT"/>
              <a:ea typeface="Arial MT"/>
              <a:cs typeface="Arial MT"/>
            </a:endParaRPr>
          </a:p>
          <a:p>
            <a:pPr marL="0" marR="102870" indent="0">
              <a:lnSpc>
                <a:spcPct val="86000"/>
              </a:lnSpc>
              <a:spcBef>
                <a:spcPts val="5"/>
              </a:spcBef>
              <a:spcAft>
                <a:spcPts val="0"/>
              </a:spcAft>
              <a:buNone/>
            </a:pPr>
            <a:r>
              <a:rPr lang="en-US" sz="1800" dirty="0">
                <a:effectLst/>
                <a:latin typeface="Arial MT"/>
                <a:ea typeface="Arial MT"/>
                <a:cs typeface="Arial MT"/>
              </a:rPr>
              <a:t>They can view the food donation requests made by restaurant owners and have the option to accept and claim these requests for distribution.</a:t>
            </a:r>
            <a:endParaRPr lang="en-US" sz="1800" dirty="0">
              <a:effectLst/>
              <a:latin typeface="Arial MT"/>
              <a:ea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05273"/>
            <a:ext cx="7729728" cy="1259633"/>
          </a:xfrm>
        </p:spPr>
        <p:txBody>
          <a:bodyPr>
            <a:normAutofit fontScale="90000"/>
          </a:bodyPr>
          <a:lstStyle/>
          <a:p>
            <a:r>
              <a:rPr lang="en-GB" sz="3200" u="sng" dirty="0">
                <a:effectLst/>
                <a:latin typeface="Times New Roman" panose="02020603050405020304" pitchFamily="18" charset="0"/>
                <a:ea typeface="Times New Roman" panose="02020603050405020304" pitchFamily="18" charset="0"/>
              </a:rPr>
              <a:t>Synopsis</a:t>
            </a:r>
            <a:br>
              <a:rPr lang="en-GB" sz="3200" u="sng"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DanVeer Food Donation App.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p:cNvSpPr>
            <a:spLocks noGrp="1"/>
          </p:cNvSpPr>
          <p:nvPr>
            <p:ph idx="1"/>
          </p:nvPr>
        </p:nvSpPr>
        <p:spPr>
          <a:xfrm>
            <a:off x="1224786" y="1399799"/>
            <a:ext cx="10039738" cy="5458408"/>
          </a:xfrm>
        </p:spPr>
        <p:txBody>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Introduction: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food donation app is a digital platform created to streamline the process of food donation and connect restaurant owners, administrators, and non-governmental organizations (NGOs) in a collective effort to reduce food waste and help those in need.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Problem Definition:</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challenge is to efficiently connect restaurant owners willing to donate surplus food with NGOs seeking food donations, creating a platform where restaurant owners can make food requests, and NGOs can easily view and accept these requests, all while being managed and monitored by administrators.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 Existing System: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existing system lacks an efficient platform for connecting restaurant owners, NGOs, and administrators to facilitate surplus food donations. This inefficiency contributes to food waste and limits the ability to address food insecurity effectively.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781" y="485192"/>
            <a:ext cx="10739534" cy="5157470"/>
          </a:xfrm>
          <a:prstGeom prst="rect">
            <a:avLst/>
          </a:prstGeom>
          <a:noFill/>
        </p:spPr>
        <p:txBody>
          <a:bodyPr wrap="square">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4. Objective: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Efficient Connection: Facilitate a seamless connection between restaurant owners and NGOs to ensure surplus food is promptly donated to those in need.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User-Friendly Interface: Create a user-friendly platform that allows restaurant owners to request food donations while enabling NGOs to easily view and accept these requests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5. Purpose: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efficiently bridge the gap between surplus food providers (restaurant owners) and those in need (NGOs), promoting responsible food donation and minimizing waste.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6. Scope: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 will facilitate the efficient connection between restaurant owners, NGOs, and administrators for the streamlined donation of surplus food, ensuring transparency and minimizing food waste.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 Applicability: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 serves as a digital platform to foster food donation by connecting restaurant owners, administrators, and NGOs, streamlining the process of requesting and accepting food donations for the benefit of those in need.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780" y="541175"/>
            <a:ext cx="10758196" cy="5375910"/>
          </a:xfrm>
          <a:prstGeom prst="rect">
            <a:avLst/>
          </a:prstGeom>
          <a:noFill/>
        </p:spPr>
        <p:txBody>
          <a:bodyPr wrap="square">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8. Feasibility Study: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pPr>
            <a:r>
              <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rPr>
              <a:t>The application is </a:t>
            </a:r>
            <a:r>
              <a:rPr lang="en-US" altLang="en-IN" sz="1800" u="none" strike="noStrike" dirty="0">
                <a:effectLst/>
                <a:latin typeface="Calibri" panose="020F0502020204030204" pitchFamily="34" charset="0"/>
                <a:ea typeface="Calibri" panose="020F0502020204030204" pitchFamily="34" charset="0"/>
                <a:cs typeface="Times New Roman" panose="02020603050405020304" pitchFamily="18" charset="0"/>
              </a:rPr>
              <a:t> mobile </a:t>
            </a:r>
            <a:r>
              <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rPr>
              <a:t>based which gives it an advantage of running on most of the devices.</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pPr>
            <a:r>
              <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rPr>
              <a:t>It can be easily accessible through internet connection which is now easily available with no extra charges.</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 Planning and Scheduling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pP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Phase 1: In phase 1 we will find the required tools necessary for completion of this project</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pP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Phase 2: In this phase we will make ERD, DFD and flowcharts</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pP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Phase 3: this is the most important phase where we will start programming using a version control system as this is a team effort.</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pP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Phase 4: We will test the application and make changes if needed.</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 Software and Hardware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pPr>
            <a:r>
              <a:rPr lang="en-US" alt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Android Studio </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Version control system(</a:t>
            </a:r>
            <a:r>
              <a:rPr lang="en-IN" sz="1800" u="none" strike="noStrike"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Git,Github</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pPr>
            <a:r>
              <a:rPr lang="en-US" alt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Kotlin</a:t>
            </a:r>
            <a:endParaRPr lang="en-US" alt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pP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Backend : </a:t>
            </a:r>
            <a:r>
              <a:rPr lang="en-US" alt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Firebase </a:t>
            </a:r>
            <a:endParaRPr lang="en-US" alt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402590"/>
            <a:ext cx="12192000" cy="6456045"/>
          </a:xfrm>
          <a:prstGeom prst="rect">
            <a:avLst/>
          </a:prstGeom>
        </p:spPr>
      </p:pic>
      <p:sp>
        <p:nvSpPr>
          <p:cNvPr id="4" name="TextBox 3"/>
          <p:cNvSpPr txBox="1"/>
          <p:nvPr/>
        </p:nvSpPr>
        <p:spPr>
          <a:xfrm>
            <a:off x="0" y="0"/>
            <a:ext cx="12192000" cy="402590"/>
          </a:xfrm>
          <a:prstGeom prst="rect">
            <a:avLst/>
          </a:prstGeom>
          <a:solidFill>
            <a:schemeClr val="bg1"/>
          </a:solidFill>
        </p:spPr>
        <p:txBody>
          <a:bodyPr wrap="square" rtlCol="0">
            <a:noAutofit/>
          </a:bodyPr>
          <a:p>
            <a:r>
              <a:rPr lang="en-IN" sz="3600" dirty="0"/>
              <a:t>  </a:t>
            </a:r>
            <a:r>
              <a:rPr lang="en-IN" sz="3600" dirty="0">
                <a:latin typeface="Times New Roman" panose="02020603050405020304" pitchFamily="18" charset="0"/>
                <a:cs typeface="Times New Roman" panose="02020603050405020304" pitchFamily="18" charset="0"/>
              </a:rPr>
              <a:t>DFD LEVEL 0</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411480"/>
            <a:ext cx="12191365" cy="6390640"/>
          </a:xfrm>
          <a:prstGeom prst="rect">
            <a:avLst/>
          </a:prstGeom>
        </p:spPr>
      </p:pic>
      <p:sp>
        <p:nvSpPr>
          <p:cNvPr id="4" name="TextBox 3"/>
          <p:cNvSpPr txBox="1"/>
          <p:nvPr/>
        </p:nvSpPr>
        <p:spPr>
          <a:xfrm>
            <a:off x="0" y="0"/>
            <a:ext cx="12192000" cy="402590"/>
          </a:xfrm>
          <a:prstGeom prst="rect">
            <a:avLst/>
          </a:prstGeom>
          <a:solidFill>
            <a:schemeClr val="bg1"/>
          </a:solidFill>
        </p:spPr>
        <p:txBody>
          <a:bodyPr wrap="square" rtlCol="0">
            <a:noAutofit/>
          </a:bodyPr>
          <a:p>
            <a:r>
              <a:rPr lang="en-IN" sz="3600" dirty="0"/>
              <a:t>  </a:t>
            </a:r>
            <a:r>
              <a:rPr lang="en-IN" sz="3600" dirty="0">
                <a:latin typeface="Times New Roman" panose="02020603050405020304" pitchFamily="18" charset="0"/>
                <a:cs typeface="Times New Roman" panose="02020603050405020304" pitchFamily="18" charset="0"/>
              </a:rPr>
              <a:t>DFD LEVEL 1</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0"/>
            <a:ext cx="12192635" cy="6858000"/>
          </a:xfrm>
          <a:prstGeom prst="rect">
            <a:avLst/>
          </a:prstGeom>
        </p:spPr>
      </p:pic>
      <p:sp>
        <p:nvSpPr>
          <p:cNvPr id="5" name="TextBox 4"/>
          <p:cNvSpPr txBox="1"/>
          <p:nvPr/>
        </p:nvSpPr>
        <p:spPr>
          <a:xfrm>
            <a:off x="212" y="-304"/>
            <a:ext cx="6096000" cy="645160"/>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Flowchart</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2192635" cy="6858000"/>
          </a:xfrm>
          <a:prstGeom prst="rect">
            <a:avLst/>
          </a:prstGeom>
        </p:spPr>
      </p:pic>
      <p:sp>
        <p:nvSpPr>
          <p:cNvPr id="4" name="TextBox 3"/>
          <p:cNvSpPr txBox="1"/>
          <p:nvPr/>
        </p:nvSpPr>
        <p:spPr>
          <a:xfrm>
            <a:off x="0" y="0"/>
            <a:ext cx="4549775" cy="1198880"/>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Entity-relationship Diagram</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3742</Words>
  <Application>WPS Presentation</Application>
  <PresentationFormat>Widescreen</PresentationFormat>
  <Paragraphs>64</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Times New Roman</vt:lpstr>
      <vt:lpstr>Arial MT</vt:lpstr>
      <vt:lpstr>Calibri</vt:lpstr>
      <vt:lpstr>Microsoft YaHei</vt:lpstr>
      <vt:lpstr>Arial Unicode MS</vt:lpstr>
      <vt:lpstr>Blue Waves</vt:lpstr>
      <vt:lpstr>Daneer Food Donation app</vt:lpstr>
      <vt:lpstr>Abstract </vt:lpstr>
      <vt:lpstr>Synopsis Title: DanVeer Food Donation App.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 LAPTOP RENTAL</dc:title>
  <dc:creator>ashutosh deo</dc:creator>
  <cp:lastModifiedBy>arana</cp:lastModifiedBy>
  <cp:revision>10</cp:revision>
  <dcterms:created xsi:type="dcterms:W3CDTF">2023-10-22T17:06:00Z</dcterms:created>
  <dcterms:modified xsi:type="dcterms:W3CDTF">2023-11-02T16:31:05Z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C71F276F00B8402FAEB57029812F2D90_12</vt:lpwstr>
  </property>
  <property fmtid="{D5CDD505-2E9C-101B-9397-08002B2CF9AE}" pid="3" name="KSOProductBuildVer">
    <vt:lpwstr>1033-12.2.0.13266</vt:lpwstr>
  </property>
</Properties>
</file>