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</p:sldIdLst>
  <p:sldSz cx="9144000" cy="5143500" type="screen16x9"/>
  <p:notesSz cx="6858000" cy="9144000"/>
  <p:embeddedFontLst>
    <p:embeddedFont>
      <p:font typeface="Advent Pro" panose="020B0604020202020204" charset="0"/>
      <p:regular r:id="rId21"/>
      <p:bold r:id="rId22"/>
      <p:italic r:id="rId23"/>
      <p:boldItalic r:id="rId24"/>
    </p:embeddedFont>
    <p:embeddedFont>
      <p:font typeface="Advent Pro Medium" panose="020B0604020202020204" charset="0"/>
      <p:regular r:id="rId25"/>
      <p:bold r:id="rId26"/>
      <p:italic r:id="rId27"/>
      <p:boldItalic r:id="rId28"/>
    </p:embeddedFont>
    <p:embeddedFont>
      <p:font typeface="Albert Sans" panose="020B0604020202020204" charset="0"/>
      <p:regular r:id="rId29"/>
      <p:bold r:id="rId30"/>
      <p:italic r:id="rId31"/>
      <p:boldItalic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SimSun" panose="02010600030101010101" pitchFamily="2" charset="-122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D0FE77-7F06-44F2-AA40-B3B790F3969D}">
  <a:tblStyle styleId="{BAD0FE77-7F06-44F2-AA40-B3B790F396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49917CF-1F48-4020-BB7D-B747ED29EB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1c1736fd34d2642" providerId="LiveId" clId="{1DF8337D-7148-4A6E-BB10-09D8E3111EA2}"/>
    <pc:docChg chg="undo custSel addSld delSld modSld delMainMaster">
      <pc:chgData name="" userId="e1c1736fd34d2642" providerId="LiveId" clId="{1DF8337D-7148-4A6E-BB10-09D8E3111EA2}" dt="2024-04-11T19:06:20.543" v="853" actId="20577"/>
      <pc:docMkLst>
        <pc:docMk/>
      </pc:docMkLst>
      <pc:sldChg chg="modSp modTransition">
        <pc:chgData name="" userId="e1c1736fd34d2642" providerId="LiveId" clId="{1DF8337D-7148-4A6E-BB10-09D8E3111EA2}" dt="2024-04-11T18:55:06.888" v="788"/>
        <pc:sldMkLst>
          <pc:docMk/>
          <pc:sldMk cId="0" sldId="256"/>
        </pc:sldMkLst>
        <pc:spChg chg="mod">
          <ac:chgData name="" userId="e1c1736fd34d2642" providerId="LiveId" clId="{1DF8337D-7148-4A6E-BB10-09D8E3111EA2}" dt="2024-04-11T17:54:01.559" v="0" actId="255"/>
          <ac:spMkLst>
            <pc:docMk/>
            <pc:sldMk cId="0" sldId="256"/>
            <ac:spMk id="176" creationId="{00000000-0000-0000-0000-000000000000}"/>
          </ac:spMkLst>
        </pc:spChg>
        <pc:picChg chg="mod">
          <ac:chgData name="" userId="e1c1736fd34d2642" providerId="LiveId" clId="{1DF8337D-7148-4A6E-BB10-09D8E3111EA2}" dt="2024-04-11T18:14:44.978" v="218" actId="1076"/>
          <ac:picMkLst>
            <pc:docMk/>
            <pc:sldMk cId="0" sldId="256"/>
            <ac:picMk id="4" creationId="{7A1809CC-8592-47CB-9372-010BD2A0CB9A}"/>
          </ac:picMkLst>
        </pc:picChg>
      </pc:sldChg>
      <pc:sldChg chg="del">
        <pc:chgData name="" userId="e1c1736fd34d2642" providerId="LiveId" clId="{1DF8337D-7148-4A6E-BB10-09D8E3111EA2}" dt="2024-04-11T18:14:35.635" v="217" actId="2696"/>
        <pc:sldMkLst>
          <pc:docMk/>
          <pc:sldMk cId="0" sldId="257"/>
        </pc:sldMkLst>
      </pc:sldChg>
      <pc:sldChg chg="addSp delSp modSp modTransition">
        <pc:chgData name="" userId="e1c1736fd34d2642" providerId="LiveId" clId="{1DF8337D-7148-4A6E-BB10-09D8E3111EA2}" dt="2024-04-11T18:55:44.167" v="794"/>
        <pc:sldMkLst>
          <pc:docMk/>
          <pc:sldMk cId="0" sldId="258"/>
        </pc:sldMkLst>
        <pc:spChg chg="add mod">
          <ac:chgData name="" userId="e1c1736fd34d2642" providerId="LiveId" clId="{1DF8337D-7148-4A6E-BB10-09D8E3111EA2}" dt="2024-04-11T17:58:27.299" v="53" actId="20577"/>
          <ac:spMkLst>
            <pc:docMk/>
            <pc:sldMk cId="0" sldId="258"/>
            <ac:spMk id="2" creationId="{0F9DB130-F4BA-403C-87EA-91EE53984B59}"/>
          </ac:spMkLst>
        </pc:spChg>
        <pc:spChg chg="add del">
          <ac:chgData name="" userId="e1c1736fd34d2642" providerId="LiveId" clId="{1DF8337D-7148-4A6E-BB10-09D8E3111EA2}" dt="2024-04-11T17:59:05.319" v="61"/>
          <ac:spMkLst>
            <pc:docMk/>
            <pc:sldMk cId="0" sldId="258"/>
            <ac:spMk id="3" creationId="{08AAA8B0-D2B6-447C-9AC0-DE610D08F6AF}"/>
          </ac:spMkLst>
        </pc:spChg>
        <pc:spChg chg="add del mod">
          <ac:chgData name="" userId="e1c1736fd34d2642" providerId="LiveId" clId="{1DF8337D-7148-4A6E-BB10-09D8E3111EA2}" dt="2024-04-11T18:01:12.065" v="69" actId="478"/>
          <ac:spMkLst>
            <pc:docMk/>
            <pc:sldMk cId="0" sldId="258"/>
            <ac:spMk id="4" creationId="{D93D2D51-836D-436E-B353-5E6ACC06AA05}"/>
          </ac:spMkLst>
        </pc:spChg>
        <pc:spChg chg="add mod">
          <ac:chgData name="" userId="e1c1736fd34d2642" providerId="LiveId" clId="{1DF8337D-7148-4A6E-BB10-09D8E3111EA2}" dt="2024-04-11T18:11:58.025" v="189" actId="1076"/>
          <ac:spMkLst>
            <pc:docMk/>
            <pc:sldMk cId="0" sldId="258"/>
            <ac:spMk id="5" creationId="{70EAFC9C-6F56-4120-B001-99D04337ACAB}"/>
          </ac:spMkLst>
        </pc:spChg>
        <pc:spChg chg="add mod">
          <ac:chgData name="" userId="e1c1736fd34d2642" providerId="LiveId" clId="{1DF8337D-7148-4A6E-BB10-09D8E3111EA2}" dt="2024-04-11T18:12:28.259" v="195" actId="1076"/>
          <ac:spMkLst>
            <pc:docMk/>
            <pc:sldMk cId="0" sldId="258"/>
            <ac:spMk id="6" creationId="{66CC38BA-8F23-45CB-9701-F389085BEC82}"/>
          </ac:spMkLst>
        </pc:spChg>
        <pc:spChg chg="add del">
          <ac:chgData name="" userId="e1c1736fd34d2642" providerId="LiveId" clId="{1DF8337D-7148-4A6E-BB10-09D8E3111EA2}" dt="2024-04-11T18:08:44.170" v="146"/>
          <ac:spMkLst>
            <pc:docMk/>
            <pc:sldMk cId="0" sldId="258"/>
            <ac:spMk id="7" creationId="{53E9F661-C998-4F88-BB6B-C16F40E3187E}"/>
          </ac:spMkLst>
        </pc:spChg>
        <pc:spChg chg="add mod">
          <ac:chgData name="" userId="e1c1736fd34d2642" providerId="LiveId" clId="{1DF8337D-7148-4A6E-BB10-09D8E3111EA2}" dt="2024-04-11T18:12:10.842" v="191" actId="1076"/>
          <ac:spMkLst>
            <pc:docMk/>
            <pc:sldMk cId="0" sldId="258"/>
            <ac:spMk id="8" creationId="{52844AF7-7E03-45F6-BC4C-2CA5CDB4D27D}"/>
          </ac:spMkLst>
        </pc:spChg>
        <pc:spChg chg="add mod">
          <ac:chgData name="" userId="e1c1736fd34d2642" providerId="LiveId" clId="{1DF8337D-7148-4A6E-BB10-09D8E3111EA2}" dt="2024-04-11T18:14:27.506" v="216" actId="1076"/>
          <ac:spMkLst>
            <pc:docMk/>
            <pc:sldMk cId="0" sldId="258"/>
            <ac:spMk id="9" creationId="{33D737BD-1108-4FFB-86E0-72C7DD82242B}"/>
          </ac:spMkLst>
        </pc:spChg>
        <pc:spChg chg="add mod">
          <ac:chgData name="" userId="e1c1736fd34d2642" providerId="LiveId" clId="{1DF8337D-7148-4A6E-BB10-09D8E3111EA2}" dt="2024-04-11T18:14:19.650" v="215" actId="1076"/>
          <ac:spMkLst>
            <pc:docMk/>
            <pc:sldMk cId="0" sldId="258"/>
            <ac:spMk id="10" creationId="{042ACE0E-EADE-48C8-A855-FE01B2FA4BA7}"/>
          </ac:spMkLst>
        </pc:spChg>
        <pc:spChg chg="add mod">
          <ac:chgData name="" userId="e1c1736fd34d2642" providerId="LiveId" clId="{1DF8337D-7148-4A6E-BB10-09D8E3111EA2}" dt="2024-04-11T18:12:22.146" v="194" actId="1076"/>
          <ac:spMkLst>
            <pc:docMk/>
            <pc:sldMk cId="0" sldId="258"/>
            <ac:spMk id="11" creationId="{E1A5293D-423E-4D7B-83BE-56C27657E8B6}"/>
          </ac:spMkLst>
        </pc:spChg>
        <pc:spChg chg="mod">
          <ac:chgData name="" userId="e1c1736fd34d2642" providerId="LiveId" clId="{1DF8337D-7148-4A6E-BB10-09D8E3111EA2}" dt="2024-04-11T18:41:25.844" v="644" actId="113"/>
          <ac:spMkLst>
            <pc:docMk/>
            <pc:sldMk cId="0" sldId="258"/>
            <ac:spMk id="191" creationId="{00000000-0000-0000-0000-000000000000}"/>
          </ac:spMkLst>
        </pc:spChg>
        <pc:spChg chg="mod">
          <ac:chgData name="" userId="e1c1736fd34d2642" providerId="LiveId" clId="{1DF8337D-7148-4A6E-BB10-09D8E3111EA2}" dt="2024-04-11T18:05:57.602" v="113" actId="255"/>
          <ac:spMkLst>
            <pc:docMk/>
            <pc:sldMk cId="0" sldId="258"/>
            <ac:spMk id="192" creationId="{00000000-0000-0000-0000-000000000000}"/>
          </ac:spMkLst>
        </pc:spChg>
        <pc:spChg chg="mod">
          <ac:chgData name="" userId="e1c1736fd34d2642" providerId="LiveId" clId="{1DF8337D-7148-4A6E-BB10-09D8E3111EA2}" dt="2024-04-11T18:07:57.161" v="135" actId="1076"/>
          <ac:spMkLst>
            <pc:docMk/>
            <pc:sldMk cId="0" sldId="258"/>
            <ac:spMk id="193" creationId="{00000000-0000-0000-0000-000000000000}"/>
          </ac:spMkLst>
        </pc:spChg>
        <pc:spChg chg="mod">
          <ac:chgData name="" userId="e1c1736fd34d2642" providerId="LiveId" clId="{1DF8337D-7148-4A6E-BB10-09D8E3111EA2}" dt="2024-04-11T18:10:56.539" v="178" actId="1076"/>
          <ac:spMkLst>
            <pc:docMk/>
            <pc:sldMk cId="0" sldId="258"/>
            <ac:spMk id="194" creationId="{00000000-0000-0000-0000-000000000000}"/>
          </ac:spMkLst>
        </pc:spChg>
        <pc:spChg chg="mod">
          <ac:chgData name="" userId="e1c1736fd34d2642" providerId="LiveId" clId="{1DF8337D-7148-4A6E-BB10-09D8E3111EA2}" dt="2024-04-11T18:11:00.218" v="179" actId="1076"/>
          <ac:spMkLst>
            <pc:docMk/>
            <pc:sldMk cId="0" sldId="258"/>
            <ac:spMk id="195" creationId="{00000000-0000-0000-0000-000000000000}"/>
          </ac:spMkLst>
        </pc:spChg>
        <pc:spChg chg="mod">
          <ac:chgData name="" userId="e1c1736fd34d2642" providerId="LiveId" clId="{1DF8337D-7148-4A6E-BB10-09D8E3111EA2}" dt="2024-04-11T18:11:38.976" v="185" actId="1076"/>
          <ac:spMkLst>
            <pc:docMk/>
            <pc:sldMk cId="0" sldId="258"/>
            <ac:spMk id="196" creationId="{00000000-0000-0000-0000-000000000000}"/>
          </ac:spMkLst>
        </pc:spChg>
        <pc:spChg chg="mod">
          <ac:chgData name="" userId="e1c1736fd34d2642" providerId="LiveId" clId="{1DF8337D-7148-4A6E-BB10-09D8E3111EA2}" dt="2024-04-11T18:11:09.929" v="181" actId="1076"/>
          <ac:spMkLst>
            <pc:docMk/>
            <pc:sldMk cId="0" sldId="258"/>
            <ac:spMk id="197" creationId="{00000000-0000-0000-0000-000000000000}"/>
          </ac:spMkLst>
        </pc:spChg>
        <pc:spChg chg="mod">
          <ac:chgData name="" userId="e1c1736fd34d2642" providerId="LiveId" clId="{1DF8337D-7148-4A6E-BB10-09D8E3111EA2}" dt="2024-04-11T18:11:15.867" v="182" actId="1076"/>
          <ac:spMkLst>
            <pc:docMk/>
            <pc:sldMk cId="0" sldId="258"/>
            <ac:spMk id="198" creationId="{00000000-0000-0000-0000-000000000000}"/>
          </ac:spMkLst>
        </pc:spChg>
        <pc:spChg chg="mod">
          <ac:chgData name="" userId="e1c1736fd34d2642" providerId="LiveId" clId="{1DF8337D-7148-4A6E-BB10-09D8E3111EA2}" dt="2024-04-11T18:11:20.793" v="183" actId="1076"/>
          <ac:spMkLst>
            <pc:docMk/>
            <pc:sldMk cId="0" sldId="258"/>
            <ac:spMk id="199" creationId="{00000000-0000-0000-0000-000000000000}"/>
          </ac:spMkLst>
        </pc:spChg>
        <pc:spChg chg="mod">
          <ac:chgData name="" userId="e1c1736fd34d2642" providerId="LiveId" clId="{1DF8337D-7148-4A6E-BB10-09D8E3111EA2}" dt="2024-04-11T18:11:33.441" v="184" actId="1076"/>
          <ac:spMkLst>
            <pc:docMk/>
            <pc:sldMk cId="0" sldId="258"/>
            <ac:spMk id="200" creationId="{00000000-0000-0000-0000-000000000000}"/>
          </ac:spMkLst>
        </pc:spChg>
        <pc:spChg chg="mod">
          <ac:chgData name="" userId="e1c1736fd34d2642" providerId="LiveId" clId="{1DF8337D-7148-4A6E-BB10-09D8E3111EA2}" dt="2024-04-11T18:11:43.226" v="186" actId="1076"/>
          <ac:spMkLst>
            <pc:docMk/>
            <pc:sldMk cId="0" sldId="258"/>
            <ac:spMk id="201" creationId="{00000000-0000-0000-0000-000000000000}"/>
          </ac:spMkLst>
        </pc:spChg>
        <pc:spChg chg="mod">
          <ac:chgData name="" userId="e1c1736fd34d2642" providerId="LiveId" clId="{1DF8337D-7148-4A6E-BB10-09D8E3111EA2}" dt="2024-04-11T18:11:50.283" v="187" actId="1076"/>
          <ac:spMkLst>
            <pc:docMk/>
            <pc:sldMk cId="0" sldId="258"/>
            <ac:spMk id="202" creationId="{00000000-0000-0000-0000-000000000000}"/>
          </ac:spMkLst>
        </pc:spChg>
        <pc:spChg chg="mod">
          <ac:chgData name="" userId="e1c1736fd34d2642" providerId="LiveId" clId="{1DF8337D-7148-4A6E-BB10-09D8E3111EA2}" dt="2024-04-11T18:11:53.059" v="188" actId="1076"/>
          <ac:spMkLst>
            <pc:docMk/>
            <pc:sldMk cId="0" sldId="258"/>
            <ac:spMk id="203" creationId="{00000000-0000-0000-0000-000000000000}"/>
          </ac:spMkLst>
        </pc:spChg>
      </pc:sldChg>
      <pc:sldChg chg="addSp delSp modSp modTransition modAnim">
        <pc:chgData name="" userId="e1c1736fd34d2642" providerId="LiveId" clId="{1DF8337D-7148-4A6E-BB10-09D8E3111EA2}" dt="2024-04-11T18:55:50.543" v="795"/>
        <pc:sldMkLst>
          <pc:docMk/>
          <pc:sldMk cId="0" sldId="259"/>
        </pc:sldMkLst>
        <pc:spChg chg="add del mod">
          <ac:chgData name="" userId="e1c1736fd34d2642" providerId="LiveId" clId="{1DF8337D-7148-4A6E-BB10-09D8E3111EA2}" dt="2024-04-11T18:15:58.082" v="230" actId="478"/>
          <ac:spMkLst>
            <pc:docMk/>
            <pc:sldMk cId="0" sldId="259"/>
            <ac:spMk id="3" creationId="{D1FB2E29-4818-408E-ADA3-EB2508FD4E16}"/>
          </ac:spMkLst>
        </pc:spChg>
        <pc:spChg chg="mod">
          <ac:chgData name="" userId="e1c1736fd34d2642" providerId="LiveId" clId="{1DF8337D-7148-4A6E-BB10-09D8E3111EA2}" dt="2024-04-11T18:15:18.669" v="222" actId="1076"/>
          <ac:spMkLst>
            <pc:docMk/>
            <pc:sldMk cId="0" sldId="259"/>
            <ac:spMk id="208" creationId="{00000000-0000-0000-0000-000000000000}"/>
          </ac:spMkLst>
        </pc:spChg>
        <pc:spChg chg="mod">
          <ac:chgData name="" userId="e1c1736fd34d2642" providerId="LiveId" clId="{1DF8337D-7148-4A6E-BB10-09D8E3111EA2}" dt="2024-04-11T18:15:54.892" v="229" actId="1076"/>
          <ac:spMkLst>
            <pc:docMk/>
            <pc:sldMk cId="0" sldId="259"/>
            <ac:spMk id="209" creationId="{00000000-0000-0000-0000-000000000000}"/>
          </ac:spMkLst>
        </pc:spChg>
        <pc:picChg chg="add mod">
          <ac:chgData name="" userId="e1c1736fd34d2642" providerId="LiveId" clId="{1DF8337D-7148-4A6E-BB10-09D8E3111EA2}" dt="2024-04-11T18:50:52.712" v="733"/>
          <ac:picMkLst>
            <pc:docMk/>
            <pc:sldMk cId="0" sldId="259"/>
            <ac:picMk id="8" creationId="{CA325BF8-0597-46A6-9C9A-AA0CD201E9F2}"/>
          </ac:picMkLst>
        </pc:picChg>
        <pc:picChg chg="del">
          <ac:chgData name="" userId="e1c1736fd34d2642" providerId="LiveId" clId="{1DF8337D-7148-4A6E-BB10-09D8E3111EA2}" dt="2024-04-11T18:15:12.702" v="221" actId="478"/>
          <ac:picMkLst>
            <pc:docMk/>
            <pc:sldMk cId="0" sldId="259"/>
            <ac:picMk id="210" creationId="{00000000-0000-0000-0000-000000000000}"/>
          </ac:picMkLst>
        </pc:picChg>
      </pc:sldChg>
      <pc:sldChg chg="addSp delSp modSp modTransition setBg">
        <pc:chgData name="" userId="e1c1736fd34d2642" providerId="LiveId" clId="{1DF8337D-7148-4A6E-BB10-09D8E3111EA2}" dt="2024-04-11T18:55:56.182" v="796"/>
        <pc:sldMkLst>
          <pc:docMk/>
          <pc:sldMk cId="0" sldId="260"/>
        </pc:sldMkLst>
        <pc:spChg chg="add mod">
          <ac:chgData name="" userId="e1c1736fd34d2642" providerId="LiveId" clId="{1DF8337D-7148-4A6E-BB10-09D8E3111EA2}" dt="2024-04-11T18:42:02.177" v="647" actId="1076"/>
          <ac:spMkLst>
            <pc:docMk/>
            <pc:sldMk cId="0" sldId="260"/>
            <ac:spMk id="2" creationId="{B3C16F10-597E-4804-B719-B13237696D01}"/>
          </ac:spMkLst>
        </pc:spChg>
        <pc:spChg chg="del mod">
          <ac:chgData name="" userId="e1c1736fd34d2642" providerId="LiveId" clId="{1DF8337D-7148-4A6E-BB10-09D8E3111EA2}" dt="2024-04-11T18:16:14.240" v="233" actId="478"/>
          <ac:spMkLst>
            <pc:docMk/>
            <pc:sldMk cId="0" sldId="260"/>
            <ac:spMk id="216" creationId="{00000000-0000-0000-0000-000000000000}"/>
          </ac:spMkLst>
        </pc:spChg>
        <pc:spChg chg="del mod">
          <ac:chgData name="" userId="e1c1736fd34d2642" providerId="LiveId" clId="{1DF8337D-7148-4A6E-BB10-09D8E3111EA2}" dt="2024-04-11T18:16:15.410" v="234" actId="478"/>
          <ac:spMkLst>
            <pc:docMk/>
            <pc:sldMk cId="0" sldId="260"/>
            <ac:spMk id="217" creationId="{00000000-0000-0000-0000-000000000000}"/>
          </ac:spMkLst>
        </pc:spChg>
        <pc:picChg chg="add del mod">
          <ac:chgData name="" userId="e1c1736fd34d2642" providerId="LiveId" clId="{1DF8337D-7148-4A6E-BB10-09D8E3111EA2}" dt="2024-04-11T18:52:19.767" v="777" actId="478"/>
          <ac:picMkLst>
            <pc:docMk/>
            <pc:sldMk cId="0" sldId="260"/>
            <ac:picMk id="5" creationId="{2705C0FA-4357-43C0-813D-AB00C0E91797}"/>
          </ac:picMkLst>
        </pc:picChg>
        <pc:picChg chg="add mod">
          <ac:chgData name="" userId="e1c1736fd34d2642" providerId="LiveId" clId="{1DF8337D-7148-4A6E-BB10-09D8E3111EA2}" dt="2024-04-11T18:53:24.167" v="784" actId="1076"/>
          <ac:picMkLst>
            <pc:docMk/>
            <pc:sldMk cId="0" sldId="260"/>
            <ac:picMk id="6" creationId="{0846FC30-8995-4A5D-A6A8-60F3C0A61003}"/>
          </ac:picMkLst>
        </pc:picChg>
      </pc:sldChg>
      <pc:sldChg chg="addSp delSp modSp modTransition">
        <pc:chgData name="" userId="e1c1736fd34d2642" providerId="LiveId" clId="{1DF8337D-7148-4A6E-BB10-09D8E3111EA2}" dt="2024-04-11T18:55:59.499" v="797"/>
        <pc:sldMkLst>
          <pc:docMk/>
          <pc:sldMk cId="0" sldId="261"/>
        </pc:sldMkLst>
        <pc:spChg chg="add mod">
          <ac:chgData name="" userId="e1c1736fd34d2642" providerId="LiveId" clId="{1DF8337D-7148-4A6E-BB10-09D8E3111EA2}" dt="2024-04-11T18:42:35.761" v="651" actId="2711"/>
          <ac:spMkLst>
            <pc:docMk/>
            <pc:sldMk cId="0" sldId="261"/>
            <ac:spMk id="3" creationId="{15CF7015-64F8-4578-ABD0-813F63B34451}"/>
          </ac:spMkLst>
        </pc:spChg>
        <pc:spChg chg="add del mod">
          <ac:chgData name="" userId="e1c1736fd34d2642" providerId="LiveId" clId="{1DF8337D-7148-4A6E-BB10-09D8E3111EA2}" dt="2024-04-11T18:19:52.746" v="270" actId="478"/>
          <ac:spMkLst>
            <pc:docMk/>
            <pc:sldMk cId="0" sldId="261"/>
            <ac:spMk id="5" creationId="{BE2F8419-AE53-4D18-A2C1-2E27E0532738}"/>
          </ac:spMkLst>
        </pc:spChg>
        <pc:spChg chg="add del mod">
          <ac:chgData name="" userId="e1c1736fd34d2642" providerId="LiveId" clId="{1DF8337D-7148-4A6E-BB10-09D8E3111EA2}" dt="2024-04-11T18:20:33.448" v="285" actId="478"/>
          <ac:spMkLst>
            <pc:docMk/>
            <pc:sldMk cId="0" sldId="261"/>
            <ac:spMk id="7" creationId="{D27582FA-472E-4AED-9B5B-5556F148F264}"/>
          </ac:spMkLst>
        </pc:spChg>
        <pc:spChg chg="add del mod">
          <ac:chgData name="" userId="e1c1736fd34d2642" providerId="LiveId" clId="{1DF8337D-7148-4A6E-BB10-09D8E3111EA2}" dt="2024-04-11T18:20:31.785" v="284" actId="478"/>
          <ac:spMkLst>
            <pc:docMk/>
            <pc:sldMk cId="0" sldId="261"/>
            <ac:spMk id="9" creationId="{824A8863-99BB-4D6B-8C21-17CC2C0FCB76}"/>
          </ac:spMkLst>
        </pc:spChg>
        <pc:spChg chg="add del mod">
          <ac:chgData name="" userId="e1c1736fd34d2642" providerId="LiveId" clId="{1DF8337D-7148-4A6E-BB10-09D8E3111EA2}" dt="2024-04-11T18:42:54.857" v="654" actId="1076"/>
          <ac:spMkLst>
            <pc:docMk/>
            <pc:sldMk cId="0" sldId="261"/>
            <ac:spMk id="11" creationId="{184C26A8-4B35-4C39-B61A-996700D03CFA}"/>
          </ac:spMkLst>
        </pc:spChg>
        <pc:spChg chg="del mod">
          <ac:chgData name="" userId="e1c1736fd34d2642" providerId="LiveId" clId="{1DF8337D-7148-4A6E-BB10-09D8E3111EA2}" dt="2024-04-11T18:19:48.215" v="268" actId="478"/>
          <ac:spMkLst>
            <pc:docMk/>
            <pc:sldMk cId="0" sldId="261"/>
            <ac:spMk id="222" creationId="{00000000-0000-0000-0000-000000000000}"/>
          </ac:spMkLst>
        </pc:spChg>
        <pc:spChg chg="del">
          <ac:chgData name="" userId="e1c1736fd34d2642" providerId="LiveId" clId="{1DF8337D-7148-4A6E-BB10-09D8E3111EA2}" dt="2024-04-11T18:19:57.980" v="273" actId="478"/>
          <ac:spMkLst>
            <pc:docMk/>
            <pc:sldMk cId="0" sldId="261"/>
            <ac:spMk id="223" creationId="{00000000-0000-0000-0000-000000000000}"/>
          </ac:spMkLst>
        </pc:spChg>
        <pc:spChg chg="del">
          <ac:chgData name="" userId="e1c1736fd34d2642" providerId="LiveId" clId="{1DF8337D-7148-4A6E-BB10-09D8E3111EA2}" dt="2024-04-11T18:19:56.419" v="272" actId="478"/>
          <ac:spMkLst>
            <pc:docMk/>
            <pc:sldMk cId="0" sldId="261"/>
            <ac:spMk id="224" creationId="{00000000-0000-0000-0000-000000000000}"/>
          </ac:spMkLst>
        </pc:spChg>
        <pc:spChg chg="del">
          <ac:chgData name="" userId="e1c1736fd34d2642" providerId="LiveId" clId="{1DF8337D-7148-4A6E-BB10-09D8E3111EA2}" dt="2024-04-11T18:19:50.031" v="269" actId="478"/>
          <ac:spMkLst>
            <pc:docMk/>
            <pc:sldMk cId="0" sldId="261"/>
            <ac:spMk id="225" creationId="{00000000-0000-0000-0000-000000000000}"/>
          </ac:spMkLst>
        </pc:spChg>
        <pc:spChg chg="del">
          <ac:chgData name="" userId="e1c1736fd34d2642" providerId="LiveId" clId="{1DF8337D-7148-4A6E-BB10-09D8E3111EA2}" dt="2024-04-11T18:19:54.538" v="271" actId="478"/>
          <ac:spMkLst>
            <pc:docMk/>
            <pc:sldMk cId="0" sldId="261"/>
            <ac:spMk id="226" creationId="{00000000-0000-0000-0000-000000000000}"/>
          </ac:spMkLst>
        </pc:spChg>
        <pc:picChg chg="add mod">
          <ac:chgData name="" userId="e1c1736fd34d2642" providerId="LiveId" clId="{1DF8337D-7148-4A6E-BB10-09D8E3111EA2}" dt="2024-04-11T18:42:59.151" v="655" actId="1076"/>
          <ac:picMkLst>
            <pc:docMk/>
            <pc:sldMk cId="0" sldId="261"/>
            <ac:picMk id="17" creationId="{96FEB761-9643-433E-89C5-C2CA51B82FDC}"/>
          </ac:picMkLst>
        </pc:picChg>
      </pc:sldChg>
      <pc:sldChg chg="addSp delSp modSp modTransition">
        <pc:chgData name="" userId="e1c1736fd34d2642" providerId="LiveId" clId="{1DF8337D-7148-4A6E-BB10-09D8E3111EA2}" dt="2024-04-11T18:56:03.103" v="798"/>
        <pc:sldMkLst>
          <pc:docMk/>
          <pc:sldMk cId="0" sldId="262"/>
        </pc:sldMkLst>
        <pc:spChg chg="add del mod">
          <ac:chgData name="" userId="e1c1736fd34d2642" providerId="LiveId" clId="{1DF8337D-7148-4A6E-BB10-09D8E3111EA2}" dt="2024-04-11T18:22:34.568" v="306" actId="478"/>
          <ac:spMkLst>
            <pc:docMk/>
            <pc:sldMk cId="0" sldId="262"/>
            <ac:spMk id="3" creationId="{E12B05B9-255F-4770-B216-07A82EF6AFF1}"/>
          </ac:spMkLst>
        </pc:spChg>
        <pc:spChg chg="add del mod">
          <ac:chgData name="" userId="e1c1736fd34d2642" providerId="LiveId" clId="{1DF8337D-7148-4A6E-BB10-09D8E3111EA2}" dt="2024-04-11T18:22:35.632" v="307" actId="478"/>
          <ac:spMkLst>
            <pc:docMk/>
            <pc:sldMk cId="0" sldId="262"/>
            <ac:spMk id="5" creationId="{220C4EA6-275B-4DA2-82D4-675E04E67708}"/>
          </ac:spMkLst>
        </pc:spChg>
        <pc:spChg chg="add del mod">
          <ac:chgData name="" userId="e1c1736fd34d2642" providerId="LiveId" clId="{1DF8337D-7148-4A6E-BB10-09D8E3111EA2}" dt="2024-04-11T18:22:40.250" v="309" actId="478"/>
          <ac:spMkLst>
            <pc:docMk/>
            <pc:sldMk cId="0" sldId="262"/>
            <ac:spMk id="7" creationId="{59F3A6F3-5797-4DB8-BC2B-1EEA1E77C478}"/>
          </ac:spMkLst>
        </pc:spChg>
        <pc:spChg chg="add del mod">
          <ac:chgData name="" userId="e1c1736fd34d2642" providerId="LiveId" clId="{1DF8337D-7148-4A6E-BB10-09D8E3111EA2}" dt="2024-04-11T18:22:43.567" v="311" actId="478"/>
          <ac:spMkLst>
            <pc:docMk/>
            <pc:sldMk cId="0" sldId="262"/>
            <ac:spMk id="9" creationId="{62C05726-32DA-47F3-96BB-EA259FDFF0C9}"/>
          </ac:spMkLst>
        </pc:spChg>
        <pc:spChg chg="add del mod">
          <ac:chgData name="" userId="e1c1736fd34d2642" providerId="LiveId" clId="{1DF8337D-7148-4A6E-BB10-09D8E3111EA2}" dt="2024-04-11T18:22:48.936" v="313" actId="478"/>
          <ac:spMkLst>
            <pc:docMk/>
            <pc:sldMk cId="0" sldId="262"/>
            <ac:spMk id="11" creationId="{D72A2B19-A225-4D42-8AB5-E9782CCC7FC1}"/>
          </ac:spMkLst>
        </pc:spChg>
        <pc:spChg chg="add del mod">
          <ac:chgData name="" userId="e1c1736fd34d2642" providerId="LiveId" clId="{1DF8337D-7148-4A6E-BB10-09D8E3111EA2}" dt="2024-04-11T18:22:52.171" v="315" actId="478"/>
          <ac:spMkLst>
            <pc:docMk/>
            <pc:sldMk cId="0" sldId="262"/>
            <ac:spMk id="13" creationId="{2534CC1F-BD24-4B82-9459-0574ED36D1D8}"/>
          </ac:spMkLst>
        </pc:spChg>
        <pc:spChg chg="mod">
          <ac:chgData name="" userId="e1c1736fd34d2642" providerId="LiveId" clId="{1DF8337D-7148-4A6E-BB10-09D8E3111EA2}" dt="2024-04-11T18:43:30.092" v="659" actId="20577"/>
          <ac:spMkLst>
            <pc:docMk/>
            <pc:sldMk cId="0" sldId="262"/>
            <ac:spMk id="231" creationId="{00000000-0000-0000-0000-000000000000}"/>
          </ac:spMkLst>
        </pc:spChg>
        <pc:spChg chg="del">
          <ac:chgData name="" userId="e1c1736fd34d2642" providerId="LiveId" clId="{1DF8337D-7148-4A6E-BB10-09D8E3111EA2}" dt="2024-04-11T18:22:31.381" v="304" actId="478"/>
          <ac:spMkLst>
            <pc:docMk/>
            <pc:sldMk cId="0" sldId="262"/>
            <ac:spMk id="232" creationId="{00000000-0000-0000-0000-000000000000}"/>
          </ac:spMkLst>
        </pc:spChg>
        <pc:spChg chg="del">
          <ac:chgData name="" userId="e1c1736fd34d2642" providerId="LiveId" clId="{1DF8337D-7148-4A6E-BB10-09D8E3111EA2}" dt="2024-04-11T18:22:33.220" v="305" actId="478"/>
          <ac:spMkLst>
            <pc:docMk/>
            <pc:sldMk cId="0" sldId="262"/>
            <ac:spMk id="233" creationId="{00000000-0000-0000-0000-000000000000}"/>
          </ac:spMkLst>
        </pc:spChg>
        <pc:spChg chg="del">
          <ac:chgData name="" userId="e1c1736fd34d2642" providerId="LiveId" clId="{1DF8337D-7148-4A6E-BB10-09D8E3111EA2}" dt="2024-04-11T18:22:37.039" v="308" actId="478"/>
          <ac:spMkLst>
            <pc:docMk/>
            <pc:sldMk cId="0" sldId="262"/>
            <ac:spMk id="234" creationId="{00000000-0000-0000-0000-000000000000}"/>
          </ac:spMkLst>
        </pc:spChg>
        <pc:spChg chg="del">
          <ac:chgData name="" userId="e1c1736fd34d2642" providerId="LiveId" clId="{1DF8337D-7148-4A6E-BB10-09D8E3111EA2}" dt="2024-04-11T18:22:42.234" v="310" actId="478"/>
          <ac:spMkLst>
            <pc:docMk/>
            <pc:sldMk cId="0" sldId="262"/>
            <ac:spMk id="235" creationId="{00000000-0000-0000-0000-000000000000}"/>
          </ac:spMkLst>
        </pc:spChg>
        <pc:spChg chg="del">
          <ac:chgData name="" userId="e1c1736fd34d2642" providerId="LiveId" clId="{1DF8337D-7148-4A6E-BB10-09D8E3111EA2}" dt="2024-04-11T18:22:45.118" v="312" actId="478"/>
          <ac:spMkLst>
            <pc:docMk/>
            <pc:sldMk cId="0" sldId="262"/>
            <ac:spMk id="236" creationId="{00000000-0000-0000-0000-000000000000}"/>
          </ac:spMkLst>
        </pc:spChg>
        <pc:spChg chg="del">
          <ac:chgData name="" userId="e1c1736fd34d2642" providerId="LiveId" clId="{1DF8337D-7148-4A6E-BB10-09D8E3111EA2}" dt="2024-04-11T18:22:50.882" v="314" actId="478"/>
          <ac:spMkLst>
            <pc:docMk/>
            <pc:sldMk cId="0" sldId="262"/>
            <ac:spMk id="237" creationId="{00000000-0000-0000-0000-000000000000}"/>
          </ac:spMkLst>
        </pc:spChg>
        <pc:picChg chg="add mod">
          <ac:chgData name="" userId="e1c1736fd34d2642" providerId="LiveId" clId="{1DF8337D-7148-4A6E-BB10-09D8E3111EA2}" dt="2024-04-11T18:23:25.928" v="324" actId="1076"/>
          <ac:picMkLst>
            <pc:docMk/>
            <pc:sldMk cId="0" sldId="262"/>
            <ac:picMk id="21" creationId="{205E61A6-9E47-4FF3-9BE0-5C3EF794B1BD}"/>
          </ac:picMkLst>
        </pc:picChg>
      </pc:sldChg>
      <pc:sldChg chg="modSp del">
        <pc:chgData name="" userId="e1c1736fd34d2642" providerId="LiveId" clId="{1DF8337D-7148-4A6E-BB10-09D8E3111EA2}" dt="2024-04-11T18:23:58.786" v="326" actId="2696"/>
        <pc:sldMkLst>
          <pc:docMk/>
          <pc:sldMk cId="0" sldId="263"/>
        </pc:sldMkLst>
        <pc:spChg chg="mod">
          <ac:chgData name="" userId="e1c1736fd34d2642" providerId="LiveId" clId="{1DF8337D-7148-4A6E-BB10-09D8E3111EA2}" dt="2024-04-11T18:23:51.761" v="325" actId="6549"/>
          <ac:spMkLst>
            <pc:docMk/>
            <pc:sldMk cId="0" sldId="263"/>
            <ac:spMk id="245" creationId="{00000000-0000-0000-0000-000000000000}"/>
          </ac:spMkLst>
        </pc:spChg>
      </pc:sldChg>
      <pc:sldChg chg="del">
        <pc:chgData name="" userId="e1c1736fd34d2642" providerId="LiveId" clId="{1DF8337D-7148-4A6E-BB10-09D8E3111EA2}" dt="2024-04-11T18:24:02.492" v="328" actId="2696"/>
        <pc:sldMkLst>
          <pc:docMk/>
          <pc:sldMk cId="0" sldId="264"/>
        </pc:sldMkLst>
      </pc:sldChg>
      <pc:sldChg chg="del">
        <pc:chgData name="" userId="e1c1736fd34d2642" providerId="LiveId" clId="{1DF8337D-7148-4A6E-BB10-09D8E3111EA2}" dt="2024-04-11T18:24:04.184" v="330" actId="2696"/>
        <pc:sldMkLst>
          <pc:docMk/>
          <pc:sldMk cId="0" sldId="265"/>
        </pc:sldMkLst>
      </pc:sldChg>
      <pc:sldChg chg="addSp delSp modSp modTransition">
        <pc:chgData name="" userId="e1c1736fd34d2642" providerId="LiveId" clId="{1DF8337D-7148-4A6E-BB10-09D8E3111EA2}" dt="2024-04-11T18:56:05.510" v="799"/>
        <pc:sldMkLst>
          <pc:docMk/>
          <pc:sldMk cId="0" sldId="266"/>
        </pc:sldMkLst>
        <pc:spChg chg="del mod">
          <ac:chgData name="" userId="e1c1736fd34d2642" providerId="LiveId" clId="{1DF8337D-7148-4A6E-BB10-09D8E3111EA2}" dt="2024-04-11T18:24:12.297" v="333" actId="478"/>
          <ac:spMkLst>
            <pc:docMk/>
            <pc:sldMk cId="0" sldId="266"/>
            <ac:spMk id="282" creationId="{00000000-0000-0000-0000-000000000000}"/>
          </ac:spMkLst>
        </pc:spChg>
        <pc:spChg chg="mod">
          <ac:chgData name="" userId="e1c1736fd34d2642" providerId="LiveId" clId="{1DF8337D-7148-4A6E-BB10-09D8E3111EA2}" dt="2024-04-11T18:44:00.658" v="663" actId="1076"/>
          <ac:spMkLst>
            <pc:docMk/>
            <pc:sldMk cId="0" sldId="266"/>
            <ac:spMk id="283" creationId="{00000000-0000-0000-0000-000000000000}"/>
          </ac:spMkLst>
        </pc:spChg>
        <pc:picChg chg="add mod">
          <ac:chgData name="" userId="e1c1736fd34d2642" providerId="LiveId" clId="{1DF8337D-7148-4A6E-BB10-09D8E3111EA2}" dt="2024-04-11T18:24:58.778" v="343" actId="1076"/>
          <ac:picMkLst>
            <pc:docMk/>
            <pc:sldMk cId="0" sldId="266"/>
            <ac:picMk id="4" creationId="{D69419FC-E9B0-4375-9965-B6FC9265B497}"/>
          </ac:picMkLst>
        </pc:picChg>
      </pc:sldChg>
      <pc:sldChg chg="addSp delSp modSp modTransition">
        <pc:chgData name="" userId="e1c1736fd34d2642" providerId="LiveId" clId="{1DF8337D-7148-4A6E-BB10-09D8E3111EA2}" dt="2024-04-11T18:56:08.262" v="800"/>
        <pc:sldMkLst>
          <pc:docMk/>
          <pc:sldMk cId="0" sldId="267"/>
        </pc:sldMkLst>
        <pc:spChg chg="mod">
          <ac:chgData name="" userId="e1c1736fd34d2642" providerId="LiveId" clId="{1DF8337D-7148-4A6E-BB10-09D8E3111EA2}" dt="2024-04-11T18:44:38.361" v="669" actId="1076"/>
          <ac:spMkLst>
            <pc:docMk/>
            <pc:sldMk cId="0" sldId="267"/>
            <ac:spMk id="289" creationId="{00000000-0000-0000-0000-000000000000}"/>
          </ac:spMkLst>
        </pc:spChg>
        <pc:spChg chg="del">
          <ac:chgData name="" userId="e1c1736fd34d2642" providerId="LiveId" clId="{1DF8337D-7148-4A6E-BB10-09D8E3111EA2}" dt="2024-04-11T18:25:18.109" v="348" actId="478"/>
          <ac:spMkLst>
            <pc:docMk/>
            <pc:sldMk cId="0" sldId="267"/>
            <ac:spMk id="290" creationId="{00000000-0000-0000-0000-000000000000}"/>
          </ac:spMkLst>
        </pc:spChg>
        <pc:spChg chg="del mod">
          <ac:chgData name="" userId="e1c1736fd34d2642" providerId="LiveId" clId="{1DF8337D-7148-4A6E-BB10-09D8E3111EA2}" dt="2024-04-11T18:25:14.762" v="346" actId="478"/>
          <ac:spMkLst>
            <pc:docMk/>
            <pc:sldMk cId="0" sldId="267"/>
            <ac:spMk id="291" creationId="{00000000-0000-0000-0000-000000000000}"/>
          </ac:spMkLst>
        </pc:spChg>
        <pc:spChg chg="del">
          <ac:chgData name="" userId="e1c1736fd34d2642" providerId="LiveId" clId="{1DF8337D-7148-4A6E-BB10-09D8E3111EA2}" dt="2024-04-11T18:25:16.236" v="347" actId="478"/>
          <ac:spMkLst>
            <pc:docMk/>
            <pc:sldMk cId="0" sldId="267"/>
            <ac:spMk id="292" creationId="{00000000-0000-0000-0000-000000000000}"/>
          </ac:spMkLst>
        </pc:spChg>
        <pc:picChg chg="add mod">
          <ac:chgData name="" userId="e1c1736fd34d2642" providerId="LiveId" clId="{1DF8337D-7148-4A6E-BB10-09D8E3111EA2}" dt="2024-04-11T18:44:29.066" v="667" actId="1076"/>
          <ac:picMkLst>
            <pc:docMk/>
            <pc:sldMk cId="0" sldId="267"/>
            <ac:picMk id="7" creationId="{F0F5D26C-B9C9-4B3F-AB09-CE0260D6B023}"/>
          </ac:picMkLst>
        </pc:picChg>
        <pc:picChg chg="del">
          <ac:chgData name="" userId="e1c1736fd34d2642" providerId="LiveId" clId="{1DF8337D-7148-4A6E-BB10-09D8E3111EA2}" dt="2024-04-11T18:25:12.011" v="344" actId="478"/>
          <ac:picMkLst>
            <pc:docMk/>
            <pc:sldMk cId="0" sldId="267"/>
            <ac:picMk id="288" creationId="{00000000-0000-0000-0000-000000000000}"/>
          </ac:picMkLst>
        </pc:picChg>
      </pc:sldChg>
      <pc:sldChg chg="addSp delSp modSp modTransition">
        <pc:chgData name="" userId="e1c1736fd34d2642" providerId="LiveId" clId="{1DF8337D-7148-4A6E-BB10-09D8E3111EA2}" dt="2024-04-11T18:58:30.159" v="811" actId="1076"/>
        <pc:sldMkLst>
          <pc:docMk/>
          <pc:sldMk cId="0" sldId="268"/>
        </pc:sldMkLst>
        <pc:spChg chg="mod">
          <ac:chgData name="" userId="e1c1736fd34d2642" providerId="LiveId" clId="{1DF8337D-7148-4A6E-BB10-09D8E3111EA2}" dt="2024-04-11T18:44:59.555" v="673" actId="2711"/>
          <ac:spMkLst>
            <pc:docMk/>
            <pc:sldMk cId="0" sldId="268"/>
            <ac:spMk id="297" creationId="{00000000-0000-0000-0000-000000000000}"/>
          </ac:spMkLst>
        </pc:spChg>
        <pc:graphicFrameChg chg="del">
          <ac:chgData name="" userId="e1c1736fd34d2642" providerId="LiveId" clId="{1DF8337D-7148-4A6E-BB10-09D8E3111EA2}" dt="2024-04-11T18:26:11.526" v="372" actId="478"/>
          <ac:graphicFrameMkLst>
            <pc:docMk/>
            <pc:sldMk cId="0" sldId="268"/>
            <ac:graphicFrameMk id="298" creationId="{00000000-0000-0000-0000-000000000000}"/>
          </ac:graphicFrameMkLst>
        </pc:graphicFrameChg>
        <pc:picChg chg="add mod">
          <ac:chgData name="" userId="e1c1736fd34d2642" providerId="LiveId" clId="{1DF8337D-7148-4A6E-BB10-09D8E3111EA2}" dt="2024-04-11T18:58:30.159" v="811" actId="1076"/>
          <ac:picMkLst>
            <pc:docMk/>
            <pc:sldMk cId="0" sldId="268"/>
            <ac:picMk id="4" creationId="{77178E68-03AD-4A83-8F75-D52B105A5B51}"/>
          </ac:picMkLst>
        </pc:picChg>
      </pc:sldChg>
      <pc:sldChg chg="delSp del">
        <pc:chgData name="" userId="e1c1736fd34d2642" providerId="LiveId" clId="{1DF8337D-7148-4A6E-BB10-09D8E3111EA2}" dt="2024-04-11T18:27:16.447" v="386" actId="2696"/>
        <pc:sldMkLst>
          <pc:docMk/>
          <pc:sldMk cId="0" sldId="269"/>
        </pc:sldMkLst>
        <pc:grpChg chg="del">
          <ac:chgData name="" userId="e1c1736fd34d2642" providerId="LiveId" clId="{1DF8337D-7148-4A6E-BB10-09D8E3111EA2}" dt="2024-04-11T18:27:10.565" v="385" actId="478"/>
          <ac:grpSpMkLst>
            <pc:docMk/>
            <pc:sldMk cId="0" sldId="269"/>
            <ac:grpSpMk id="306" creationId="{00000000-0000-0000-0000-000000000000}"/>
          </ac:grpSpMkLst>
        </pc:grpChg>
        <pc:picChg chg="del">
          <ac:chgData name="" userId="e1c1736fd34d2642" providerId="LiveId" clId="{1DF8337D-7148-4A6E-BB10-09D8E3111EA2}" dt="2024-04-11T18:27:09.087" v="384" actId="478"/>
          <ac:picMkLst>
            <pc:docMk/>
            <pc:sldMk cId="0" sldId="269"/>
            <ac:picMk id="309" creationId="{00000000-0000-0000-0000-000000000000}"/>
          </ac:picMkLst>
        </pc:picChg>
      </pc:sldChg>
      <pc:sldChg chg="del">
        <pc:chgData name="" userId="e1c1736fd34d2642" providerId="LiveId" clId="{1DF8337D-7148-4A6E-BB10-09D8E3111EA2}" dt="2024-04-11T18:27:39.273" v="389" actId="2696"/>
        <pc:sldMkLst>
          <pc:docMk/>
          <pc:sldMk cId="0" sldId="270"/>
        </pc:sldMkLst>
      </pc:sldChg>
      <pc:sldChg chg="del">
        <pc:chgData name="" userId="e1c1736fd34d2642" providerId="LiveId" clId="{1DF8337D-7148-4A6E-BB10-09D8E3111EA2}" dt="2024-04-11T18:38:22.429" v="591" actId="2696"/>
        <pc:sldMkLst>
          <pc:docMk/>
          <pc:sldMk cId="0" sldId="271"/>
        </pc:sldMkLst>
      </pc:sldChg>
      <pc:sldChg chg="del">
        <pc:chgData name="" userId="e1c1736fd34d2642" providerId="LiveId" clId="{1DF8337D-7148-4A6E-BB10-09D8E3111EA2}" dt="2024-04-11T18:38:23.159" v="593" actId="2696"/>
        <pc:sldMkLst>
          <pc:docMk/>
          <pc:sldMk cId="0" sldId="272"/>
        </pc:sldMkLst>
      </pc:sldChg>
      <pc:sldChg chg="del">
        <pc:chgData name="" userId="e1c1736fd34d2642" providerId="LiveId" clId="{1DF8337D-7148-4A6E-BB10-09D8E3111EA2}" dt="2024-04-11T18:38:23.943" v="594" actId="2696"/>
        <pc:sldMkLst>
          <pc:docMk/>
          <pc:sldMk cId="0" sldId="273"/>
        </pc:sldMkLst>
      </pc:sldChg>
      <pc:sldChg chg="del">
        <pc:chgData name="" userId="e1c1736fd34d2642" providerId="LiveId" clId="{1DF8337D-7148-4A6E-BB10-09D8E3111EA2}" dt="2024-04-11T18:38:20.014" v="590" actId="2696"/>
        <pc:sldMkLst>
          <pc:docMk/>
          <pc:sldMk cId="0" sldId="274"/>
        </pc:sldMkLst>
      </pc:sldChg>
      <pc:sldChg chg="delSp modSp add del">
        <pc:chgData name="" userId="e1c1736fd34d2642" providerId="LiveId" clId="{1DF8337D-7148-4A6E-BB10-09D8E3111EA2}" dt="2024-04-11T18:38:53.339" v="605" actId="2696"/>
        <pc:sldMkLst>
          <pc:docMk/>
          <pc:sldMk cId="0" sldId="275"/>
        </pc:sldMkLst>
        <pc:spChg chg="mod">
          <ac:chgData name="" userId="e1c1736fd34d2642" providerId="LiveId" clId="{1DF8337D-7148-4A6E-BB10-09D8E3111EA2}" dt="2024-04-11T18:38:27.366" v="595" actId="20577"/>
          <ac:spMkLst>
            <pc:docMk/>
            <pc:sldMk cId="0" sldId="275"/>
            <ac:spMk id="438" creationId="{00000000-0000-0000-0000-000000000000}"/>
          </ac:spMkLst>
        </pc:spChg>
        <pc:spChg chg="del mod">
          <ac:chgData name="" userId="e1c1736fd34d2642" providerId="LiveId" clId="{1DF8337D-7148-4A6E-BB10-09D8E3111EA2}" dt="2024-04-11T18:38:34.692" v="600" actId="478"/>
          <ac:spMkLst>
            <pc:docMk/>
            <pc:sldMk cId="0" sldId="275"/>
            <ac:spMk id="451" creationId="{00000000-0000-0000-0000-000000000000}"/>
          </ac:spMkLst>
        </pc:spChg>
        <pc:grpChg chg="del">
          <ac:chgData name="" userId="e1c1736fd34d2642" providerId="LiveId" clId="{1DF8337D-7148-4A6E-BB10-09D8E3111EA2}" dt="2024-04-11T18:38:31.675" v="598" actId="478"/>
          <ac:grpSpMkLst>
            <pc:docMk/>
            <pc:sldMk cId="0" sldId="275"/>
            <ac:grpSpMk id="439" creationId="{00000000-0000-0000-0000-000000000000}"/>
          </ac:grpSpMkLst>
        </pc:grpChg>
        <pc:grpChg chg="del">
          <ac:chgData name="" userId="e1c1736fd34d2642" providerId="LiveId" clId="{1DF8337D-7148-4A6E-BB10-09D8E3111EA2}" dt="2024-04-11T18:38:29.946" v="596" actId="478"/>
          <ac:grpSpMkLst>
            <pc:docMk/>
            <pc:sldMk cId="0" sldId="275"/>
            <ac:grpSpMk id="442" creationId="{00000000-0000-0000-0000-000000000000}"/>
          </ac:grpSpMkLst>
        </pc:grpChg>
        <pc:grpChg chg="del">
          <ac:chgData name="" userId="e1c1736fd34d2642" providerId="LiveId" clId="{1DF8337D-7148-4A6E-BB10-09D8E3111EA2}" dt="2024-04-11T18:38:30.946" v="597" actId="478"/>
          <ac:grpSpMkLst>
            <pc:docMk/>
            <pc:sldMk cId="0" sldId="275"/>
            <ac:grpSpMk id="447" creationId="{00000000-0000-0000-0000-000000000000}"/>
          </ac:grpSpMkLst>
        </pc:grpChg>
      </pc:sldChg>
      <pc:sldChg chg="del">
        <pc:chgData name="" userId="e1c1736fd34d2642" providerId="LiveId" clId="{1DF8337D-7148-4A6E-BB10-09D8E3111EA2}" dt="2024-04-11T18:38:05.415" v="563" actId="2696"/>
        <pc:sldMkLst>
          <pc:docMk/>
          <pc:sldMk cId="0" sldId="276"/>
        </pc:sldMkLst>
      </pc:sldChg>
      <pc:sldChg chg="del">
        <pc:chgData name="" userId="e1c1736fd34d2642" providerId="LiveId" clId="{1DF8337D-7148-4A6E-BB10-09D8E3111EA2}" dt="2024-04-11T18:38:06.483" v="564" actId="2696"/>
        <pc:sldMkLst>
          <pc:docMk/>
          <pc:sldMk cId="0" sldId="277"/>
        </pc:sldMkLst>
      </pc:sldChg>
      <pc:sldChg chg="del">
        <pc:chgData name="" userId="e1c1736fd34d2642" providerId="LiveId" clId="{1DF8337D-7148-4A6E-BB10-09D8E3111EA2}" dt="2024-04-11T18:38:07.034" v="565" actId="2696"/>
        <pc:sldMkLst>
          <pc:docMk/>
          <pc:sldMk cId="0" sldId="278"/>
        </pc:sldMkLst>
      </pc:sldChg>
      <pc:sldChg chg="del">
        <pc:chgData name="" userId="e1c1736fd34d2642" providerId="LiveId" clId="{1DF8337D-7148-4A6E-BB10-09D8E3111EA2}" dt="2024-04-11T18:38:07.487" v="566" actId="2696"/>
        <pc:sldMkLst>
          <pc:docMk/>
          <pc:sldMk cId="0" sldId="279"/>
        </pc:sldMkLst>
      </pc:sldChg>
      <pc:sldChg chg="del">
        <pc:chgData name="" userId="e1c1736fd34d2642" providerId="LiveId" clId="{1DF8337D-7148-4A6E-BB10-09D8E3111EA2}" dt="2024-04-11T18:38:07.918" v="567" actId="2696"/>
        <pc:sldMkLst>
          <pc:docMk/>
          <pc:sldMk cId="0" sldId="280"/>
        </pc:sldMkLst>
      </pc:sldChg>
      <pc:sldChg chg="del">
        <pc:chgData name="" userId="e1c1736fd34d2642" providerId="LiveId" clId="{1DF8337D-7148-4A6E-BB10-09D8E3111EA2}" dt="2024-04-11T18:38:08.569" v="568" actId="2696"/>
        <pc:sldMkLst>
          <pc:docMk/>
          <pc:sldMk cId="0" sldId="281"/>
        </pc:sldMkLst>
      </pc:sldChg>
      <pc:sldChg chg="del">
        <pc:chgData name="" userId="e1c1736fd34d2642" providerId="LiveId" clId="{1DF8337D-7148-4A6E-BB10-09D8E3111EA2}" dt="2024-04-11T18:38:08.800" v="569" actId="2696"/>
        <pc:sldMkLst>
          <pc:docMk/>
          <pc:sldMk cId="0" sldId="282"/>
        </pc:sldMkLst>
      </pc:sldChg>
      <pc:sldChg chg="del">
        <pc:chgData name="" userId="e1c1736fd34d2642" providerId="LiveId" clId="{1DF8337D-7148-4A6E-BB10-09D8E3111EA2}" dt="2024-04-11T18:38:09.489" v="570" actId="2696"/>
        <pc:sldMkLst>
          <pc:docMk/>
          <pc:sldMk cId="0" sldId="283"/>
        </pc:sldMkLst>
      </pc:sldChg>
      <pc:sldChg chg="del">
        <pc:chgData name="" userId="e1c1736fd34d2642" providerId="LiveId" clId="{1DF8337D-7148-4A6E-BB10-09D8E3111EA2}" dt="2024-04-11T18:38:10.092" v="571" actId="2696"/>
        <pc:sldMkLst>
          <pc:docMk/>
          <pc:sldMk cId="0" sldId="284"/>
        </pc:sldMkLst>
      </pc:sldChg>
      <pc:sldChg chg="del">
        <pc:chgData name="" userId="e1c1736fd34d2642" providerId="LiveId" clId="{1DF8337D-7148-4A6E-BB10-09D8E3111EA2}" dt="2024-04-11T18:38:10.495" v="572" actId="2696"/>
        <pc:sldMkLst>
          <pc:docMk/>
          <pc:sldMk cId="0" sldId="285"/>
        </pc:sldMkLst>
      </pc:sldChg>
      <pc:sldChg chg="del">
        <pc:chgData name="" userId="e1c1736fd34d2642" providerId="LiveId" clId="{1DF8337D-7148-4A6E-BB10-09D8E3111EA2}" dt="2024-04-11T18:38:10.925" v="573" actId="2696"/>
        <pc:sldMkLst>
          <pc:docMk/>
          <pc:sldMk cId="0" sldId="286"/>
        </pc:sldMkLst>
      </pc:sldChg>
      <pc:sldChg chg="del">
        <pc:chgData name="" userId="e1c1736fd34d2642" providerId="LiveId" clId="{1DF8337D-7148-4A6E-BB10-09D8E3111EA2}" dt="2024-04-11T18:38:11.409" v="574" actId="2696"/>
        <pc:sldMkLst>
          <pc:docMk/>
          <pc:sldMk cId="0" sldId="287"/>
        </pc:sldMkLst>
      </pc:sldChg>
      <pc:sldChg chg="del">
        <pc:chgData name="" userId="e1c1736fd34d2642" providerId="LiveId" clId="{1DF8337D-7148-4A6E-BB10-09D8E3111EA2}" dt="2024-04-11T18:38:11.903" v="575" actId="2696"/>
        <pc:sldMkLst>
          <pc:docMk/>
          <pc:sldMk cId="0" sldId="288"/>
        </pc:sldMkLst>
      </pc:sldChg>
      <pc:sldChg chg="del">
        <pc:chgData name="" userId="e1c1736fd34d2642" providerId="LiveId" clId="{1DF8337D-7148-4A6E-BB10-09D8E3111EA2}" dt="2024-04-11T18:38:12.280" v="576" actId="2696"/>
        <pc:sldMkLst>
          <pc:docMk/>
          <pc:sldMk cId="0" sldId="289"/>
        </pc:sldMkLst>
      </pc:sldChg>
      <pc:sldChg chg="del">
        <pc:chgData name="" userId="e1c1736fd34d2642" providerId="LiveId" clId="{1DF8337D-7148-4A6E-BB10-09D8E3111EA2}" dt="2024-04-11T18:38:12.674" v="577" actId="2696"/>
        <pc:sldMkLst>
          <pc:docMk/>
          <pc:sldMk cId="0" sldId="290"/>
        </pc:sldMkLst>
      </pc:sldChg>
      <pc:sldChg chg="del">
        <pc:chgData name="" userId="e1c1736fd34d2642" providerId="LiveId" clId="{1DF8337D-7148-4A6E-BB10-09D8E3111EA2}" dt="2024-04-11T18:38:13.014" v="578" actId="2696"/>
        <pc:sldMkLst>
          <pc:docMk/>
          <pc:sldMk cId="0" sldId="291"/>
        </pc:sldMkLst>
      </pc:sldChg>
      <pc:sldChg chg="del">
        <pc:chgData name="" userId="e1c1736fd34d2642" providerId="LiveId" clId="{1DF8337D-7148-4A6E-BB10-09D8E3111EA2}" dt="2024-04-11T18:38:13.322" v="579" actId="2696"/>
        <pc:sldMkLst>
          <pc:docMk/>
          <pc:sldMk cId="0" sldId="292"/>
        </pc:sldMkLst>
      </pc:sldChg>
      <pc:sldChg chg="del">
        <pc:chgData name="" userId="e1c1736fd34d2642" providerId="LiveId" clId="{1DF8337D-7148-4A6E-BB10-09D8E3111EA2}" dt="2024-04-11T18:38:13.668" v="580" actId="2696"/>
        <pc:sldMkLst>
          <pc:docMk/>
          <pc:sldMk cId="0" sldId="293"/>
        </pc:sldMkLst>
      </pc:sldChg>
      <pc:sldChg chg="del">
        <pc:chgData name="" userId="e1c1736fd34d2642" providerId="LiveId" clId="{1DF8337D-7148-4A6E-BB10-09D8E3111EA2}" dt="2024-04-11T18:38:13.891" v="581" actId="2696"/>
        <pc:sldMkLst>
          <pc:docMk/>
          <pc:sldMk cId="0" sldId="294"/>
        </pc:sldMkLst>
      </pc:sldChg>
      <pc:sldChg chg="del">
        <pc:chgData name="" userId="e1c1736fd34d2642" providerId="LiveId" clId="{1DF8337D-7148-4A6E-BB10-09D8E3111EA2}" dt="2024-04-11T18:38:14.160" v="583" actId="2696"/>
        <pc:sldMkLst>
          <pc:docMk/>
          <pc:sldMk cId="0" sldId="295"/>
        </pc:sldMkLst>
      </pc:sldChg>
      <pc:sldChg chg="addSp modSp add modTransition">
        <pc:chgData name="" userId="e1c1736fd34d2642" providerId="LiveId" clId="{1DF8337D-7148-4A6E-BB10-09D8E3111EA2}" dt="2024-04-11T18:56:12.407" v="802"/>
        <pc:sldMkLst>
          <pc:docMk/>
          <pc:sldMk cId="3137655546" sldId="296"/>
        </pc:sldMkLst>
        <pc:spChg chg="mod">
          <ac:chgData name="" userId="e1c1736fd34d2642" providerId="LiveId" clId="{1DF8337D-7148-4A6E-BB10-09D8E3111EA2}" dt="2024-04-11T18:45:15.384" v="676" actId="14100"/>
          <ac:spMkLst>
            <pc:docMk/>
            <pc:sldMk cId="3137655546" sldId="296"/>
            <ac:spMk id="2" creationId="{D7E7B5B8-C049-4E7B-91F0-AB53FA3A696F}"/>
          </ac:spMkLst>
        </pc:spChg>
        <pc:picChg chg="add mod">
          <ac:chgData name="" userId="e1c1736fd34d2642" providerId="LiveId" clId="{1DF8337D-7148-4A6E-BB10-09D8E3111EA2}" dt="2024-04-11T18:45:18.920" v="677" actId="1076"/>
          <ac:picMkLst>
            <pc:docMk/>
            <pc:sldMk cId="3137655546" sldId="296"/>
            <ac:picMk id="3" creationId="{C9E455B6-0C22-4A66-BE53-3B6F57FDC251}"/>
          </ac:picMkLst>
        </pc:picChg>
      </pc:sldChg>
      <pc:sldChg chg="addSp delSp modSp add modTransition">
        <pc:chgData name="" userId="e1c1736fd34d2642" providerId="LiveId" clId="{1DF8337D-7148-4A6E-BB10-09D8E3111EA2}" dt="2024-04-11T18:56:14.665" v="803"/>
        <pc:sldMkLst>
          <pc:docMk/>
          <pc:sldMk cId="1037434833" sldId="297"/>
        </pc:sldMkLst>
        <pc:spChg chg="mod">
          <ac:chgData name="" userId="e1c1736fd34d2642" providerId="LiveId" clId="{1DF8337D-7148-4A6E-BB10-09D8E3111EA2}" dt="2024-04-11T18:45:41.937" v="684" actId="14100"/>
          <ac:spMkLst>
            <pc:docMk/>
            <pc:sldMk cId="1037434833" sldId="297"/>
            <ac:spMk id="2" creationId="{7ED0CC44-3209-4E39-91AE-7707C94A25CF}"/>
          </ac:spMkLst>
        </pc:spChg>
        <pc:spChg chg="del">
          <ac:chgData name="" userId="e1c1736fd34d2642" providerId="LiveId" clId="{1DF8337D-7148-4A6E-BB10-09D8E3111EA2}" dt="2024-04-11T18:28:42.445" v="401" actId="478"/>
          <ac:spMkLst>
            <pc:docMk/>
            <pc:sldMk cId="1037434833" sldId="297"/>
            <ac:spMk id="3" creationId="{84D3124B-C19B-4C6A-932F-EBA2240303C2}"/>
          </ac:spMkLst>
        </pc:spChg>
        <pc:picChg chg="add mod">
          <ac:chgData name="" userId="e1c1736fd34d2642" providerId="LiveId" clId="{1DF8337D-7148-4A6E-BB10-09D8E3111EA2}" dt="2024-04-11T18:45:45.783" v="685" actId="1076"/>
          <ac:picMkLst>
            <pc:docMk/>
            <pc:sldMk cId="1037434833" sldId="297"/>
            <ac:picMk id="4" creationId="{59021F7F-4BBE-4FC7-9E8E-B8FCE5EB331B}"/>
          </ac:picMkLst>
        </pc:picChg>
      </pc:sldChg>
      <pc:sldChg chg="addSp delSp modSp add modTransition">
        <pc:chgData name="" userId="e1c1736fd34d2642" providerId="LiveId" clId="{1DF8337D-7148-4A6E-BB10-09D8E3111EA2}" dt="2024-04-11T19:04:45.778" v="842" actId="255"/>
        <pc:sldMkLst>
          <pc:docMk/>
          <pc:sldMk cId="3806162525" sldId="298"/>
        </pc:sldMkLst>
        <pc:spChg chg="mod">
          <ac:chgData name="" userId="e1c1736fd34d2642" providerId="LiveId" clId="{1DF8337D-7148-4A6E-BB10-09D8E3111EA2}" dt="2024-04-11T18:46:01.753" v="689" actId="1076"/>
          <ac:spMkLst>
            <pc:docMk/>
            <pc:sldMk cId="3806162525" sldId="298"/>
            <ac:spMk id="2" creationId="{7A5320B2-1341-4C40-ADD0-866B2289938E}"/>
          </ac:spMkLst>
        </pc:spChg>
        <pc:spChg chg="add mod">
          <ac:chgData name="" userId="e1c1736fd34d2642" providerId="LiveId" clId="{1DF8337D-7148-4A6E-BB10-09D8E3111EA2}" dt="2024-04-11T19:04:45.778" v="842" actId="255"/>
          <ac:spMkLst>
            <pc:docMk/>
            <pc:sldMk cId="3806162525" sldId="298"/>
            <ac:spMk id="3" creationId="{F3FD6C12-4D17-457E-87D7-C5FCC24C8F3C}"/>
          </ac:spMkLst>
        </pc:spChg>
        <pc:graphicFrameChg chg="add del mod modGraphic">
          <ac:chgData name="" userId="e1c1736fd34d2642" providerId="LiveId" clId="{1DF8337D-7148-4A6E-BB10-09D8E3111EA2}" dt="2024-04-11T18:29:46.928" v="417" actId="478"/>
          <ac:graphicFrameMkLst>
            <pc:docMk/>
            <pc:sldMk cId="3806162525" sldId="298"/>
            <ac:graphicFrameMk id="3" creationId="{FF5E4AA7-66FD-4383-B642-8647DD4AB373}"/>
          </ac:graphicFrameMkLst>
        </pc:graphicFrameChg>
        <pc:graphicFrameChg chg="add del">
          <ac:chgData name="" userId="e1c1736fd34d2642" providerId="LiveId" clId="{1DF8337D-7148-4A6E-BB10-09D8E3111EA2}" dt="2024-04-11T18:29:54.838" v="419" actId="478"/>
          <ac:graphicFrameMkLst>
            <pc:docMk/>
            <pc:sldMk cId="3806162525" sldId="298"/>
            <ac:graphicFrameMk id="4" creationId="{64C3C77D-CCC1-4787-926A-27515E7B58F5}"/>
          </ac:graphicFrameMkLst>
        </pc:graphicFrameChg>
        <pc:graphicFrameChg chg="add mod">
          <ac:chgData name="" userId="e1c1736fd34d2642" providerId="LiveId" clId="{1DF8337D-7148-4A6E-BB10-09D8E3111EA2}" dt="2024-04-11T19:03:51.741" v="814" actId="1076"/>
          <ac:graphicFrameMkLst>
            <pc:docMk/>
            <pc:sldMk cId="3806162525" sldId="298"/>
            <ac:graphicFrameMk id="5" creationId="{682D915A-9033-4D25-881B-9C5980D568B2}"/>
          </ac:graphicFrameMkLst>
        </pc:graphicFrameChg>
      </pc:sldChg>
      <pc:sldChg chg="addSp modSp add modTransition">
        <pc:chgData name="" userId="e1c1736fd34d2642" providerId="LiveId" clId="{1DF8337D-7148-4A6E-BB10-09D8E3111EA2}" dt="2024-04-11T18:56:19.617" v="805"/>
        <pc:sldMkLst>
          <pc:docMk/>
          <pc:sldMk cId="1102181363" sldId="299"/>
        </pc:sldMkLst>
        <pc:spChg chg="mod">
          <ac:chgData name="" userId="e1c1736fd34d2642" providerId="LiveId" clId="{1DF8337D-7148-4A6E-BB10-09D8E3111EA2}" dt="2024-04-11T18:46:15.335" v="692" actId="1076"/>
          <ac:spMkLst>
            <pc:docMk/>
            <pc:sldMk cId="1102181363" sldId="299"/>
            <ac:spMk id="2" creationId="{E97E6C79-199F-4B52-8171-8E2084BCDAD5}"/>
          </ac:spMkLst>
        </pc:spChg>
        <pc:picChg chg="add mod">
          <ac:chgData name="" userId="e1c1736fd34d2642" providerId="LiveId" clId="{1DF8337D-7148-4A6E-BB10-09D8E3111EA2}" dt="2024-04-11T18:30:56.176" v="430" actId="1076"/>
          <ac:picMkLst>
            <pc:docMk/>
            <pc:sldMk cId="1102181363" sldId="299"/>
            <ac:picMk id="3" creationId="{233160CA-A489-4815-8FFD-BA8FB573CAD4}"/>
          </ac:picMkLst>
        </pc:picChg>
      </pc:sldChg>
      <pc:sldChg chg="modSp add modTransition">
        <pc:chgData name="" userId="e1c1736fd34d2642" providerId="LiveId" clId="{1DF8337D-7148-4A6E-BB10-09D8E3111EA2}" dt="2024-04-11T18:56:21.719" v="806"/>
        <pc:sldMkLst>
          <pc:docMk/>
          <pc:sldMk cId="1405475777" sldId="300"/>
        </pc:sldMkLst>
        <pc:spChg chg="mod">
          <ac:chgData name="" userId="e1c1736fd34d2642" providerId="LiveId" clId="{1DF8337D-7148-4A6E-BB10-09D8E3111EA2}" dt="2024-04-11T18:46:39.197" v="697" actId="2711"/>
          <ac:spMkLst>
            <pc:docMk/>
            <pc:sldMk cId="1405475777" sldId="300"/>
            <ac:spMk id="2" creationId="{7EBE907E-3047-4FD9-BD75-1F3D8A864C07}"/>
          </ac:spMkLst>
        </pc:spChg>
        <pc:spChg chg="mod">
          <ac:chgData name="" userId="e1c1736fd34d2642" providerId="LiveId" clId="{1DF8337D-7148-4A6E-BB10-09D8E3111EA2}" dt="2024-04-11T18:46:57.321" v="700" actId="14100"/>
          <ac:spMkLst>
            <pc:docMk/>
            <pc:sldMk cId="1405475777" sldId="300"/>
            <ac:spMk id="3" creationId="{D08B0F19-0031-4841-BD83-FF94CE088FD5}"/>
          </ac:spMkLst>
        </pc:spChg>
      </pc:sldChg>
      <pc:sldChg chg="modSp add modTransition">
        <pc:chgData name="" userId="e1c1736fd34d2642" providerId="LiveId" clId="{1DF8337D-7148-4A6E-BB10-09D8E3111EA2}" dt="2024-04-11T18:58:48.479" v="813" actId="1076"/>
        <pc:sldMkLst>
          <pc:docMk/>
          <pc:sldMk cId="1145838309" sldId="301"/>
        </pc:sldMkLst>
        <pc:spChg chg="mod">
          <ac:chgData name="" userId="e1c1736fd34d2642" providerId="LiveId" clId="{1DF8337D-7148-4A6E-BB10-09D8E3111EA2}" dt="2024-04-11T18:58:48.479" v="813" actId="1076"/>
          <ac:spMkLst>
            <pc:docMk/>
            <pc:sldMk cId="1145838309" sldId="301"/>
            <ac:spMk id="2" creationId="{259DC57F-A895-421A-92AE-43DA351D9FCD}"/>
          </ac:spMkLst>
        </pc:spChg>
      </pc:sldChg>
      <pc:sldChg chg="delSp modSp add modTransition">
        <pc:chgData name="" userId="e1c1736fd34d2642" providerId="LiveId" clId="{1DF8337D-7148-4A6E-BB10-09D8E3111EA2}" dt="2024-04-11T18:56:25.183" v="808"/>
        <pc:sldMkLst>
          <pc:docMk/>
          <pc:sldMk cId="571871049" sldId="302"/>
        </pc:sldMkLst>
        <pc:spChg chg="del">
          <ac:chgData name="" userId="e1c1736fd34d2642" providerId="LiveId" clId="{1DF8337D-7148-4A6E-BB10-09D8E3111EA2}" dt="2024-04-11T18:35:52.528" v="524" actId="478"/>
          <ac:spMkLst>
            <pc:docMk/>
            <pc:sldMk cId="571871049" sldId="302"/>
            <ac:spMk id="2" creationId="{BBC0FC42-14E7-4DAF-B7B3-408DFAB7671C}"/>
          </ac:spMkLst>
        </pc:spChg>
        <pc:spChg chg="mod">
          <ac:chgData name="" userId="e1c1736fd34d2642" providerId="LiveId" clId="{1DF8337D-7148-4A6E-BB10-09D8E3111EA2}" dt="2024-04-11T18:48:22.204" v="713" actId="255"/>
          <ac:spMkLst>
            <pc:docMk/>
            <pc:sldMk cId="571871049" sldId="302"/>
            <ac:spMk id="3" creationId="{85377313-3A28-4628-9D56-94254A3AA3FB}"/>
          </ac:spMkLst>
        </pc:spChg>
      </pc:sldChg>
      <pc:sldChg chg="delSp modSp add modTransition">
        <pc:chgData name="" userId="e1c1736fd34d2642" providerId="LiveId" clId="{1DF8337D-7148-4A6E-BB10-09D8E3111EA2}" dt="2024-04-11T18:56:28.419" v="809"/>
        <pc:sldMkLst>
          <pc:docMk/>
          <pc:sldMk cId="342121861" sldId="303"/>
        </pc:sldMkLst>
        <pc:spChg chg="del">
          <ac:chgData name="" userId="e1c1736fd34d2642" providerId="LiveId" clId="{1DF8337D-7148-4A6E-BB10-09D8E3111EA2}" dt="2024-04-11T18:37:11.161" v="553" actId="478"/>
          <ac:spMkLst>
            <pc:docMk/>
            <pc:sldMk cId="342121861" sldId="303"/>
            <ac:spMk id="2" creationId="{30CEE228-81A8-4A71-AA73-7E9577264F59}"/>
          </ac:spMkLst>
        </pc:spChg>
        <pc:spChg chg="mod">
          <ac:chgData name="" userId="e1c1736fd34d2642" providerId="LiveId" clId="{1DF8337D-7148-4A6E-BB10-09D8E3111EA2}" dt="2024-04-11T18:49:01.002" v="720" actId="1076"/>
          <ac:spMkLst>
            <pc:docMk/>
            <pc:sldMk cId="342121861" sldId="303"/>
            <ac:spMk id="3" creationId="{DB32BC03-2067-458A-8F35-DE1FC996B7B7}"/>
          </ac:spMkLst>
        </pc:spChg>
      </pc:sldChg>
      <pc:sldChg chg="modSp add modTransition">
        <pc:chgData name="" userId="e1c1736fd34d2642" providerId="LiveId" clId="{1DF8337D-7148-4A6E-BB10-09D8E3111EA2}" dt="2024-04-11T19:06:20.543" v="853" actId="20577"/>
        <pc:sldMkLst>
          <pc:docMk/>
          <pc:sldMk cId="361392007" sldId="304"/>
        </pc:sldMkLst>
        <pc:spChg chg="mod">
          <ac:chgData name="" userId="e1c1736fd34d2642" providerId="LiveId" clId="{1DF8337D-7148-4A6E-BB10-09D8E3111EA2}" dt="2024-04-11T19:06:20.543" v="853" actId="20577"/>
          <ac:spMkLst>
            <pc:docMk/>
            <pc:sldMk cId="361392007" sldId="304"/>
            <ac:spMk id="2" creationId="{1B49CBBF-E3D4-4333-A095-F9A50B25909F}"/>
          </ac:spMkLst>
        </pc:spChg>
      </pc:sldChg>
      <pc:sldMasterChg chg="addSldLayout delSldLayout">
        <pc:chgData name="" userId="e1c1736fd34d2642" providerId="LiveId" clId="{1DF8337D-7148-4A6E-BB10-09D8E3111EA2}" dt="2024-04-11T18:38:53.340" v="606" actId="2696"/>
        <pc:sldMasterMkLst>
          <pc:docMk/>
          <pc:sldMasterMk cId="0" sldId="2147483673"/>
        </pc:sldMasterMkLst>
        <pc:sldLayoutChg chg="del">
          <pc:chgData name="" userId="e1c1736fd34d2642" providerId="LiveId" clId="{1DF8337D-7148-4A6E-BB10-09D8E3111EA2}" dt="2024-04-11T18:23:58.797" v="327" actId="2696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" userId="e1c1736fd34d2642" providerId="LiveId" clId="{1DF8337D-7148-4A6E-BB10-09D8E3111EA2}" dt="2024-04-11T18:24:02.494" v="329" actId="2696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" userId="e1c1736fd34d2642" providerId="LiveId" clId="{1DF8337D-7148-4A6E-BB10-09D8E3111EA2}" dt="2024-04-11T18:27:16.449" v="387" actId="2696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" userId="e1c1736fd34d2642" providerId="LiveId" clId="{1DF8337D-7148-4A6E-BB10-09D8E3111EA2}" dt="2024-04-11T18:38:22.431" v="592" actId="2696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" userId="e1c1736fd34d2642" providerId="LiveId" clId="{1DF8337D-7148-4A6E-BB10-09D8E3111EA2}" dt="2024-04-11T18:24:04.185" v="331" actId="2696"/>
          <pc:sldLayoutMkLst>
            <pc:docMk/>
            <pc:sldMasterMk cId="0" sldId="2147483673"/>
            <pc:sldLayoutMk cId="0" sldId="2147483667"/>
          </pc:sldLayoutMkLst>
        </pc:sldLayoutChg>
        <pc:sldLayoutChg chg="add del">
          <pc:chgData name="" userId="e1c1736fd34d2642" providerId="LiveId" clId="{1DF8337D-7148-4A6E-BB10-09D8E3111EA2}" dt="2024-04-11T18:38:53.340" v="606" actId="2696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" userId="e1c1736fd34d2642" providerId="LiveId" clId="{1DF8337D-7148-4A6E-BB10-09D8E3111EA2}" dt="2024-04-11T18:38:14.163" v="585" actId="2696"/>
        <pc:sldMasterMkLst>
          <pc:docMk/>
          <pc:sldMasterMk cId="0" sldId="2147483674"/>
        </pc:sldMasterMkLst>
        <pc:sldLayoutChg chg="del">
          <pc:chgData name="" userId="e1c1736fd34d2642" providerId="LiveId" clId="{1DF8337D-7148-4A6E-BB10-09D8E3111EA2}" dt="2024-04-11T18:38:14.161" v="584" actId="2696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" userId="e1c1736fd34d2642" providerId="LiveId" clId="{1DF8337D-7148-4A6E-BB10-09D8E3111EA2}" dt="2024-04-11T18:38:13.892" v="582" actId="2696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dd0cbc8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1dd0cbc8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bc295b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bc295b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1bc295bb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1bc295bb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2988bbd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2988bbd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2988bbd4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2988bbd4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2988bbd4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2988bbd4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2988bbd4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2988bbd4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65650" y="-166400"/>
            <a:ext cx="1822900" cy="5468750"/>
          </a:xfrm>
          <a:custGeom>
            <a:avLst/>
            <a:gdLst/>
            <a:ahLst/>
            <a:cxnLst/>
            <a:rect l="l" t="t" r="r" b="b"/>
            <a:pathLst>
              <a:path w="72916" h="218750" extrusionOk="0">
                <a:moveTo>
                  <a:pt x="68680" y="0"/>
                </a:moveTo>
                <a:lnTo>
                  <a:pt x="72916" y="218750"/>
                </a:lnTo>
                <a:lnTo>
                  <a:pt x="0" y="2178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108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0" name="Google Shape;10;p2"/>
          <p:cNvSpPr/>
          <p:nvPr/>
        </p:nvSpPr>
        <p:spPr>
          <a:xfrm>
            <a:off x="-234475" y="-90775"/>
            <a:ext cx="2133025" cy="5325050"/>
          </a:xfrm>
          <a:custGeom>
            <a:avLst/>
            <a:gdLst/>
            <a:ahLst/>
            <a:cxnLst/>
            <a:rect l="l" t="t" r="r" b="b"/>
            <a:pathLst>
              <a:path w="85321" h="213002" extrusionOk="0">
                <a:moveTo>
                  <a:pt x="85321" y="0"/>
                </a:moveTo>
                <a:lnTo>
                  <a:pt x="25717" y="213002"/>
                </a:lnTo>
                <a:lnTo>
                  <a:pt x="0" y="2130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1" name="Google Shape;11;p2"/>
          <p:cNvSpPr/>
          <p:nvPr/>
        </p:nvSpPr>
        <p:spPr>
          <a:xfrm>
            <a:off x="-83200" y="-45375"/>
            <a:ext cx="2314575" cy="1974200"/>
          </a:xfrm>
          <a:custGeom>
            <a:avLst/>
            <a:gdLst/>
            <a:ahLst/>
            <a:cxnLst/>
            <a:rect l="l" t="t" r="r" b="b"/>
            <a:pathLst>
              <a:path w="92583" h="78968" extrusionOk="0">
                <a:moveTo>
                  <a:pt x="0" y="302"/>
                </a:moveTo>
                <a:lnTo>
                  <a:pt x="0" y="78968"/>
                </a:lnTo>
                <a:lnTo>
                  <a:pt x="92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2" name="Google Shape;12;p2"/>
          <p:cNvSpPr/>
          <p:nvPr/>
        </p:nvSpPr>
        <p:spPr>
          <a:xfrm>
            <a:off x="7102575" y="3585325"/>
            <a:ext cx="2352400" cy="1656500"/>
          </a:xfrm>
          <a:custGeom>
            <a:avLst/>
            <a:gdLst/>
            <a:ahLst/>
            <a:cxnLst/>
            <a:rect l="l" t="t" r="r" b="b"/>
            <a:pathLst>
              <a:path w="94096" h="66260" extrusionOk="0">
                <a:moveTo>
                  <a:pt x="0" y="64142"/>
                </a:moveTo>
                <a:lnTo>
                  <a:pt x="91373" y="0"/>
                </a:lnTo>
                <a:lnTo>
                  <a:pt x="94096" y="662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86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186250" y="721388"/>
            <a:ext cx="4771500" cy="2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79250" y="3631050"/>
            <a:ext cx="2785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945350" y="1807650"/>
            <a:ext cx="52533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945350" y="2914350"/>
            <a:ext cx="5253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733707" y="1402400"/>
            <a:ext cx="1626250" cy="3854550"/>
          </a:xfrm>
          <a:custGeom>
            <a:avLst/>
            <a:gdLst/>
            <a:ahLst/>
            <a:cxnLst/>
            <a:rect l="l" t="t" r="r" b="b"/>
            <a:pathLst>
              <a:path w="65050" h="154182" extrusionOk="0">
                <a:moveTo>
                  <a:pt x="3457" y="0"/>
                </a:moveTo>
                <a:lnTo>
                  <a:pt x="0" y="154182"/>
                </a:lnTo>
                <a:lnTo>
                  <a:pt x="65050" y="154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00000" algn="bl" rotWithShape="0">
              <a:srgbClr val="000000">
                <a:alpha val="35000"/>
              </a:srgbClr>
            </a:outerShdw>
          </a:effectLst>
        </p:spPr>
      </p:sp>
      <p:sp>
        <p:nvSpPr>
          <p:cNvPr id="63" name="Google Shape;63;p11"/>
          <p:cNvSpPr/>
          <p:nvPr/>
        </p:nvSpPr>
        <p:spPr>
          <a:xfrm flipH="1">
            <a:off x="7249636" y="3294816"/>
            <a:ext cx="2110321" cy="1954557"/>
          </a:xfrm>
          <a:custGeom>
            <a:avLst/>
            <a:gdLst/>
            <a:ahLst/>
            <a:cxnLst/>
            <a:rect l="l" t="t" r="r" b="b"/>
            <a:pathLst>
              <a:path w="81994" h="75942" extrusionOk="0">
                <a:moveTo>
                  <a:pt x="1816" y="0"/>
                </a:moveTo>
                <a:lnTo>
                  <a:pt x="0" y="75942"/>
                </a:lnTo>
                <a:lnTo>
                  <a:pt x="81994" y="753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800000" algn="bl" rotWithShape="0">
              <a:srgbClr val="000000">
                <a:alpha val="35000"/>
              </a:srgbClr>
            </a:outerShdw>
          </a:effectLst>
        </p:spPr>
      </p:sp>
      <p:sp>
        <p:nvSpPr>
          <p:cNvPr id="64" name="Google Shape;64;p11"/>
          <p:cNvSpPr/>
          <p:nvPr/>
        </p:nvSpPr>
        <p:spPr>
          <a:xfrm flipH="1">
            <a:off x="-49724" y="-90775"/>
            <a:ext cx="3139480" cy="1951566"/>
          </a:xfrm>
          <a:custGeom>
            <a:avLst/>
            <a:gdLst/>
            <a:ahLst/>
            <a:cxnLst/>
            <a:rect l="l" t="t" r="r" b="b"/>
            <a:pathLst>
              <a:path w="123141" h="76547" extrusionOk="0">
                <a:moveTo>
                  <a:pt x="0" y="303"/>
                </a:moveTo>
                <a:lnTo>
                  <a:pt x="121628" y="0"/>
                </a:lnTo>
                <a:lnTo>
                  <a:pt x="123141" y="76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65" name="Google Shape;65;p11"/>
          <p:cNvSpPr/>
          <p:nvPr/>
        </p:nvSpPr>
        <p:spPr>
          <a:xfrm flipH="1">
            <a:off x="-215963" y="-90775"/>
            <a:ext cx="1762344" cy="3687139"/>
          </a:xfrm>
          <a:custGeom>
            <a:avLst/>
            <a:gdLst/>
            <a:ahLst/>
            <a:cxnLst/>
            <a:rect l="l" t="t" r="r" b="b"/>
            <a:pathLst>
              <a:path w="65655" h="137362" extrusionOk="0">
                <a:moveTo>
                  <a:pt x="0" y="605"/>
                </a:moveTo>
                <a:lnTo>
                  <a:pt x="65655" y="0"/>
                </a:lnTo>
                <a:lnTo>
                  <a:pt x="62327" y="1373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-140400" y="1331250"/>
            <a:ext cx="1290125" cy="3971100"/>
          </a:xfrm>
          <a:custGeom>
            <a:avLst/>
            <a:gdLst/>
            <a:ahLst/>
            <a:cxnLst/>
            <a:rect l="l" t="t" r="r" b="b"/>
            <a:pathLst>
              <a:path w="51605" h="158844" extrusionOk="0">
                <a:moveTo>
                  <a:pt x="1683" y="0"/>
                </a:moveTo>
                <a:lnTo>
                  <a:pt x="0" y="158844"/>
                </a:lnTo>
                <a:lnTo>
                  <a:pt x="51605" y="1582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12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69" name="Google Shape;69;p13"/>
          <p:cNvSpPr/>
          <p:nvPr/>
        </p:nvSpPr>
        <p:spPr>
          <a:xfrm>
            <a:off x="-75650" y="3842500"/>
            <a:ext cx="2299450" cy="1406900"/>
          </a:xfrm>
          <a:custGeom>
            <a:avLst/>
            <a:gdLst/>
            <a:ahLst/>
            <a:cxnLst/>
            <a:rect l="l" t="t" r="r" b="b"/>
            <a:pathLst>
              <a:path w="91978" h="56276" extrusionOk="0">
                <a:moveTo>
                  <a:pt x="91978" y="55368"/>
                </a:moveTo>
                <a:lnTo>
                  <a:pt x="0" y="0"/>
                </a:lnTo>
                <a:lnTo>
                  <a:pt x="0" y="562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2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70" name="Google Shape;70;p13"/>
          <p:cNvSpPr/>
          <p:nvPr/>
        </p:nvSpPr>
        <p:spPr>
          <a:xfrm>
            <a:off x="8216700" y="-71650"/>
            <a:ext cx="1238275" cy="3044575"/>
          </a:xfrm>
          <a:custGeom>
            <a:avLst/>
            <a:gdLst/>
            <a:ahLst/>
            <a:cxnLst/>
            <a:rect l="l" t="t" r="r" b="b"/>
            <a:pathLst>
              <a:path w="49531" h="121783" extrusionOk="0">
                <a:moveTo>
                  <a:pt x="0" y="574"/>
                </a:moveTo>
                <a:lnTo>
                  <a:pt x="41263" y="121783"/>
                </a:lnTo>
                <a:lnTo>
                  <a:pt x="49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10860000" algn="bl" rotWithShape="0">
              <a:schemeClr val="dk1">
                <a:alpha val="35000"/>
              </a:schemeClr>
            </a:outerShdw>
          </a:effectLst>
        </p:spPr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 hasCustomPrompt="1"/>
          </p:nvPr>
        </p:nvSpPr>
        <p:spPr>
          <a:xfrm>
            <a:off x="1682500" y="1416950"/>
            <a:ext cx="10029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125550" y="1936850"/>
            <a:ext cx="21168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 hasCustomPrompt="1"/>
          </p:nvPr>
        </p:nvSpPr>
        <p:spPr>
          <a:xfrm>
            <a:off x="4070550" y="1416950"/>
            <a:ext cx="10029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3513600" y="1936850"/>
            <a:ext cx="21168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6458600" y="1416950"/>
            <a:ext cx="10029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6"/>
          </p:nvPr>
        </p:nvSpPr>
        <p:spPr>
          <a:xfrm>
            <a:off x="5901650" y="1936850"/>
            <a:ext cx="21168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1682500" y="3195525"/>
            <a:ext cx="10029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8"/>
          </p:nvPr>
        </p:nvSpPr>
        <p:spPr>
          <a:xfrm>
            <a:off x="1125550" y="3715425"/>
            <a:ext cx="21168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4070550" y="3195525"/>
            <a:ext cx="10029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3513600" y="3715425"/>
            <a:ext cx="21168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6458600" y="3195525"/>
            <a:ext cx="10029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5"/>
          </p:nvPr>
        </p:nvSpPr>
        <p:spPr>
          <a:xfrm>
            <a:off x="5901650" y="3715425"/>
            <a:ext cx="21168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8312800" y="-90775"/>
            <a:ext cx="1021125" cy="4319025"/>
          </a:xfrm>
          <a:custGeom>
            <a:avLst/>
            <a:gdLst/>
            <a:ahLst/>
            <a:cxnLst/>
            <a:rect l="l" t="t" r="r" b="b"/>
            <a:pathLst>
              <a:path w="40845" h="172761" extrusionOk="0">
                <a:moveTo>
                  <a:pt x="40845" y="0"/>
                </a:moveTo>
                <a:lnTo>
                  <a:pt x="0" y="303"/>
                </a:lnTo>
                <a:lnTo>
                  <a:pt x="35702" y="1727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10860000" algn="bl" rotWithShape="0">
              <a:schemeClr val="dk1">
                <a:alpha val="35000"/>
              </a:schemeClr>
            </a:outerShdw>
          </a:effectLst>
        </p:spPr>
      </p:sp>
      <p:sp>
        <p:nvSpPr>
          <p:cNvPr id="86" name="Google Shape;86;p14"/>
          <p:cNvSpPr/>
          <p:nvPr/>
        </p:nvSpPr>
        <p:spPr>
          <a:xfrm>
            <a:off x="7828700" y="-60500"/>
            <a:ext cx="1397700" cy="1646000"/>
          </a:xfrm>
          <a:custGeom>
            <a:avLst/>
            <a:gdLst/>
            <a:ahLst/>
            <a:cxnLst/>
            <a:rect l="l" t="t" r="r" b="b"/>
            <a:pathLst>
              <a:path w="55908" h="65840" extrusionOk="0">
                <a:moveTo>
                  <a:pt x="55908" y="854"/>
                </a:moveTo>
                <a:lnTo>
                  <a:pt x="55908" y="65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36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87" name="Google Shape;87;p14"/>
          <p:cNvSpPr/>
          <p:nvPr/>
        </p:nvSpPr>
        <p:spPr>
          <a:xfrm>
            <a:off x="-52950" y="2942375"/>
            <a:ext cx="1444725" cy="2269200"/>
          </a:xfrm>
          <a:custGeom>
            <a:avLst/>
            <a:gdLst/>
            <a:ahLst/>
            <a:cxnLst/>
            <a:rect l="l" t="t" r="r" b="b"/>
            <a:pathLst>
              <a:path w="57789" h="90768" extrusionOk="0">
                <a:moveTo>
                  <a:pt x="0" y="0"/>
                </a:moveTo>
                <a:lnTo>
                  <a:pt x="908" y="90768"/>
                </a:lnTo>
                <a:lnTo>
                  <a:pt x="57789" y="904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60000" algn="bl" rotWithShape="0">
              <a:srgbClr val="000000">
                <a:alpha val="34000"/>
              </a:srgbClr>
            </a:outerShdw>
          </a:effectLst>
        </p:spPr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716381" y="1880245"/>
            <a:ext cx="21810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2"/>
          </p:nvPr>
        </p:nvSpPr>
        <p:spPr>
          <a:xfrm>
            <a:off x="716375" y="2400145"/>
            <a:ext cx="21810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3"/>
          </p:nvPr>
        </p:nvSpPr>
        <p:spPr>
          <a:xfrm>
            <a:off x="3481500" y="1880245"/>
            <a:ext cx="21810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4"/>
          </p:nvPr>
        </p:nvSpPr>
        <p:spPr>
          <a:xfrm>
            <a:off x="3481500" y="2400145"/>
            <a:ext cx="21810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5"/>
          </p:nvPr>
        </p:nvSpPr>
        <p:spPr>
          <a:xfrm>
            <a:off x="6246619" y="1880245"/>
            <a:ext cx="21810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6"/>
          </p:nvPr>
        </p:nvSpPr>
        <p:spPr>
          <a:xfrm>
            <a:off x="6246621" y="2400145"/>
            <a:ext cx="21810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400675" y="3243950"/>
            <a:ext cx="3940911" cy="2013037"/>
          </a:xfrm>
          <a:custGeom>
            <a:avLst/>
            <a:gdLst/>
            <a:ahLst/>
            <a:cxnLst/>
            <a:rect l="l" t="t" r="r" b="b"/>
            <a:pathLst>
              <a:path w="154002" h="78665" extrusionOk="0">
                <a:moveTo>
                  <a:pt x="153397" y="0"/>
                </a:moveTo>
                <a:lnTo>
                  <a:pt x="154002" y="78665"/>
                </a:lnTo>
                <a:lnTo>
                  <a:pt x="0" y="777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11040000" algn="bl" rotWithShape="0">
              <a:srgbClr val="000000">
                <a:alpha val="35000"/>
              </a:srgbClr>
            </a:outerShdw>
          </a:effectLst>
        </p:spPr>
      </p:sp>
      <p:sp>
        <p:nvSpPr>
          <p:cNvPr id="133" name="Google Shape;133;p18"/>
          <p:cNvSpPr/>
          <p:nvPr/>
        </p:nvSpPr>
        <p:spPr>
          <a:xfrm>
            <a:off x="7609350" y="1263175"/>
            <a:ext cx="1830475" cy="4069425"/>
          </a:xfrm>
          <a:custGeom>
            <a:avLst/>
            <a:gdLst/>
            <a:ahLst/>
            <a:cxnLst/>
            <a:rect l="l" t="t" r="r" b="b"/>
            <a:pathLst>
              <a:path w="73219" h="162777" extrusionOk="0">
                <a:moveTo>
                  <a:pt x="63840" y="0"/>
                </a:moveTo>
                <a:lnTo>
                  <a:pt x="0" y="162777"/>
                </a:lnTo>
                <a:lnTo>
                  <a:pt x="73219" y="1627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00000" algn="bl" rotWithShape="0">
              <a:srgbClr val="000000">
                <a:alpha val="34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5931750" y="-105900"/>
            <a:ext cx="3356875" cy="907696"/>
          </a:xfrm>
          <a:custGeom>
            <a:avLst/>
            <a:gdLst/>
            <a:ahLst/>
            <a:cxnLst/>
            <a:rect l="l" t="t" r="r" b="b"/>
            <a:pathLst>
              <a:path w="129797" h="35097" extrusionOk="0">
                <a:moveTo>
                  <a:pt x="129495" y="35097"/>
                </a:moveTo>
                <a:lnTo>
                  <a:pt x="129797" y="0"/>
                </a:lnTo>
                <a:lnTo>
                  <a:pt x="0" y="3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660000" algn="bl" rotWithShape="0">
              <a:srgbClr val="000000">
                <a:alpha val="34000"/>
              </a:srgbClr>
            </a:outerShdw>
          </a:effectLst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-121550" y="-151950"/>
            <a:ext cx="1245975" cy="4322975"/>
          </a:xfrm>
          <a:custGeom>
            <a:avLst/>
            <a:gdLst/>
            <a:ahLst/>
            <a:cxnLst/>
            <a:rect l="l" t="t" r="r" b="b"/>
            <a:pathLst>
              <a:path w="49839" h="172919" extrusionOk="0">
                <a:moveTo>
                  <a:pt x="49839" y="0"/>
                </a:moveTo>
                <a:lnTo>
                  <a:pt x="304" y="172919"/>
                </a:lnTo>
                <a:lnTo>
                  <a:pt x="0" y="3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61" name="Google Shape;161;p23"/>
          <p:cNvSpPr/>
          <p:nvPr/>
        </p:nvSpPr>
        <p:spPr>
          <a:xfrm>
            <a:off x="5652525" y="4011475"/>
            <a:ext cx="3707575" cy="1276375"/>
          </a:xfrm>
          <a:custGeom>
            <a:avLst/>
            <a:gdLst/>
            <a:ahLst/>
            <a:cxnLst/>
            <a:rect l="l" t="t" r="r" b="b"/>
            <a:pathLst>
              <a:path w="148303" h="51055" extrusionOk="0">
                <a:moveTo>
                  <a:pt x="146176" y="0"/>
                </a:moveTo>
                <a:lnTo>
                  <a:pt x="148303" y="51055"/>
                </a:lnTo>
                <a:lnTo>
                  <a:pt x="0" y="483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6000"/>
              </a:srgbClr>
            </a:outerShdw>
          </a:effectLst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6450275" y="-75975"/>
            <a:ext cx="2894625" cy="1489100"/>
          </a:xfrm>
          <a:custGeom>
            <a:avLst/>
            <a:gdLst/>
            <a:ahLst/>
            <a:cxnLst/>
            <a:rect l="l" t="t" r="r" b="b"/>
            <a:pathLst>
              <a:path w="115785" h="59564" extrusionOk="0">
                <a:moveTo>
                  <a:pt x="0" y="304"/>
                </a:moveTo>
                <a:lnTo>
                  <a:pt x="114266" y="0"/>
                </a:lnTo>
                <a:lnTo>
                  <a:pt x="115785" y="595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366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4" name="Google Shape;164;p24"/>
          <p:cNvSpPr/>
          <p:nvPr/>
        </p:nvSpPr>
        <p:spPr>
          <a:xfrm>
            <a:off x="8212875" y="-121575"/>
            <a:ext cx="1132025" cy="3206150"/>
          </a:xfrm>
          <a:custGeom>
            <a:avLst/>
            <a:gdLst/>
            <a:ahLst/>
            <a:cxnLst/>
            <a:rect l="l" t="t" r="r" b="b"/>
            <a:pathLst>
              <a:path w="45281" h="128246" extrusionOk="0">
                <a:moveTo>
                  <a:pt x="0" y="608"/>
                </a:moveTo>
                <a:lnTo>
                  <a:pt x="45281" y="0"/>
                </a:lnTo>
                <a:lnTo>
                  <a:pt x="42242" y="1282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68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5" name="Google Shape;165;p24"/>
          <p:cNvSpPr/>
          <p:nvPr/>
        </p:nvSpPr>
        <p:spPr>
          <a:xfrm>
            <a:off x="-68375" y="2013325"/>
            <a:ext cx="1755025" cy="3221350"/>
          </a:xfrm>
          <a:custGeom>
            <a:avLst/>
            <a:gdLst/>
            <a:ahLst/>
            <a:cxnLst/>
            <a:rect l="l" t="t" r="r" b="b"/>
            <a:pathLst>
              <a:path w="70201" h="128854" extrusionOk="0">
                <a:moveTo>
                  <a:pt x="912" y="0"/>
                </a:moveTo>
                <a:lnTo>
                  <a:pt x="0" y="128854"/>
                </a:lnTo>
                <a:lnTo>
                  <a:pt x="70201" y="12824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00025" dist="76200" dir="3600000" algn="bl" rotWithShape="0">
              <a:srgbClr val="000000">
                <a:alpha val="34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288911" y="537275"/>
            <a:ext cx="1952934" cy="4704425"/>
          </a:xfrm>
          <a:custGeom>
            <a:avLst/>
            <a:gdLst/>
            <a:ahLst/>
            <a:cxnLst/>
            <a:rect l="l" t="t" r="r" b="b"/>
            <a:pathLst>
              <a:path w="74732" h="180022" extrusionOk="0">
                <a:moveTo>
                  <a:pt x="6051" y="49317"/>
                </a:moveTo>
                <a:lnTo>
                  <a:pt x="0" y="180022"/>
                </a:lnTo>
                <a:lnTo>
                  <a:pt x="74732" y="180022"/>
                </a:lnTo>
                <a:lnTo>
                  <a:pt x="66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680000" algn="bl" rotWithShape="0">
              <a:schemeClr val="dk1">
                <a:alpha val="35000"/>
              </a:schemeClr>
            </a:outerShdw>
          </a:effectLst>
        </p:spPr>
      </p:sp>
      <p:sp>
        <p:nvSpPr>
          <p:cNvPr id="17" name="Google Shape;17;p3"/>
          <p:cNvSpPr/>
          <p:nvPr/>
        </p:nvSpPr>
        <p:spPr>
          <a:xfrm>
            <a:off x="4659400" y="-166400"/>
            <a:ext cx="4689675" cy="2019575"/>
          </a:xfrm>
          <a:custGeom>
            <a:avLst/>
            <a:gdLst/>
            <a:ahLst/>
            <a:cxnLst/>
            <a:rect l="l" t="t" r="r" b="b"/>
            <a:pathLst>
              <a:path w="187587" h="80783" extrusionOk="0">
                <a:moveTo>
                  <a:pt x="0" y="3328"/>
                </a:moveTo>
                <a:lnTo>
                  <a:pt x="187587" y="80783"/>
                </a:lnTo>
                <a:lnTo>
                  <a:pt x="1857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76200" dir="3960000" algn="bl" rotWithShape="0">
              <a:schemeClr val="dk1">
                <a:alpha val="35000"/>
              </a:schemeClr>
            </a:outerShdw>
          </a:effectLst>
        </p:spPr>
      </p:sp>
      <p:sp>
        <p:nvSpPr>
          <p:cNvPr id="18" name="Google Shape;18;p3"/>
          <p:cNvSpPr/>
          <p:nvPr/>
        </p:nvSpPr>
        <p:spPr>
          <a:xfrm>
            <a:off x="7352175" y="-83225"/>
            <a:ext cx="1913700" cy="2957525"/>
          </a:xfrm>
          <a:custGeom>
            <a:avLst/>
            <a:gdLst/>
            <a:ahLst/>
            <a:cxnLst/>
            <a:rect l="l" t="t" r="r" b="b"/>
            <a:pathLst>
              <a:path w="76548" h="118301" extrusionOk="0">
                <a:moveTo>
                  <a:pt x="76548" y="0"/>
                </a:moveTo>
                <a:lnTo>
                  <a:pt x="75640" y="118301"/>
                </a:lnTo>
                <a:lnTo>
                  <a:pt x="0" y="30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54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19" name="Google Shape;19;p3"/>
          <p:cNvSpPr/>
          <p:nvPr/>
        </p:nvSpPr>
        <p:spPr>
          <a:xfrm flipH="1">
            <a:off x="-158850" y="3585325"/>
            <a:ext cx="2352400" cy="1656500"/>
          </a:xfrm>
          <a:custGeom>
            <a:avLst/>
            <a:gdLst/>
            <a:ahLst/>
            <a:cxnLst/>
            <a:rect l="l" t="t" r="r" b="b"/>
            <a:pathLst>
              <a:path w="94096" h="66260" extrusionOk="0">
                <a:moveTo>
                  <a:pt x="0" y="64142"/>
                </a:moveTo>
                <a:lnTo>
                  <a:pt x="91373" y="0"/>
                </a:lnTo>
                <a:lnTo>
                  <a:pt x="94096" y="662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algn="bl" rotWithShape="0">
              <a:schemeClr val="dk1">
                <a:alpha val="35000"/>
              </a:schemeClr>
            </a:outerShdw>
          </a:effectLst>
        </p:spPr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395050" y="2571750"/>
            <a:ext cx="4353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3999600" y="1729950"/>
            <a:ext cx="114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11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105900" y="-60500"/>
            <a:ext cx="1308575" cy="2337250"/>
          </a:xfrm>
          <a:custGeom>
            <a:avLst/>
            <a:gdLst/>
            <a:ahLst/>
            <a:cxnLst/>
            <a:rect l="l" t="t" r="r" b="b"/>
            <a:pathLst>
              <a:path w="52343" h="93490" extrusionOk="0">
                <a:moveTo>
                  <a:pt x="52343" y="0"/>
                </a:moveTo>
                <a:lnTo>
                  <a:pt x="0" y="93490"/>
                </a:lnTo>
                <a:lnTo>
                  <a:pt x="0" y="30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780000" algn="bl" rotWithShape="0">
              <a:srgbClr val="000000">
                <a:alpha val="35000"/>
              </a:srgbClr>
            </a:outerShdw>
          </a:effectLst>
        </p:spPr>
      </p:sp>
      <p:sp>
        <p:nvSpPr>
          <p:cNvPr id="27" name="Google Shape;27;p5"/>
          <p:cNvSpPr/>
          <p:nvPr/>
        </p:nvSpPr>
        <p:spPr>
          <a:xfrm>
            <a:off x="6187325" y="3774425"/>
            <a:ext cx="3139050" cy="1452275"/>
          </a:xfrm>
          <a:custGeom>
            <a:avLst/>
            <a:gdLst/>
            <a:ahLst/>
            <a:cxnLst/>
            <a:rect l="l" t="t" r="r" b="b"/>
            <a:pathLst>
              <a:path w="125562" h="58091" extrusionOk="0">
                <a:moveTo>
                  <a:pt x="125562" y="0"/>
                </a:moveTo>
                <a:lnTo>
                  <a:pt x="0" y="56881"/>
                </a:lnTo>
                <a:lnTo>
                  <a:pt x="122234" y="5809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28" name="Google Shape;28;p5"/>
          <p:cNvSpPr/>
          <p:nvPr/>
        </p:nvSpPr>
        <p:spPr>
          <a:xfrm>
            <a:off x="7972425" y="1467400"/>
            <a:ext cx="1520375" cy="3797125"/>
          </a:xfrm>
          <a:custGeom>
            <a:avLst/>
            <a:gdLst/>
            <a:ahLst/>
            <a:cxnLst/>
            <a:rect l="l" t="t" r="r" b="b"/>
            <a:pathLst>
              <a:path w="60815" h="151885" extrusionOk="0">
                <a:moveTo>
                  <a:pt x="55671" y="0"/>
                </a:moveTo>
                <a:lnTo>
                  <a:pt x="0" y="151885"/>
                </a:lnTo>
                <a:lnTo>
                  <a:pt x="60815" y="15188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230128" y="1877925"/>
            <a:ext cx="2927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1230138" y="2397825"/>
            <a:ext cx="2927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4986122" y="1877925"/>
            <a:ext cx="2927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986121" y="2397825"/>
            <a:ext cx="2927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8312800" y="-90775"/>
            <a:ext cx="1021125" cy="4319025"/>
          </a:xfrm>
          <a:custGeom>
            <a:avLst/>
            <a:gdLst/>
            <a:ahLst/>
            <a:cxnLst/>
            <a:rect l="l" t="t" r="r" b="b"/>
            <a:pathLst>
              <a:path w="40845" h="172761" extrusionOk="0">
                <a:moveTo>
                  <a:pt x="40845" y="0"/>
                </a:moveTo>
                <a:lnTo>
                  <a:pt x="0" y="303"/>
                </a:lnTo>
                <a:lnTo>
                  <a:pt x="35702" y="1727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860000" algn="bl" rotWithShape="0">
              <a:schemeClr val="dk1">
                <a:alpha val="35000"/>
              </a:schemeClr>
            </a:outerShdw>
          </a:effectLst>
        </p:spPr>
      </p:sp>
      <p:sp>
        <p:nvSpPr>
          <p:cNvPr id="37" name="Google Shape;37;p6"/>
          <p:cNvSpPr/>
          <p:nvPr/>
        </p:nvSpPr>
        <p:spPr>
          <a:xfrm>
            <a:off x="7828700" y="-60500"/>
            <a:ext cx="1397700" cy="1646000"/>
          </a:xfrm>
          <a:custGeom>
            <a:avLst/>
            <a:gdLst/>
            <a:ahLst/>
            <a:cxnLst/>
            <a:rect l="l" t="t" r="r" b="b"/>
            <a:pathLst>
              <a:path w="55908" h="65840" extrusionOk="0">
                <a:moveTo>
                  <a:pt x="55908" y="854"/>
                </a:moveTo>
                <a:lnTo>
                  <a:pt x="55908" y="65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00000" algn="bl" rotWithShape="0">
              <a:schemeClr val="dk1">
                <a:alpha val="35000"/>
              </a:scheme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211800" y="-83200"/>
            <a:ext cx="3456750" cy="1263175"/>
          </a:xfrm>
          <a:custGeom>
            <a:avLst/>
            <a:gdLst/>
            <a:ahLst/>
            <a:cxnLst/>
            <a:rect l="l" t="t" r="r" b="b"/>
            <a:pathLst>
              <a:path w="138270" h="50527" extrusionOk="0">
                <a:moveTo>
                  <a:pt x="0" y="0"/>
                </a:moveTo>
                <a:lnTo>
                  <a:pt x="138270" y="908"/>
                </a:lnTo>
                <a:lnTo>
                  <a:pt x="605" y="505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14313" dist="76200" dir="3600000" algn="bl" rotWithShape="0">
              <a:srgbClr val="000000">
                <a:alpha val="35000"/>
              </a:srgbClr>
            </a:outerShdw>
          </a:effectLst>
        </p:spPr>
      </p:sp>
      <p:sp>
        <p:nvSpPr>
          <p:cNvPr id="40" name="Google Shape;40;p7"/>
          <p:cNvSpPr/>
          <p:nvPr/>
        </p:nvSpPr>
        <p:spPr>
          <a:xfrm>
            <a:off x="-181525" y="-37825"/>
            <a:ext cx="1535475" cy="2254075"/>
          </a:xfrm>
          <a:custGeom>
            <a:avLst/>
            <a:gdLst/>
            <a:ahLst/>
            <a:cxnLst/>
            <a:rect l="l" t="t" r="r" b="b"/>
            <a:pathLst>
              <a:path w="61419" h="90163" extrusionOk="0">
                <a:moveTo>
                  <a:pt x="61419" y="0"/>
                </a:moveTo>
                <a:lnTo>
                  <a:pt x="302" y="0"/>
                </a:lnTo>
                <a:lnTo>
                  <a:pt x="0" y="901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780000" algn="bl" rotWithShape="0">
              <a:srgbClr val="000000">
                <a:alpha val="35000"/>
              </a:srgbClr>
            </a:outerShdw>
          </a:effectLst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1800" y="1669350"/>
            <a:ext cx="361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961800" y="2242050"/>
            <a:ext cx="36102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2"/>
          </p:nvPr>
        </p:nvSpPr>
        <p:spPr>
          <a:xfrm flipH="1">
            <a:off x="5287150" y="0"/>
            <a:ext cx="3856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081650"/>
            <a:ext cx="6367800" cy="29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114625" y="-105375"/>
            <a:ext cx="1168450" cy="2104025"/>
          </a:xfrm>
          <a:custGeom>
            <a:avLst/>
            <a:gdLst/>
            <a:ahLst/>
            <a:cxnLst/>
            <a:rect l="l" t="t" r="r" b="b"/>
            <a:pathLst>
              <a:path w="46738" h="84161" extrusionOk="0">
                <a:moveTo>
                  <a:pt x="46738" y="0"/>
                </a:moveTo>
                <a:lnTo>
                  <a:pt x="0" y="490"/>
                </a:lnTo>
                <a:lnTo>
                  <a:pt x="1146" y="841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47" name="Google Shape;47;p8"/>
          <p:cNvSpPr/>
          <p:nvPr/>
        </p:nvSpPr>
        <p:spPr>
          <a:xfrm>
            <a:off x="6185175" y="3810000"/>
            <a:ext cx="3072325" cy="1426725"/>
          </a:xfrm>
          <a:custGeom>
            <a:avLst/>
            <a:gdLst/>
            <a:ahLst/>
            <a:cxnLst/>
            <a:rect l="l" t="t" r="r" b="b"/>
            <a:pathLst>
              <a:path w="122893" h="57069" extrusionOk="0">
                <a:moveTo>
                  <a:pt x="0" y="56745"/>
                </a:moveTo>
                <a:lnTo>
                  <a:pt x="121596" y="0"/>
                </a:lnTo>
                <a:lnTo>
                  <a:pt x="122893" y="570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6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110600" y="-93125"/>
            <a:ext cx="3323925" cy="1289450"/>
          </a:xfrm>
          <a:custGeom>
            <a:avLst/>
            <a:gdLst/>
            <a:ahLst/>
            <a:cxnLst/>
            <a:rect l="l" t="t" r="r" b="b"/>
            <a:pathLst>
              <a:path w="132957" h="51578" extrusionOk="0">
                <a:moveTo>
                  <a:pt x="0" y="286"/>
                </a:moveTo>
                <a:lnTo>
                  <a:pt x="130378" y="0"/>
                </a:lnTo>
                <a:lnTo>
                  <a:pt x="132957" y="515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16375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6375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7743900" y="-93125"/>
            <a:ext cx="1583175" cy="2270875"/>
          </a:xfrm>
          <a:custGeom>
            <a:avLst/>
            <a:gdLst/>
            <a:ahLst/>
            <a:cxnLst/>
            <a:rect l="l" t="t" r="r" b="b"/>
            <a:pathLst>
              <a:path w="63327" h="90835" extrusionOk="0">
                <a:moveTo>
                  <a:pt x="0" y="286"/>
                </a:moveTo>
                <a:lnTo>
                  <a:pt x="4871" y="0"/>
                </a:lnTo>
                <a:lnTo>
                  <a:pt x="63327" y="860"/>
                </a:lnTo>
                <a:lnTo>
                  <a:pt x="61608" y="908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76200" dir="10860000" algn="bl" rotWithShape="0">
              <a:srgbClr val="000000">
                <a:alpha val="36000"/>
              </a:srgbClr>
            </a:outerShdw>
          </a:effectLst>
        </p:spPr>
      </p:sp>
      <p:sp>
        <p:nvSpPr>
          <p:cNvPr id="54" name="Google Shape;54;p9"/>
          <p:cNvSpPr/>
          <p:nvPr/>
        </p:nvSpPr>
        <p:spPr>
          <a:xfrm>
            <a:off x="-100300" y="2564575"/>
            <a:ext cx="1504375" cy="2664900"/>
          </a:xfrm>
          <a:custGeom>
            <a:avLst/>
            <a:gdLst/>
            <a:ahLst/>
            <a:cxnLst/>
            <a:rect l="l" t="t" r="r" b="b"/>
            <a:pathLst>
              <a:path w="60175" h="106596" extrusionOk="0">
                <a:moveTo>
                  <a:pt x="573" y="0"/>
                </a:moveTo>
                <a:lnTo>
                  <a:pt x="0" y="106309"/>
                </a:lnTo>
                <a:lnTo>
                  <a:pt x="60175" y="1065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7352175" y="-83225"/>
            <a:ext cx="1913700" cy="2957525"/>
          </a:xfrm>
          <a:custGeom>
            <a:avLst/>
            <a:gdLst/>
            <a:ahLst/>
            <a:cxnLst/>
            <a:rect l="l" t="t" r="r" b="b"/>
            <a:pathLst>
              <a:path w="76548" h="118301" extrusionOk="0">
                <a:moveTo>
                  <a:pt x="76548" y="0"/>
                </a:moveTo>
                <a:lnTo>
                  <a:pt x="75640" y="118301"/>
                </a:lnTo>
                <a:lnTo>
                  <a:pt x="0" y="30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54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57" name="Google Shape;57;p10"/>
          <p:cNvSpPr/>
          <p:nvPr/>
        </p:nvSpPr>
        <p:spPr>
          <a:xfrm>
            <a:off x="-186250" y="3553175"/>
            <a:ext cx="2379800" cy="1688650"/>
          </a:xfrm>
          <a:custGeom>
            <a:avLst/>
            <a:gdLst/>
            <a:ahLst/>
            <a:cxnLst/>
            <a:rect l="l" t="t" r="r" b="b"/>
            <a:pathLst>
              <a:path w="95192" h="67546" extrusionOk="0">
                <a:moveTo>
                  <a:pt x="95192" y="65428"/>
                </a:moveTo>
                <a:lnTo>
                  <a:pt x="0" y="0"/>
                </a:lnTo>
                <a:lnTo>
                  <a:pt x="1096" y="675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algn="bl" rotWithShape="0">
              <a:schemeClr val="dk1">
                <a:alpha val="35000"/>
              </a:schemeClr>
            </a:outerShdw>
          </a:effectLst>
        </p:spPr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50100" y="38891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4" r:id="rId14"/>
    <p:sldLayoutId id="2147483665" r:id="rId15"/>
    <p:sldLayoutId id="2147483669" r:id="rId16"/>
    <p:sldLayoutId id="214748367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2186250" y="1514476"/>
            <a:ext cx="4771500" cy="3431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Chat Verse Web Application</a:t>
            </a:r>
            <a:br>
              <a:rPr lang="en-US" sz="28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8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b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Anurag Mahada (20210801070)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Umesh Patil (20210801109)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Vikram Jadhav (20210801133)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Guided by</a:t>
            </a:r>
            <a:b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Ms. Shobhana Patil</a:t>
            </a:r>
            <a:br>
              <a:rPr lang="en-US" sz="18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School of Computer Science, Engineering and Application</a:t>
            </a:r>
            <a:br>
              <a:rPr lang="en-US" sz="1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 Y Patil International University, Akurdi, Pune</a:t>
            </a:r>
            <a:endParaRPr sz="1400" dirty="0"/>
          </a:p>
        </p:txBody>
      </p:sp>
      <p:pic>
        <p:nvPicPr>
          <p:cNvPr id="4" name="Picture 2" descr="best colleges in pune for engineering">
            <a:extLst>
              <a:ext uri="{FF2B5EF4-FFF2-40B4-BE49-F238E27FC236}">
                <a16:creationId xmlns:a16="http://schemas.microsoft.com/office/drawing/2014/main" id="{7A1809CC-8592-47CB-9372-010BD2A0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85" y="135731"/>
            <a:ext cx="4376865" cy="162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B5B8-C049-4E7B-91F0-AB53FA3A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64606" cy="572700"/>
          </a:xfrm>
        </p:spPr>
        <p:txBody>
          <a:bodyPr/>
          <a:lstStyle/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Activity Diagram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Blank diagram - Page 3 (1)">
            <a:extLst>
              <a:ext uri="{FF2B5EF4-FFF2-40B4-BE49-F238E27FC236}">
                <a16:creationId xmlns:a16="http://schemas.microsoft.com/office/drawing/2014/main" id="{C9E455B6-0C22-4A66-BE53-3B6F57FD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218" y="-20720"/>
            <a:ext cx="5038187" cy="51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555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CC44-3209-4E39-91AE-7707C94A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6" y="122625"/>
            <a:ext cx="2619567" cy="572700"/>
          </a:xfrm>
        </p:spPr>
        <p:txBody>
          <a:bodyPr/>
          <a:lstStyle/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CLASS DIAGRAM</a:t>
            </a:r>
          </a:p>
        </p:txBody>
      </p:sp>
      <p:pic>
        <p:nvPicPr>
          <p:cNvPr id="4" name="Content Placeholder 4" descr="uml">
            <a:extLst>
              <a:ext uri="{FF2B5EF4-FFF2-40B4-BE49-F238E27FC236}">
                <a16:creationId xmlns:a16="http://schemas.microsoft.com/office/drawing/2014/main" id="{59021F7F-4BBE-4FC7-9E8E-B8FCE5EB33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592" y="-160116"/>
            <a:ext cx="5280713" cy="5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348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20B2-1341-4C40-ADD0-866B2289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95" y="0"/>
            <a:ext cx="3002185" cy="572700"/>
          </a:xfrm>
        </p:spPr>
        <p:txBody>
          <a:bodyPr/>
          <a:lstStyle/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DECISION TABLE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2D915A-9033-4D25-881B-9C5980D56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56980"/>
              </p:ext>
            </p:extLst>
          </p:nvPr>
        </p:nvGraphicFramePr>
        <p:xfrm>
          <a:off x="191112" y="532513"/>
          <a:ext cx="8493550" cy="4078473"/>
        </p:xfrm>
        <a:graphic>
          <a:graphicData uri="http://schemas.openxmlformats.org/drawingml/2006/table">
            <a:tbl>
              <a:tblPr firstRow="1" firstCol="1" bandRow="1"/>
              <a:tblGrid>
                <a:gridCol w="2674940">
                  <a:extLst>
                    <a:ext uri="{9D8B030D-6E8A-4147-A177-3AD203B41FA5}">
                      <a16:colId xmlns:a16="http://schemas.microsoft.com/office/drawing/2014/main" val="1891864153"/>
                    </a:ext>
                  </a:extLst>
                </a:gridCol>
                <a:gridCol w="1437083">
                  <a:extLst>
                    <a:ext uri="{9D8B030D-6E8A-4147-A177-3AD203B41FA5}">
                      <a16:colId xmlns:a16="http://schemas.microsoft.com/office/drawing/2014/main" val="188803905"/>
                    </a:ext>
                  </a:extLst>
                </a:gridCol>
                <a:gridCol w="1495618">
                  <a:extLst>
                    <a:ext uri="{9D8B030D-6E8A-4147-A177-3AD203B41FA5}">
                      <a16:colId xmlns:a16="http://schemas.microsoft.com/office/drawing/2014/main" val="1836494420"/>
                    </a:ext>
                  </a:extLst>
                </a:gridCol>
                <a:gridCol w="1474552">
                  <a:extLst>
                    <a:ext uri="{9D8B030D-6E8A-4147-A177-3AD203B41FA5}">
                      <a16:colId xmlns:a16="http://schemas.microsoft.com/office/drawing/2014/main" val="3297611340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138533605"/>
                    </a:ext>
                  </a:extLst>
                </a:gridCol>
              </a:tblGrid>
              <a:tr h="40199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Condition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2841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2841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2841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2841">
                        <a:lumMod val="50000"/>
                        <a:lumOff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2841">
                        <a:lumMod val="50000"/>
                        <a:lumOff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23321"/>
                  </a:ext>
                </a:extLst>
              </a:tr>
              <a:tr h="3513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User 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02262"/>
                  </a:ext>
                </a:extLst>
              </a:tr>
              <a:tr h="34081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Password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F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04672"/>
                  </a:ext>
                </a:extLst>
              </a:tr>
              <a:tr h="3915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Action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17110"/>
                  </a:ext>
                </a:extLst>
              </a:tr>
              <a:tr h="34955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Login to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Access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Access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Access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Access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84450"/>
                  </a:ext>
                </a:extLst>
              </a:tr>
              <a:tr h="32421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Denied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Denied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Denied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Denied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Granted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80111"/>
                  </a:ext>
                </a:extLst>
              </a:tr>
              <a:tr h="4797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Manage </a:t>
                      </a:r>
                      <a:r>
                        <a:rPr lang="en-US" sz="1800" dirty="0">
                          <a:effectLst/>
                        </a:rPr>
                        <a:t>chat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32162"/>
                  </a:ext>
                </a:extLst>
              </a:tr>
              <a:tr h="4797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Manage </a:t>
                      </a:r>
                      <a:r>
                        <a:rPr lang="en-US" sz="1800" dirty="0">
                          <a:effectLst/>
                        </a:rPr>
                        <a:t>group chats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YES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425490"/>
                  </a:ext>
                </a:extLst>
              </a:tr>
              <a:tr h="4797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Receive Notification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YES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91339"/>
                  </a:ext>
                </a:extLst>
              </a:tr>
              <a:tr h="4797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Search Users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YES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246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FD6C12-4D17-457E-87D7-C5FCC24C8F3C}"/>
              </a:ext>
            </a:extLst>
          </p:cNvPr>
          <p:cNvSpPr txBox="1"/>
          <p:nvPr/>
        </p:nvSpPr>
        <p:spPr>
          <a:xfrm>
            <a:off x="3459093" y="4722018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T: TRUE      F: FALSE</a:t>
            </a:r>
          </a:p>
        </p:txBody>
      </p:sp>
    </p:spTree>
    <p:extLst>
      <p:ext uri="{BB962C8B-B14F-4D97-AF65-F5344CB8AC3E}">
        <p14:creationId xmlns:p14="http://schemas.microsoft.com/office/powerpoint/2010/main" val="380616252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6C79-199F-4B52-8171-8E2084BC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499" y="0"/>
            <a:ext cx="2673001" cy="572700"/>
          </a:xfrm>
        </p:spPr>
        <p:txBody>
          <a:bodyPr/>
          <a:lstStyle/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DECISION TREE</a:t>
            </a:r>
            <a:br>
              <a:rPr lang="en-IN" sz="3600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160CA-A489-4815-8FFD-BA8FB573CA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911" y="511842"/>
            <a:ext cx="8106178" cy="4540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1813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907E-3047-4FD9-BD75-1F3D8A86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786" y="0"/>
            <a:ext cx="3014377" cy="572700"/>
          </a:xfrm>
        </p:spPr>
        <p:txBody>
          <a:bodyPr/>
          <a:lstStyle/>
          <a:p>
            <a:r>
              <a:rPr lang="en-IN" sz="2800" b="1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Pseudocode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0F19-0031-4841-BD83-FF94CE08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990" y="715683"/>
            <a:ext cx="8187691" cy="3927755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#Pseudocode for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Chatverse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#</a:t>
            </a:r>
            <a:r>
              <a:rPr lang="en-IN" sz="1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UserAuthentication</a:t>
            </a:r>
            <a:r>
              <a:rPr lang="en-I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Functions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function login(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userCredentials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#Authenticate the user using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if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authenticationSuccessful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currentUser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getUserInfo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userCredentials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showHomePage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else:</a:t>
            </a:r>
          </a:p>
          <a:p>
            <a:pPr marL="0" indent="0">
              <a:buNone/>
            </a:pP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showErrorMessage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function logout():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# user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loggedout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function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getUserInfo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userCredentials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#Retrieve user information from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47577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C57F-A895-421A-92AE-43DA351D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31" y="0"/>
            <a:ext cx="6963420" cy="5009388"/>
          </a:xfrm>
        </p:spPr>
        <p:txBody>
          <a:bodyPr/>
          <a:lstStyle/>
          <a:p>
            <a:br>
              <a:rPr lang="en-US" sz="1050" dirty="0"/>
            </a:b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#HOME PAGE FUNCTIONS</a:t>
            </a:r>
            <a:b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function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showHomePage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():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Function Chat():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#Fetch a chat Record from Database return chats 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function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displaychats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(chats):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#Display a list of chats on the home page for each User friend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#group Creation </a:t>
            </a:r>
            <a:r>
              <a:rPr lang="en-US" sz="1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Funtions</a:t>
            </a:r>
            <a:b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function </a:t>
            </a:r>
            <a:r>
              <a:rPr lang="en-US" sz="1400" kern="12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creategroup</a:t>
            </a: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(users):</a:t>
            </a: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#Create a new </a:t>
            </a:r>
            <a:r>
              <a:rPr lang="en-US" sz="1400" kern="12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Gorup</a:t>
            </a: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in Database if </a:t>
            </a:r>
            <a:r>
              <a:rPr lang="en-US" sz="1400" kern="12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GroupCreatedSuccessfully</a:t>
            </a: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kern="12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showHomePage</a:t>
            </a: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()</a:t>
            </a: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else:</a:t>
            </a: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kern="12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showErrorMessage</a:t>
            </a: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()</a:t>
            </a: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#Group Details Functions</a:t>
            </a: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function </a:t>
            </a:r>
            <a:r>
              <a:rPr lang="en-US" sz="1400" kern="12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GroupDetails</a:t>
            </a: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(users):</a:t>
            </a: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kern="12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Displaychats</a:t>
            </a:r>
            <a: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(chats)</a:t>
            </a:r>
            <a:br>
              <a:rPr lang="en-US" sz="1400" kern="1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3830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7313-3A28-4628-9D56-94254A3AA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64" y="-280416"/>
            <a:ext cx="7711200" cy="4882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 CHAT FUNCTIONS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function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sendchat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(Message){</a:t>
            </a:r>
          </a:p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messageSendSuccesfully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receiveResponce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(message)</a:t>
            </a:r>
          </a:p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else: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showErrorMessage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function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receiveResponce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(message):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return response;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8710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BC03-2067-458A-8F35-DE1FC996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509" y="0"/>
            <a:ext cx="8048981" cy="4332593"/>
          </a:xfrm>
        </p:spPr>
        <p:txBody>
          <a:bodyPr/>
          <a:lstStyle/>
          <a:p>
            <a:pPr marL="152400" indent="0">
              <a:buNone/>
            </a:pPr>
            <a:r>
              <a:rPr lang="en-I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#Profile Page Functions function</a:t>
            </a:r>
          </a:p>
          <a:p>
            <a:pPr marL="0" indent="0">
              <a:buNone/>
            </a:pP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viewProfile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(user):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displayUserProfile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(user)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function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displayUserProfile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(user):</a:t>
            </a:r>
          </a:p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# Display user's profile information</a:t>
            </a:r>
          </a:p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#Main Application 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function main():</a:t>
            </a:r>
          </a:p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userIsLoggedIn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():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showHomePage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else:</a:t>
            </a:r>
          </a:p>
          <a:p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promptUserToLogIn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main()</a:t>
            </a:r>
          </a:p>
          <a:p>
            <a:pPr marL="15240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186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CBBF-E3D4-4333-A095-F9A50B25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        </a:t>
            </a:r>
            <a:r>
              <a:rPr lang="en" sz="6600" b="1" dirty="0"/>
              <a:t>Thank </a:t>
            </a:r>
            <a:r>
              <a:rPr lang="en-IN" sz="66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61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556546" y="266793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 </a:t>
            </a:r>
            <a:r>
              <a:rPr lang="en" b="1" dirty="0"/>
              <a:t>Contents</a:t>
            </a:r>
            <a:endParaRPr b="1" dirty="0"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2"/>
          </p:nvPr>
        </p:nvSpPr>
        <p:spPr>
          <a:xfrm>
            <a:off x="624100" y="1127162"/>
            <a:ext cx="640344" cy="41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1</a:t>
            </a:r>
            <a:endParaRPr sz="2800" dirty="0"/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1"/>
          </p:nvPr>
        </p:nvSpPr>
        <p:spPr>
          <a:xfrm>
            <a:off x="1250975" y="726345"/>
            <a:ext cx="1939119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sz="1800"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3"/>
          </p:nvPr>
        </p:nvSpPr>
        <p:spPr>
          <a:xfrm>
            <a:off x="630834" y="1561363"/>
            <a:ext cx="626875" cy="368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</a:t>
            </a:r>
            <a:endParaRPr sz="2800" dirty="0"/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4"/>
          </p:nvPr>
        </p:nvSpPr>
        <p:spPr>
          <a:xfrm>
            <a:off x="1250975" y="1501200"/>
            <a:ext cx="2064544" cy="462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FLOWCHART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 idx="5"/>
          </p:nvPr>
        </p:nvSpPr>
        <p:spPr>
          <a:xfrm>
            <a:off x="578760" y="1990787"/>
            <a:ext cx="731022" cy="449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</a:t>
            </a:r>
            <a:endParaRPr sz="2800" dirty="0"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6"/>
          </p:nvPr>
        </p:nvSpPr>
        <p:spPr>
          <a:xfrm>
            <a:off x="928946" y="1991103"/>
            <a:ext cx="1234956" cy="410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DFD</a:t>
            </a:r>
            <a:endParaRPr sz="1800"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7"/>
          </p:nvPr>
        </p:nvSpPr>
        <p:spPr>
          <a:xfrm>
            <a:off x="556546" y="2448539"/>
            <a:ext cx="767806" cy="41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4</a:t>
            </a:r>
            <a:endParaRPr sz="2800"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8"/>
          </p:nvPr>
        </p:nvSpPr>
        <p:spPr>
          <a:xfrm>
            <a:off x="1116755" y="2399256"/>
            <a:ext cx="2064544" cy="429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ERD DIAGRAM</a:t>
            </a:r>
            <a:endParaRPr sz="1800" dirty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9"/>
          </p:nvPr>
        </p:nvSpPr>
        <p:spPr>
          <a:xfrm>
            <a:off x="600490" y="2862646"/>
            <a:ext cx="672900" cy="3977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</a:t>
            </a:r>
            <a:endParaRPr sz="2800"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3"/>
          </p:nvPr>
        </p:nvSpPr>
        <p:spPr>
          <a:xfrm>
            <a:off x="1161077" y="2819103"/>
            <a:ext cx="2601476" cy="52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SEQUENCE DIAGRAM</a:t>
            </a:r>
            <a:endParaRPr sz="18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14"/>
          </p:nvPr>
        </p:nvSpPr>
        <p:spPr>
          <a:xfrm>
            <a:off x="585379" y="3347258"/>
            <a:ext cx="728013" cy="369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6</a:t>
            </a:r>
            <a:endParaRPr sz="2800" dirty="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15"/>
          </p:nvPr>
        </p:nvSpPr>
        <p:spPr>
          <a:xfrm>
            <a:off x="1195680" y="3297300"/>
            <a:ext cx="2443931" cy="445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ACTIVITY DIAGRAM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DB130-F4BA-403C-87EA-91EE53984B59}"/>
              </a:ext>
            </a:extLst>
          </p:cNvPr>
          <p:cNvSpPr txBox="1"/>
          <p:nvPr/>
        </p:nvSpPr>
        <p:spPr>
          <a:xfrm>
            <a:off x="6672921" y="182614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AFC9C-6F56-4120-B001-99D04337ACAB}"/>
              </a:ext>
            </a:extLst>
          </p:cNvPr>
          <p:cNvSpPr/>
          <p:nvPr/>
        </p:nvSpPr>
        <p:spPr>
          <a:xfrm>
            <a:off x="667540" y="3764795"/>
            <a:ext cx="553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4800"/>
            </a:pPr>
            <a:r>
              <a:rPr lang="en" sz="2800" dirty="0">
                <a:latin typeface="Advent Pro Medium"/>
                <a:sym typeface="Advent Pro Medium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C38BA-8F23-45CB-9701-F389085BEC82}"/>
              </a:ext>
            </a:extLst>
          </p:cNvPr>
          <p:cNvSpPr/>
          <p:nvPr/>
        </p:nvSpPr>
        <p:spPr>
          <a:xfrm>
            <a:off x="1206340" y="3791275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 DIAGRAM</a:t>
            </a:r>
            <a:endParaRPr lang="en-IN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44AF7-7E03-45F6-BC4C-2CA5CDB4D27D}"/>
              </a:ext>
            </a:extLst>
          </p:cNvPr>
          <p:cNvSpPr/>
          <p:nvPr/>
        </p:nvSpPr>
        <p:spPr>
          <a:xfrm>
            <a:off x="764457" y="4129407"/>
            <a:ext cx="344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4800"/>
            </a:pPr>
            <a:r>
              <a:rPr lang="en" sz="2800" dirty="0">
                <a:latin typeface="Advent Pro Medium"/>
                <a:sym typeface="Advent Pro Medium"/>
              </a:rPr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737BD-1108-4FFB-86E0-72C7DD82242B}"/>
              </a:ext>
            </a:extLst>
          </p:cNvPr>
          <p:cNvSpPr/>
          <p:nvPr/>
        </p:nvSpPr>
        <p:spPr>
          <a:xfrm>
            <a:off x="740336" y="4584291"/>
            <a:ext cx="393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4800"/>
            </a:pPr>
            <a:r>
              <a:rPr lang="en" sz="2800" dirty="0">
                <a:latin typeface="Advent Pro Medium"/>
                <a:sym typeface="Advent Pro Medium"/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2ACE0E-EADE-48C8-A855-FE01B2FA4BA7}"/>
              </a:ext>
            </a:extLst>
          </p:cNvPr>
          <p:cNvSpPr/>
          <p:nvPr/>
        </p:nvSpPr>
        <p:spPr>
          <a:xfrm>
            <a:off x="1161077" y="4202398"/>
            <a:ext cx="4122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DECISION TREE &amp; DECISION TABLE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5293D-423E-4D7B-83BE-56C27657E8B6}"/>
              </a:ext>
            </a:extLst>
          </p:cNvPr>
          <p:cNvSpPr/>
          <p:nvPr/>
        </p:nvSpPr>
        <p:spPr>
          <a:xfrm>
            <a:off x="1161077" y="4660380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PSEUDO CODE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707495" y="401382"/>
            <a:ext cx="361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1"/>
          </p:nvPr>
        </p:nvSpPr>
        <p:spPr>
          <a:xfrm>
            <a:off x="583848" y="1280160"/>
            <a:ext cx="6146136" cy="3608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The chat application is a platform designed for seamless communication and collaboration.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This real-time chat application offers a variety of features, including authentication, real-time chat, real-time notifications, typing indicators, guest login, group chats, one-on-one chats, and more.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The purpose of the chat application is to enhance communication efficiency and faster collaboration among users.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31"/>
          <p:cNvSpPr/>
          <p:nvPr/>
        </p:nvSpPr>
        <p:spPr>
          <a:xfrm>
            <a:off x="4500575" y="4122375"/>
            <a:ext cx="4727475" cy="1066500"/>
          </a:xfrm>
          <a:custGeom>
            <a:avLst/>
            <a:gdLst/>
            <a:ahLst/>
            <a:cxnLst/>
            <a:rect l="l" t="t" r="r" b="b"/>
            <a:pathLst>
              <a:path w="189099" h="42660" extrusionOk="0">
                <a:moveTo>
                  <a:pt x="189099" y="42660"/>
                </a:moveTo>
                <a:lnTo>
                  <a:pt x="189099" y="0"/>
                </a:lnTo>
                <a:lnTo>
                  <a:pt x="0" y="426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320000" algn="bl" rotWithShape="0">
              <a:schemeClr val="dk1">
                <a:alpha val="35000"/>
              </a:schemeClr>
            </a:outerShdw>
          </a:effectLst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25BF8-0597-46A6-9C9A-AA0CD201E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113" y1="29835" x2="21113" y2="29835"/>
                        <a14:foregroundMark x1="27101" y1="34033" x2="27101" y2="34033"/>
                        <a14:foregroundMark x1="28151" y1="34033" x2="28151" y2="34033"/>
                        <a14:foregroundMark x1="39916" y1="17691" x2="39916" y2="17691"/>
                        <a14:foregroundMark x1="35504" y1="12594" x2="35504" y2="12594"/>
                        <a14:foregroundMark x1="34769" y1="22339" x2="34769" y2="22339"/>
                        <a14:foregroundMark x1="46218" y1="26237" x2="46218" y2="262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0127" y="3311548"/>
            <a:ext cx="2614719" cy="18319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16F10-597E-4804-B719-B13237696D01}"/>
              </a:ext>
            </a:extLst>
          </p:cNvPr>
          <p:cNvSpPr/>
          <p:nvPr/>
        </p:nvSpPr>
        <p:spPr>
          <a:xfrm>
            <a:off x="384392" y="154117"/>
            <a:ext cx="2036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FLOWCHART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Screenshot 2024-03-07 023135">
            <a:extLst>
              <a:ext uri="{FF2B5EF4-FFF2-40B4-BE49-F238E27FC236}">
                <a16:creationId xmlns:a16="http://schemas.microsoft.com/office/drawing/2014/main" id="{0846FC30-8995-4A5D-A6A8-60F3C0A610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20527" y="35718"/>
            <a:ext cx="4961667" cy="50720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F7015-64F8-4578-ABD0-813F63B3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339" y="97934"/>
            <a:ext cx="5233321" cy="519900"/>
          </a:xfrm>
        </p:spPr>
        <p:txBody>
          <a:bodyPr/>
          <a:lstStyle/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flow Diagram (DFD)</a:t>
            </a:r>
            <a:br>
              <a:rPr lang="en-IN" sz="3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184C26A8-4B35-4C39-B61A-996700D0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64734"/>
            <a:ext cx="2927700" cy="519900"/>
          </a:xfrm>
        </p:spPr>
        <p:txBody>
          <a:bodyPr/>
          <a:lstStyle/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Level (0 Level) DFD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" name="Picture 16" descr="Blank diagram (1)">
            <a:extLst>
              <a:ext uri="{FF2B5EF4-FFF2-40B4-BE49-F238E27FC236}">
                <a16:creationId xmlns:a16="http://schemas.microsoft.com/office/drawing/2014/main" id="{96FEB761-9643-433E-89C5-C2CA51B8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10" y="1405743"/>
            <a:ext cx="4833377" cy="31892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0" y="121444"/>
            <a:ext cx="2441353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Level 1 DFD </a:t>
            </a:r>
            <a:endParaRPr sz="1800" dirty="0"/>
          </a:p>
        </p:txBody>
      </p:sp>
      <p:pic>
        <p:nvPicPr>
          <p:cNvPr id="21" name="Picture 20" descr="DFD 1">
            <a:extLst>
              <a:ext uri="{FF2B5EF4-FFF2-40B4-BE49-F238E27FC236}">
                <a16:creationId xmlns:a16="http://schemas.microsoft.com/office/drawing/2014/main" id="{205E61A6-9E47-4FF3-9BE0-5C3EF794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48006"/>
            <a:ext cx="5754624" cy="50474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subTitle" idx="1"/>
          </p:nvPr>
        </p:nvSpPr>
        <p:spPr>
          <a:xfrm>
            <a:off x="-332077" y="192963"/>
            <a:ext cx="2309658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Level 2 DFD </a:t>
            </a:r>
            <a:br>
              <a:rPr lang="en-IN" sz="10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pic>
        <p:nvPicPr>
          <p:cNvPr id="4" name="Picture 3" descr="dfd 2">
            <a:extLst>
              <a:ext uri="{FF2B5EF4-FFF2-40B4-BE49-F238E27FC236}">
                <a16:creationId xmlns:a16="http://schemas.microsoft.com/office/drawing/2014/main" id="{D69419FC-E9B0-4375-9965-B6FC9265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568" y="-9402"/>
            <a:ext cx="5449274" cy="51285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9E8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title"/>
          </p:nvPr>
        </p:nvSpPr>
        <p:spPr>
          <a:xfrm>
            <a:off x="1784649" y="0"/>
            <a:ext cx="55746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Entity Relationship Diagram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 descr="Blank diagram">
            <a:extLst>
              <a:ext uri="{FF2B5EF4-FFF2-40B4-BE49-F238E27FC236}">
                <a16:creationId xmlns:a16="http://schemas.microsoft.com/office/drawing/2014/main" id="{F0F5D26C-B9C9-4B3F-AB09-CE0260D6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4" y="458792"/>
            <a:ext cx="6090909" cy="459303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2150411" y="35726"/>
            <a:ext cx="4843177" cy="45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Sequence Diagram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Screenshot 2024-03-07 013702">
            <a:extLst>
              <a:ext uri="{FF2B5EF4-FFF2-40B4-BE49-F238E27FC236}">
                <a16:creationId xmlns:a16="http://schemas.microsoft.com/office/drawing/2014/main" id="{77178E68-03AD-4A83-8F75-D52B105A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3095" y="507197"/>
            <a:ext cx="9450187" cy="41291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eometric Papercut Style Marketing Plan by Slidesgo">
  <a:themeElements>
    <a:clrScheme name="Simple Light">
      <a:dk1>
        <a:srgbClr val="000000"/>
      </a:dk1>
      <a:lt1>
        <a:srgbClr val="F3E9E8"/>
      </a:lt1>
      <a:dk2>
        <a:srgbClr val="D7D2CC"/>
      </a:dk2>
      <a:lt2>
        <a:srgbClr val="F5E2E1"/>
      </a:lt2>
      <a:accent1>
        <a:srgbClr val="EADCD9"/>
      </a:accent1>
      <a:accent2>
        <a:srgbClr val="E3D0C9"/>
      </a:accent2>
      <a:accent3>
        <a:srgbClr val="D5D2CB"/>
      </a:accent3>
      <a:accent4>
        <a:srgbClr val="CCD1CA"/>
      </a:accent4>
      <a:accent5>
        <a:srgbClr val="B1CCC3"/>
      </a:accent5>
      <a:accent6>
        <a:srgbClr val="9CC5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 Slidesgo" id="{0EEB61A9-E799-47D0-BD32-F99DB61C2349}" vid="{D981231E-81B2-4AAF-A2E9-440CBB5A1DD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475</Words>
  <Application>Microsoft Office PowerPoint</Application>
  <PresentationFormat>On-screen Show (16:9)</PresentationFormat>
  <Paragraphs>134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Poppins</vt:lpstr>
      <vt:lpstr>SimSun</vt:lpstr>
      <vt:lpstr>Albert Sans</vt:lpstr>
      <vt:lpstr>Advent Pro</vt:lpstr>
      <vt:lpstr>Advent Pro Medium</vt:lpstr>
      <vt:lpstr>Cambria</vt:lpstr>
      <vt:lpstr>Times New Roman</vt:lpstr>
      <vt:lpstr>Aptos</vt:lpstr>
      <vt:lpstr>Geometric Papercut Style Marketing Plan by Slidesgo</vt:lpstr>
      <vt:lpstr>Chat Verse Web Application  Presented by Anurag Mahada (20210801070) Umesh Patil (20210801109) Vikram Jadhav (20210801133)  Guided by Ms. Shobhana Patil School of Computer Science, Engineering and Application D Y Patil International University, Akurdi, Pune</vt:lpstr>
      <vt:lpstr> Contents</vt:lpstr>
      <vt:lpstr>Introduction</vt:lpstr>
      <vt:lpstr>PowerPoint Presentation</vt:lpstr>
      <vt:lpstr>Data flow Diagram (DFD) </vt:lpstr>
      <vt:lpstr>Level 1 DFD </vt:lpstr>
      <vt:lpstr>PowerPoint Presentation</vt:lpstr>
      <vt:lpstr>Entity Relationship Diagram</vt:lpstr>
      <vt:lpstr>Sequence Diagram</vt:lpstr>
      <vt:lpstr>Activity Diagram</vt:lpstr>
      <vt:lpstr>CLASS DIAGRAM</vt:lpstr>
      <vt:lpstr>DECISION TABLE </vt:lpstr>
      <vt:lpstr>DECISION TREE </vt:lpstr>
      <vt:lpstr>Pseudocode</vt:lpstr>
      <vt:lpstr> #HOME PAGE FUNCTIONS function showHomePage():  Function Chat():  #Fetch a chat Record from Database return chats  function displaychats(chats):  #Display a list of chats on the home page for each User friend  #group Creation Funtions function creategroup(users):  #Create a new Gorup in Database if GroupCreatedSuccessfully: showHomePage()  else: showErrorMessage()  #Group Details Functions function GroupDetails(users): Displaychats(chats)  </vt:lpstr>
      <vt:lpstr>PowerPoint Presentation</vt:lpstr>
      <vt:lpstr>PowerPoint Presentation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Papercut Style MK Plan</dc:title>
  <dc:creator>Vikram</dc:creator>
  <cp:lastModifiedBy>Vikram</cp:lastModifiedBy>
  <cp:revision>9</cp:revision>
  <dcterms:modified xsi:type="dcterms:W3CDTF">2024-04-11T19:06:24Z</dcterms:modified>
</cp:coreProperties>
</file>