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 id="2147483666" r:id="rId4"/>
  </p:sldMasterIdLst>
  <p:notesMasterIdLst>
    <p:notesMasterId r:id="rId19"/>
  </p:notesMasterIdLst>
  <p:sldIdLst>
    <p:sldId id="257" r:id="rId5"/>
    <p:sldId id="256" r:id="rId6"/>
    <p:sldId id="258" r:id="rId7"/>
    <p:sldId id="259" r:id="rId8"/>
    <p:sldId id="260" r:id="rId9"/>
    <p:sldId id="261" r:id="rId10"/>
    <p:sldId id="262" r:id="rId11"/>
    <p:sldId id="263" r:id="rId12"/>
    <p:sldId id="265" r:id="rId13"/>
    <p:sldId id="266" r:id="rId14"/>
    <p:sldId id="267" r:id="rId15"/>
    <p:sldId id="272" r:id="rId16"/>
    <p:sldId id="268" r:id="rId17"/>
    <p:sldId id="279" r:id="rId18"/>
    <p:sldId id="264" r:id="rId20"/>
    <p:sldId id="274" r:id="rId21"/>
    <p:sldId id="271" r:id="rId22"/>
    <p:sldId id="273" r:id="rId23"/>
    <p:sldId id="285" r:id="rId24"/>
    <p:sldId id="286"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4.svg"/><Relationship Id="rId12" Type="http://schemas.openxmlformats.org/officeDocument/2006/relationships/image" Target="../media/image24.svg"/><Relationship Id="rId11" Type="http://schemas.openxmlformats.org/officeDocument/2006/relationships/image" Target="../media/image23.png"/><Relationship Id="rId10" Type="http://schemas.openxmlformats.org/officeDocument/2006/relationships/image" Target="../media/image22.svg"/><Relationship Id="rId1" Type="http://schemas.openxmlformats.org/officeDocument/2006/relationships/image" Target="../media/image13.png"/></Relationships>
</file>

<file path=ppt/diagrams/_rels/data2.xml.rels><?xml version="1.0" encoding="UTF-8" standalone="yes"?>
<Relationships xmlns="http://schemas.openxmlformats.org/package/2006/relationships"><Relationship Id="rId9" Type="http://schemas.openxmlformats.org/officeDocument/2006/relationships/image" Target="../media/image32.svg"/><Relationship Id="rId8" Type="http://schemas.openxmlformats.org/officeDocument/2006/relationships/image" Target="../media/image31.png"/><Relationship Id="rId7" Type="http://schemas.openxmlformats.org/officeDocument/2006/relationships/image" Target="../media/image30.svg"/><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3" Type="http://schemas.openxmlformats.org/officeDocument/2006/relationships/image" Target="../media/image15.png"/><Relationship Id="rId2" Type="http://schemas.openxmlformats.org/officeDocument/2006/relationships/image" Target="../media/image26.svg"/><Relationship Id="rId1"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4.svg"/><Relationship Id="rId12" Type="http://schemas.openxmlformats.org/officeDocument/2006/relationships/image" Target="../media/image24.svg"/><Relationship Id="rId11" Type="http://schemas.openxmlformats.org/officeDocument/2006/relationships/image" Target="../media/image23.png"/><Relationship Id="rId10" Type="http://schemas.openxmlformats.org/officeDocument/2006/relationships/image" Target="../media/image22.svg"/><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9" Type="http://schemas.openxmlformats.org/officeDocument/2006/relationships/image" Target="../media/image32.svg"/><Relationship Id="rId8" Type="http://schemas.openxmlformats.org/officeDocument/2006/relationships/image" Target="../media/image31.png"/><Relationship Id="rId7" Type="http://schemas.openxmlformats.org/officeDocument/2006/relationships/image" Target="../media/image30.svg"/><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3" Type="http://schemas.openxmlformats.org/officeDocument/2006/relationships/image" Target="../media/image15.png"/><Relationship Id="rId2" Type="http://schemas.openxmlformats.org/officeDocument/2006/relationships/image" Target="../media/image26.svg"/><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2D2437-AEDF-4485-8038-383ADA210E7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F6C7EEC-B0C1-4164-A13F-6EE4A45EDA07}">
      <dgm:prSet/>
      <dgm:spPr/>
      <dgm:t>
        <a:bodyPr/>
        <a:lstStyle/>
        <a:p>
          <a:pPr>
            <a:lnSpc>
              <a:spcPct val="100000"/>
            </a:lnSpc>
          </a:pPr>
          <a:r>
            <a:rPr lang="en-US" b="1"/>
            <a:t>Personalization and User Experience:- </a:t>
          </a:r>
          <a:r>
            <a:rPr lang="en-US"/>
            <a:t>Recommendation systems enable personalized content and product recommendations tailored to individual users' preferences, behaviors, and interests. This leads to improved user experiences, higher engagement, and increased user satisfaction.</a:t>
          </a:r>
        </a:p>
      </dgm:t>
    </dgm:pt>
    <dgm:pt modelId="{EA33400C-399D-47DF-88DD-7412D80E1406}" cxnId="{551EC43E-F502-4266-8B2B-09E0606A3063}" type="parTrans">
      <dgm:prSet/>
      <dgm:spPr/>
      <dgm:t>
        <a:bodyPr/>
        <a:lstStyle/>
        <a:p>
          <a:endParaRPr lang="en-US"/>
        </a:p>
      </dgm:t>
    </dgm:pt>
    <dgm:pt modelId="{E1833C89-E248-478A-AE5C-7BAC1139A437}" cxnId="{551EC43E-F502-4266-8B2B-09E0606A3063}" type="sibTrans">
      <dgm:prSet/>
      <dgm:spPr/>
      <dgm:t>
        <a:bodyPr/>
        <a:lstStyle/>
        <a:p>
          <a:pPr>
            <a:lnSpc>
              <a:spcPct val="100000"/>
            </a:lnSpc>
          </a:pPr>
          <a:endParaRPr lang="en-US"/>
        </a:p>
      </dgm:t>
    </dgm:pt>
    <dgm:pt modelId="{37DFF74A-1A14-41CC-A7A1-74104C32A433}">
      <dgm:prSet/>
      <dgm:spPr/>
      <dgm:t>
        <a:bodyPr/>
        <a:lstStyle/>
        <a:p>
          <a:pPr>
            <a:lnSpc>
              <a:spcPct val="100000"/>
            </a:lnSpc>
          </a:pPr>
          <a:r>
            <a:rPr lang="en-US" b="1"/>
            <a:t>Business Value:-</a:t>
          </a:r>
          <a:r>
            <a:rPr lang="en-US"/>
            <a:t>Effective recommendation systems can lead to increased revenue by promoting relevant products or content to users.</a:t>
          </a:r>
        </a:p>
      </dgm:t>
    </dgm:pt>
    <dgm:pt modelId="{CE44A316-4DE2-498B-9693-710911EA09F0}" cxnId="{CBA252CC-7196-4395-AB6F-7001ECEE969D}" type="parTrans">
      <dgm:prSet/>
      <dgm:spPr/>
      <dgm:t>
        <a:bodyPr/>
        <a:lstStyle/>
        <a:p>
          <a:endParaRPr lang="en-US"/>
        </a:p>
      </dgm:t>
    </dgm:pt>
    <dgm:pt modelId="{714EDDFA-67DA-4C61-B4E2-5016408984AB}" cxnId="{CBA252CC-7196-4395-AB6F-7001ECEE969D}" type="sibTrans">
      <dgm:prSet/>
      <dgm:spPr/>
      <dgm:t>
        <a:bodyPr/>
        <a:lstStyle/>
        <a:p>
          <a:pPr>
            <a:lnSpc>
              <a:spcPct val="100000"/>
            </a:lnSpc>
          </a:pPr>
          <a:endParaRPr lang="en-US"/>
        </a:p>
      </dgm:t>
    </dgm:pt>
    <dgm:pt modelId="{077637CF-95D1-4A7B-998C-199D57F91A47}">
      <dgm:prSet/>
      <dgm:spPr/>
      <dgm:t>
        <a:bodyPr/>
        <a:lstStyle/>
        <a:p>
          <a:pPr>
            <a:lnSpc>
              <a:spcPct val="100000"/>
            </a:lnSpc>
          </a:pPr>
          <a:r>
            <a:rPr lang="en-US" b="1"/>
            <a:t>Discovery of New Content:-</a:t>
          </a:r>
          <a:r>
            <a:rPr lang="en-US"/>
            <a:t>Recommendation systems can introduce users to new and relevant content they might not have discovered on their own. This is particularly valuable in creative industries like music, literature, and art, where exposure to new works is essential.</a:t>
          </a:r>
        </a:p>
      </dgm:t>
    </dgm:pt>
    <dgm:pt modelId="{37DA1D6A-1F83-43E7-ADBC-565984335799}" cxnId="{1665E19C-5D36-466D-93E4-BD0D88E85A4E}" type="parTrans">
      <dgm:prSet/>
      <dgm:spPr/>
      <dgm:t>
        <a:bodyPr/>
        <a:lstStyle/>
        <a:p>
          <a:endParaRPr lang="en-US"/>
        </a:p>
      </dgm:t>
    </dgm:pt>
    <dgm:pt modelId="{F1A8DEEE-3F8D-4CF6-82F3-9BD5C034BF73}" cxnId="{1665E19C-5D36-466D-93E4-BD0D88E85A4E}" type="sibTrans">
      <dgm:prSet/>
      <dgm:spPr/>
      <dgm:t>
        <a:bodyPr/>
        <a:lstStyle/>
        <a:p>
          <a:pPr>
            <a:lnSpc>
              <a:spcPct val="100000"/>
            </a:lnSpc>
          </a:pPr>
          <a:endParaRPr lang="en-US"/>
        </a:p>
      </dgm:t>
    </dgm:pt>
    <dgm:pt modelId="{F699742E-EAF4-4B26-A19A-9F4995693A97}">
      <dgm:prSet/>
      <dgm:spPr/>
      <dgm:t>
        <a:bodyPr/>
        <a:lstStyle/>
        <a:p>
          <a:pPr>
            <a:lnSpc>
              <a:spcPct val="100000"/>
            </a:lnSpc>
          </a:pPr>
          <a:r>
            <a:rPr lang="en-US" b="1"/>
            <a:t>Enhanced Engagement:-</a:t>
          </a:r>
          <a:r>
            <a:rPr lang="en-US"/>
            <a:t>Platforms with strong recommendation systems tend to keep users engaged for longer periods. Engaged users are more likely to interact with advertisements, contribute user-generated content, and participate in community discussions.</a:t>
          </a:r>
        </a:p>
      </dgm:t>
    </dgm:pt>
    <dgm:pt modelId="{E59CE0E0-819E-4284-90F2-CC34A2F80709}" cxnId="{D1C10877-D34C-4254-9147-EB40B2F4D998}" type="parTrans">
      <dgm:prSet/>
      <dgm:spPr/>
      <dgm:t>
        <a:bodyPr/>
        <a:lstStyle/>
        <a:p>
          <a:endParaRPr lang="en-US"/>
        </a:p>
      </dgm:t>
    </dgm:pt>
    <dgm:pt modelId="{848B7D1D-2DBB-43C5-86BE-36FD66814D63}" cxnId="{D1C10877-D34C-4254-9147-EB40B2F4D998}" type="sibTrans">
      <dgm:prSet/>
      <dgm:spPr/>
      <dgm:t>
        <a:bodyPr/>
        <a:lstStyle/>
        <a:p>
          <a:pPr>
            <a:lnSpc>
              <a:spcPct val="100000"/>
            </a:lnSpc>
          </a:pPr>
          <a:endParaRPr lang="en-US"/>
        </a:p>
      </dgm:t>
    </dgm:pt>
    <dgm:pt modelId="{357C8048-1AD6-4D9B-865A-D29EF7FE6F8B}">
      <dgm:prSet/>
      <dgm:spPr/>
      <dgm:t>
        <a:bodyPr/>
        <a:lstStyle/>
        <a:p>
          <a:pPr>
            <a:lnSpc>
              <a:spcPct val="100000"/>
            </a:lnSpc>
          </a:pPr>
          <a:r>
            <a:rPr lang="en-US" b="1"/>
            <a:t>Data Science and Machine Learning Applications:-</a:t>
          </a:r>
          <a:r>
            <a:rPr lang="en-US"/>
            <a:t>Recommendation systems are a fascinating application of machine learning and data science techniques. Studying these systems provides insights into collaborative filtering, matrix factorization, deep learning, and more.</a:t>
          </a:r>
        </a:p>
      </dgm:t>
    </dgm:pt>
    <dgm:pt modelId="{39713399-4BA9-4D37-A0F3-72AF27CCD33B}" cxnId="{E04DE458-0F04-404B-8BE0-04F37B3A6F8B}" type="parTrans">
      <dgm:prSet/>
      <dgm:spPr/>
      <dgm:t>
        <a:bodyPr/>
        <a:lstStyle/>
        <a:p>
          <a:endParaRPr lang="en-US"/>
        </a:p>
      </dgm:t>
    </dgm:pt>
    <dgm:pt modelId="{AA333CF2-FA71-414A-8CD0-942EDE6D4130}" cxnId="{E04DE458-0F04-404B-8BE0-04F37B3A6F8B}" type="sibTrans">
      <dgm:prSet/>
      <dgm:spPr/>
      <dgm:t>
        <a:bodyPr/>
        <a:lstStyle/>
        <a:p>
          <a:pPr>
            <a:lnSpc>
              <a:spcPct val="100000"/>
            </a:lnSpc>
          </a:pPr>
          <a:endParaRPr lang="en-US"/>
        </a:p>
      </dgm:t>
    </dgm:pt>
    <dgm:pt modelId="{75134962-E490-4B2C-B709-B2A24A74E395}">
      <dgm:prSet/>
      <dgm:spPr/>
      <dgm:t>
        <a:bodyPr/>
        <a:lstStyle/>
        <a:p>
          <a:pPr>
            <a:lnSpc>
              <a:spcPct val="100000"/>
            </a:lnSpc>
          </a:pPr>
          <a:r>
            <a:rPr lang="en-US" b="1"/>
            <a:t>Social Impact:-</a:t>
          </a:r>
          <a:r>
            <a:rPr lang="en-US"/>
            <a:t>In domains like healthcare, education, and public services, recommendation systems can be used to suggest personalized treatments, learning resources, or government services, thus contributing to improved outcomes and individual well-being.</a:t>
          </a:r>
        </a:p>
      </dgm:t>
    </dgm:pt>
    <dgm:pt modelId="{6D47A554-31F6-4F9C-8CD3-E683E7F9F529}" cxnId="{6034E761-AA7A-4963-9750-80432AFA2261}" type="parTrans">
      <dgm:prSet/>
      <dgm:spPr/>
      <dgm:t>
        <a:bodyPr/>
        <a:lstStyle/>
        <a:p>
          <a:endParaRPr lang="en-US"/>
        </a:p>
      </dgm:t>
    </dgm:pt>
    <dgm:pt modelId="{EA5E2C6B-92FD-4163-99BC-258A6C45DAC7}" cxnId="{6034E761-AA7A-4963-9750-80432AFA2261}" type="sibTrans">
      <dgm:prSet/>
      <dgm:spPr/>
      <dgm:t>
        <a:bodyPr/>
        <a:lstStyle/>
        <a:p>
          <a:endParaRPr lang="en-US"/>
        </a:p>
      </dgm:t>
    </dgm:pt>
    <dgm:pt modelId="{767BC828-DA3E-4758-9FEE-4F0C24EB7707}" type="pres">
      <dgm:prSet presAssocID="{2E2D2437-AEDF-4485-8038-383ADA210E75}" presName="root" presStyleCnt="0">
        <dgm:presLayoutVars>
          <dgm:dir/>
          <dgm:resizeHandles val="exact"/>
        </dgm:presLayoutVars>
      </dgm:prSet>
      <dgm:spPr/>
    </dgm:pt>
    <dgm:pt modelId="{796F230C-B9F0-4488-8905-C8FC4A15334D}" type="pres">
      <dgm:prSet presAssocID="{2E2D2437-AEDF-4485-8038-383ADA210E75}" presName="container" presStyleCnt="0">
        <dgm:presLayoutVars>
          <dgm:dir/>
          <dgm:resizeHandles val="exact"/>
        </dgm:presLayoutVars>
      </dgm:prSet>
      <dgm:spPr/>
    </dgm:pt>
    <dgm:pt modelId="{3E8B8749-3E77-4E7F-B838-73C5E57BB344}" type="pres">
      <dgm:prSet presAssocID="{9F6C7EEC-B0C1-4164-A13F-6EE4A45EDA07}" presName="compNode" presStyleCnt="0"/>
      <dgm:spPr/>
    </dgm:pt>
    <dgm:pt modelId="{6D50CE90-C93B-455F-B95A-6BA353E09604}" type="pres">
      <dgm:prSet presAssocID="{9F6C7EEC-B0C1-4164-A13F-6EE4A45EDA07}" presName="iconBgRect" presStyleLbl="bgShp" presStyleIdx="0" presStyleCnt="6"/>
      <dgm:spPr/>
    </dgm:pt>
    <dgm:pt modelId="{94EE4D7D-C8C7-49E6-B455-4DB47530CAA3}" type="pres">
      <dgm:prSet presAssocID="{9F6C7EEC-B0C1-4164-A13F-6EE4A45EDA0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801F304E-2286-43AD-BFE0-B13529ACE43E}" type="pres">
      <dgm:prSet presAssocID="{9F6C7EEC-B0C1-4164-A13F-6EE4A45EDA07}" presName="spaceRect" presStyleCnt="0"/>
      <dgm:spPr/>
    </dgm:pt>
    <dgm:pt modelId="{36C06543-ABAD-46BA-89D4-4773F98A9EEC}" type="pres">
      <dgm:prSet presAssocID="{9F6C7EEC-B0C1-4164-A13F-6EE4A45EDA07}" presName="textRect" presStyleLbl="revTx" presStyleIdx="0" presStyleCnt="6">
        <dgm:presLayoutVars>
          <dgm:chMax val="1"/>
          <dgm:chPref val="1"/>
        </dgm:presLayoutVars>
      </dgm:prSet>
      <dgm:spPr/>
    </dgm:pt>
    <dgm:pt modelId="{6C201963-C0FB-4646-AA02-76EB63CA5C48}" type="pres">
      <dgm:prSet presAssocID="{E1833C89-E248-478A-AE5C-7BAC1139A437}" presName="sibTrans" presStyleLbl="sibTrans2D1" presStyleIdx="0" presStyleCnt="0"/>
      <dgm:spPr/>
    </dgm:pt>
    <dgm:pt modelId="{77EF7639-5452-4EFA-99FF-98D33DC8DCA3}" type="pres">
      <dgm:prSet presAssocID="{37DFF74A-1A14-41CC-A7A1-74104C32A433}" presName="compNode" presStyleCnt="0"/>
      <dgm:spPr/>
    </dgm:pt>
    <dgm:pt modelId="{DD193779-28B4-4CC6-8BDE-F2C0ECD3E261}" type="pres">
      <dgm:prSet presAssocID="{37DFF74A-1A14-41CC-A7A1-74104C32A433}" presName="iconBgRect" presStyleLbl="bgShp" presStyleIdx="1" presStyleCnt="6"/>
      <dgm:spPr/>
    </dgm:pt>
    <dgm:pt modelId="{F7196AE6-53FF-4EDD-B766-657D745F7F75}" type="pres">
      <dgm:prSet presAssocID="{37DFF74A-1A14-41CC-A7A1-74104C32A43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BC739687-3BD2-402E-8A3D-F4A05CAC147A}" type="pres">
      <dgm:prSet presAssocID="{37DFF74A-1A14-41CC-A7A1-74104C32A433}" presName="spaceRect" presStyleCnt="0"/>
      <dgm:spPr/>
    </dgm:pt>
    <dgm:pt modelId="{45750B3B-9E3C-4D61-97C4-F12B63CD2D52}" type="pres">
      <dgm:prSet presAssocID="{37DFF74A-1A14-41CC-A7A1-74104C32A433}" presName="textRect" presStyleLbl="revTx" presStyleIdx="1" presStyleCnt="6">
        <dgm:presLayoutVars>
          <dgm:chMax val="1"/>
          <dgm:chPref val="1"/>
        </dgm:presLayoutVars>
      </dgm:prSet>
      <dgm:spPr/>
    </dgm:pt>
    <dgm:pt modelId="{9651FD6D-B8DD-4162-BEC9-BEB6396DC2F5}" type="pres">
      <dgm:prSet presAssocID="{714EDDFA-67DA-4C61-B4E2-5016408984AB}" presName="sibTrans" presStyleLbl="sibTrans2D1" presStyleIdx="0" presStyleCnt="0"/>
      <dgm:spPr/>
    </dgm:pt>
    <dgm:pt modelId="{B8570E42-989A-4710-ADE0-F620D96E6281}" type="pres">
      <dgm:prSet presAssocID="{077637CF-95D1-4A7B-998C-199D57F91A47}" presName="compNode" presStyleCnt="0"/>
      <dgm:spPr/>
    </dgm:pt>
    <dgm:pt modelId="{85862D7D-A659-4C47-95F4-4B96B1EE74C3}" type="pres">
      <dgm:prSet presAssocID="{077637CF-95D1-4A7B-998C-199D57F91A47}" presName="iconBgRect" presStyleLbl="bgShp" presStyleIdx="2" presStyleCnt="6"/>
      <dgm:spPr/>
    </dgm:pt>
    <dgm:pt modelId="{54770C46-B987-4099-A10C-D78C2E97B982}" type="pres">
      <dgm:prSet presAssocID="{077637CF-95D1-4A7B-998C-199D57F91A4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984FF7C6-57E5-4254-A777-A4D3EF61187D}" type="pres">
      <dgm:prSet presAssocID="{077637CF-95D1-4A7B-998C-199D57F91A47}" presName="spaceRect" presStyleCnt="0"/>
      <dgm:spPr/>
    </dgm:pt>
    <dgm:pt modelId="{694344DF-6E38-44EF-B107-618974EB14B0}" type="pres">
      <dgm:prSet presAssocID="{077637CF-95D1-4A7B-998C-199D57F91A47}" presName="textRect" presStyleLbl="revTx" presStyleIdx="2" presStyleCnt="6">
        <dgm:presLayoutVars>
          <dgm:chMax val="1"/>
          <dgm:chPref val="1"/>
        </dgm:presLayoutVars>
      </dgm:prSet>
      <dgm:spPr/>
    </dgm:pt>
    <dgm:pt modelId="{1B21FB4E-4C35-4EDA-B38E-081949BA9B8F}" type="pres">
      <dgm:prSet presAssocID="{F1A8DEEE-3F8D-4CF6-82F3-9BD5C034BF73}" presName="sibTrans" presStyleLbl="sibTrans2D1" presStyleIdx="0" presStyleCnt="0"/>
      <dgm:spPr/>
    </dgm:pt>
    <dgm:pt modelId="{8774CF1F-9E7D-4CA1-89B3-B0195BA517E1}" type="pres">
      <dgm:prSet presAssocID="{F699742E-EAF4-4B26-A19A-9F4995693A97}" presName="compNode" presStyleCnt="0"/>
      <dgm:spPr/>
    </dgm:pt>
    <dgm:pt modelId="{2D90AC18-E1D8-4459-AF35-39D3F5BF6221}" type="pres">
      <dgm:prSet presAssocID="{F699742E-EAF4-4B26-A19A-9F4995693A97}" presName="iconBgRect" presStyleLbl="bgShp" presStyleIdx="3" presStyleCnt="6"/>
      <dgm:spPr/>
    </dgm:pt>
    <dgm:pt modelId="{753CE584-C95A-4B49-B6F6-FA6376D10776}" type="pres">
      <dgm:prSet presAssocID="{F699742E-EAF4-4B26-A19A-9F4995693A9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7C6791D8-ADBB-44D6-B7BA-C190F73D514F}" type="pres">
      <dgm:prSet presAssocID="{F699742E-EAF4-4B26-A19A-9F4995693A97}" presName="spaceRect" presStyleCnt="0"/>
      <dgm:spPr/>
    </dgm:pt>
    <dgm:pt modelId="{9EE91093-4CAC-4697-8D5D-20093027E234}" type="pres">
      <dgm:prSet presAssocID="{F699742E-EAF4-4B26-A19A-9F4995693A97}" presName="textRect" presStyleLbl="revTx" presStyleIdx="3" presStyleCnt="6">
        <dgm:presLayoutVars>
          <dgm:chMax val="1"/>
          <dgm:chPref val="1"/>
        </dgm:presLayoutVars>
      </dgm:prSet>
      <dgm:spPr/>
    </dgm:pt>
    <dgm:pt modelId="{204C9FA5-0A93-4F95-AF1D-C64A6CAC7F98}" type="pres">
      <dgm:prSet presAssocID="{848B7D1D-2DBB-43C5-86BE-36FD66814D63}" presName="sibTrans" presStyleLbl="sibTrans2D1" presStyleIdx="0" presStyleCnt="0"/>
      <dgm:spPr/>
    </dgm:pt>
    <dgm:pt modelId="{C5D9652F-03E9-4D84-AF51-B06FC631E3F2}" type="pres">
      <dgm:prSet presAssocID="{357C8048-1AD6-4D9B-865A-D29EF7FE6F8B}" presName="compNode" presStyleCnt="0"/>
      <dgm:spPr/>
    </dgm:pt>
    <dgm:pt modelId="{969E16B2-D0E5-4D1C-A239-A57723D3E2D1}" type="pres">
      <dgm:prSet presAssocID="{357C8048-1AD6-4D9B-865A-D29EF7FE6F8B}" presName="iconBgRect" presStyleLbl="bgShp" presStyleIdx="4" presStyleCnt="6"/>
      <dgm:spPr/>
    </dgm:pt>
    <dgm:pt modelId="{894A0B96-E404-4A79-AA24-C4F6685223B8}" type="pres">
      <dgm:prSet presAssocID="{357C8048-1AD6-4D9B-865A-D29EF7FE6F8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CEC4914E-14EC-461D-A9AF-D1E635DF3BE5}" type="pres">
      <dgm:prSet presAssocID="{357C8048-1AD6-4D9B-865A-D29EF7FE6F8B}" presName="spaceRect" presStyleCnt="0"/>
      <dgm:spPr/>
    </dgm:pt>
    <dgm:pt modelId="{50426AC3-4F9C-458A-8A75-D71AA59F74DD}" type="pres">
      <dgm:prSet presAssocID="{357C8048-1AD6-4D9B-865A-D29EF7FE6F8B}" presName="textRect" presStyleLbl="revTx" presStyleIdx="4" presStyleCnt="6">
        <dgm:presLayoutVars>
          <dgm:chMax val="1"/>
          <dgm:chPref val="1"/>
        </dgm:presLayoutVars>
      </dgm:prSet>
      <dgm:spPr/>
    </dgm:pt>
    <dgm:pt modelId="{661E43DD-C45C-4739-8927-D72E337F3DC7}" type="pres">
      <dgm:prSet presAssocID="{AA333CF2-FA71-414A-8CD0-942EDE6D4130}" presName="sibTrans" presStyleLbl="sibTrans2D1" presStyleIdx="0" presStyleCnt="0"/>
      <dgm:spPr/>
    </dgm:pt>
    <dgm:pt modelId="{C6B68343-A875-4F1B-9625-E14785C4916B}" type="pres">
      <dgm:prSet presAssocID="{75134962-E490-4B2C-B709-B2A24A74E395}" presName="compNode" presStyleCnt="0"/>
      <dgm:spPr/>
    </dgm:pt>
    <dgm:pt modelId="{2B119758-D234-4680-8786-85FD229D897B}" type="pres">
      <dgm:prSet presAssocID="{75134962-E490-4B2C-B709-B2A24A74E395}" presName="iconBgRect" presStyleLbl="bgShp" presStyleIdx="5" presStyleCnt="6"/>
      <dgm:spPr/>
    </dgm:pt>
    <dgm:pt modelId="{061D0DB2-F001-4C12-8254-6CB80BBC0186}" type="pres">
      <dgm:prSet presAssocID="{75134962-E490-4B2C-B709-B2A24A74E39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pt>
    <dgm:pt modelId="{5A2F60EC-C124-41D0-BDD2-45A0F8A80127}" type="pres">
      <dgm:prSet presAssocID="{75134962-E490-4B2C-B709-B2A24A74E395}" presName="spaceRect" presStyleCnt="0"/>
      <dgm:spPr/>
    </dgm:pt>
    <dgm:pt modelId="{DCC710D2-11CD-425D-936E-9DD01E3141EB}" type="pres">
      <dgm:prSet presAssocID="{75134962-E490-4B2C-B709-B2A24A74E395}" presName="textRect" presStyleLbl="revTx" presStyleIdx="5" presStyleCnt="6">
        <dgm:presLayoutVars>
          <dgm:chMax val="1"/>
          <dgm:chPref val="1"/>
        </dgm:presLayoutVars>
      </dgm:prSet>
      <dgm:spPr/>
    </dgm:pt>
  </dgm:ptLst>
  <dgm:cxnLst>
    <dgm:cxn modelId="{C2F47917-E142-456B-8FE2-77481C68645D}" type="presOf" srcId="{077637CF-95D1-4A7B-998C-199D57F91A47}" destId="{694344DF-6E38-44EF-B107-618974EB14B0}" srcOrd="0" destOrd="0" presId="urn:microsoft.com/office/officeart/2018/2/layout/IconCircleList"/>
    <dgm:cxn modelId="{6C6CE519-A628-40CF-84C6-DEE8051878B7}" type="presOf" srcId="{2E2D2437-AEDF-4485-8038-383ADA210E75}" destId="{767BC828-DA3E-4758-9FEE-4F0C24EB7707}" srcOrd="0" destOrd="0" presId="urn:microsoft.com/office/officeart/2018/2/layout/IconCircleList"/>
    <dgm:cxn modelId="{C801852F-3134-4E08-A877-74D5843FB3E8}" type="presOf" srcId="{AA333CF2-FA71-414A-8CD0-942EDE6D4130}" destId="{661E43DD-C45C-4739-8927-D72E337F3DC7}" srcOrd="0" destOrd="0" presId="urn:microsoft.com/office/officeart/2018/2/layout/IconCircleList"/>
    <dgm:cxn modelId="{551EC43E-F502-4266-8B2B-09E0606A3063}" srcId="{2E2D2437-AEDF-4485-8038-383ADA210E75}" destId="{9F6C7EEC-B0C1-4164-A13F-6EE4A45EDA07}" srcOrd="0" destOrd="0" parTransId="{EA33400C-399D-47DF-88DD-7412D80E1406}" sibTransId="{E1833C89-E248-478A-AE5C-7BAC1139A437}"/>
    <dgm:cxn modelId="{6034E761-AA7A-4963-9750-80432AFA2261}" srcId="{2E2D2437-AEDF-4485-8038-383ADA210E75}" destId="{75134962-E490-4B2C-B709-B2A24A74E395}" srcOrd="5" destOrd="0" parTransId="{6D47A554-31F6-4F9C-8CD3-E683E7F9F529}" sibTransId="{EA5E2C6B-92FD-4163-99BC-258A6C45DAC7}"/>
    <dgm:cxn modelId="{49BF4243-76F1-416C-B070-C7C125B9AFF9}" type="presOf" srcId="{E1833C89-E248-478A-AE5C-7BAC1139A437}" destId="{6C201963-C0FB-4646-AA02-76EB63CA5C48}" srcOrd="0" destOrd="0" presId="urn:microsoft.com/office/officeart/2018/2/layout/IconCircleList"/>
    <dgm:cxn modelId="{1BCC5465-85F8-43AC-B266-8B1A68F1C8E3}" type="presOf" srcId="{75134962-E490-4B2C-B709-B2A24A74E395}" destId="{DCC710D2-11CD-425D-936E-9DD01E3141EB}" srcOrd="0" destOrd="0" presId="urn:microsoft.com/office/officeart/2018/2/layout/IconCircleList"/>
    <dgm:cxn modelId="{DD599148-08A0-437F-831A-64BEA8C06CB6}" type="presOf" srcId="{357C8048-1AD6-4D9B-865A-D29EF7FE6F8B}" destId="{50426AC3-4F9C-458A-8A75-D71AA59F74DD}" srcOrd="0" destOrd="0" presId="urn:microsoft.com/office/officeart/2018/2/layout/IconCircleList"/>
    <dgm:cxn modelId="{E8C8F272-C720-48B8-B694-CD07F8FA8C88}" type="presOf" srcId="{37DFF74A-1A14-41CC-A7A1-74104C32A433}" destId="{45750B3B-9E3C-4D61-97C4-F12B63CD2D52}" srcOrd="0" destOrd="0" presId="urn:microsoft.com/office/officeart/2018/2/layout/IconCircleList"/>
    <dgm:cxn modelId="{29D64E53-8B12-4B3D-8498-1EA64558B567}" type="presOf" srcId="{714EDDFA-67DA-4C61-B4E2-5016408984AB}" destId="{9651FD6D-B8DD-4162-BEC9-BEB6396DC2F5}" srcOrd="0" destOrd="0" presId="urn:microsoft.com/office/officeart/2018/2/layout/IconCircleList"/>
    <dgm:cxn modelId="{D1C10877-D34C-4254-9147-EB40B2F4D998}" srcId="{2E2D2437-AEDF-4485-8038-383ADA210E75}" destId="{F699742E-EAF4-4B26-A19A-9F4995693A97}" srcOrd="3" destOrd="0" parTransId="{E59CE0E0-819E-4284-90F2-CC34A2F80709}" sibTransId="{848B7D1D-2DBB-43C5-86BE-36FD66814D63}"/>
    <dgm:cxn modelId="{75E2CB57-B7EC-4F56-A428-DC3CAAADF7B4}" type="presOf" srcId="{F699742E-EAF4-4B26-A19A-9F4995693A97}" destId="{9EE91093-4CAC-4697-8D5D-20093027E234}" srcOrd="0" destOrd="0" presId="urn:microsoft.com/office/officeart/2018/2/layout/IconCircleList"/>
    <dgm:cxn modelId="{E04DE458-0F04-404B-8BE0-04F37B3A6F8B}" srcId="{2E2D2437-AEDF-4485-8038-383ADA210E75}" destId="{357C8048-1AD6-4D9B-865A-D29EF7FE6F8B}" srcOrd="4" destOrd="0" parTransId="{39713399-4BA9-4D37-A0F3-72AF27CCD33B}" sibTransId="{AA333CF2-FA71-414A-8CD0-942EDE6D4130}"/>
    <dgm:cxn modelId="{1665E19C-5D36-466D-93E4-BD0D88E85A4E}" srcId="{2E2D2437-AEDF-4485-8038-383ADA210E75}" destId="{077637CF-95D1-4A7B-998C-199D57F91A47}" srcOrd="2" destOrd="0" parTransId="{37DA1D6A-1F83-43E7-ADBC-565984335799}" sibTransId="{F1A8DEEE-3F8D-4CF6-82F3-9BD5C034BF73}"/>
    <dgm:cxn modelId="{CBA252CC-7196-4395-AB6F-7001ECEE969D}" srcId="{2E2D2437-AEDF-4485-8038-383ADA210E75}" destId="{37DFF74A-1A14-41CC-A7A1-74104C32A433}" srcOrd="1" destOrd="0" parTransId="{CE44A316-4DE2-498B-9693-710911EA09F0}" sibTransId="{714EDDFA-67DA-4C61-B4E2-5016408984AB}"/>
    <dgm:cxn modelId="{1FEC3AE1-ACAE-4460-AEBB-A1D7C59B78C3}" type="presOf" srcId="{F1A8DEEE-3F8D-4CF6-82F3-9BD5C034BF73}" destId="{1B21FB4E-4C35-4EDA-B38E-081949BA9B8F}" srcOrd="0" destOrd="0" presId="urn:microsoft.com/office/officeart/2018/2/layout/IconCircleList"/>
    <dgm:cxn modelId="{B27BDEE7-6958-4434-A6BC-32A15568E3BC}" type="presOf" srcId="{9F6C7EEC-B0C1-4164-A13F-6EE4A45EDA07}" destId="{36C06543-ABAD-46BA-89D4-4773F98A9EEC}" srcOrd="0" destOrd="0" presId="urn:microsoft.com/office/officeart/2018/2/layout/IconCircleList"/>
    <dgm:cxn modelId="{A23A68FF-4E8B-4E62-8F7A-92145088738D}" type="presOf" srcId="{848B7D1D-2DBB-43C5-86BE-36FD66814D63}" destId="{204C9FA5-0A93-4F95-AF1D-C64A6CAC7F98}" srcOrd="0" destOrd="0" presId="urn:microsoft.com/office/officeart/2018/2/layout/IconCircleList"/>
    <dgm:cxn modelId="{173CC8B2-7D84-4718-B8EE-3EC02B31B556}" type="presParOf" srcId="{767BC828-DA3E-4758-9FEE-4F0C24EB7707}" destId="{796F230C-B9F0-4488-8905-C8FC4A15334D}" srcOrd="0" destOrd="0" presId="urn:microsoft.com/office/officeart/2018/2/layout/IconCircleList"/>
    <dgm:cxn modelId="{0EA8EB67-B7AA-41BD-8C77-978A7A6C8994}" type="presParOf" srcId="{796F230C-B9F0-4488-8905-C8FC4A15334D}" destId="{3E8B8749-3E77-4E7F-B838-73C5E57BB344}" srcOrd="0" destOrd="0" presId="urn:microsoft.com/office/officeart/2018/2/layout/IconCircleList"/>
    <dgm:cxn modelId="{CB178E0E-AC8F-47C3-ADD9-DB40E6F011A4}" type="presParOf" srcId="{3E8B8749-3E77-4E7F-B838-73C5E57BB344}" destId="{6D50CE90-C93B-455F-B95A-6BA353E09604}" srcOrd="0" destOrd="0" presId="urn:microsoft.com/office/officeart/2018/2/layout/IconCircleList"/>
    <dgm:cxn modelId="{A5517A9A-744A-4354-B68F-E14BEBBA6837}" type="presParOf" srcId="{3E8B8749-3E77-4E7F-B838-73C5E57BB344}" destId="{94EE4D7D-C8C7-49E6-B455-4DB47530CAA3}" srcOrd="1" destOrd="0" presId="urn:microsoft.com/office/officeart/2018/2/layout/IconCircleList"/>
    <dgm:cxn modelId="{FD8DC814-392F-4487-B688-6193032D74D4}" type="presParOf" srcId="{3E8B8749-3E77-4E7F-B838-73C5E57BB344}" destId="{801F304E-2286-43AD-BFE0-B13529ACE43E}" srcOrd="2" destOrd="0" presId="urn:microsoft.com/office/officeart/2018/2/layout/IconCircleList"/>
    <dgm:cxn modelId="{63C3FDBC-4357-48C4-A93E-4C9DDCD658D7}" type="presParOf" srcId="{3E8B8749-3E77-4E7F-B838-73C5E57BB344}" destId="{36C06543-ABAD-46BA-89D4-4773F98A9EEC}" srcOrd="3" destOrd="0" presId="urn:microsoft.com/office/officeart/2018/2/layout/IconCircleList"/>
    <dgm:cxn modelId="{16350376-2F77-48C2-ABF1-F3813E88B4EE}" type="presParOf" srcId="{796F230C-B9F0-4488-8905-C8FC4A15334D}" destId="{6C201963-C0FB-4646-AA02-76EB63CA5C48}" srcOrd="1" destOrd="0" presId="urn:microsoft.com/office/officeart/2018/2/layout/IconCircleList"/>
    <dgm:cxn modelId="{7869F5D3-BC11-44FA-A3B8-E97B627F8D33}" type="presParOf" srcId="{796F230C-B9F0-4488-8905-C8FC4A15334D}" destId="{77EF7639-5452-4EFA-99FF-98D33DC8DCA3}" srcOrd="2" destOrd="0" presId="urn:microsoft.com/office/officeart/2018/2/layout/IconCircleList"/>
    <dgm:cxn modelId="{5E0385A0-122F-4B07-B059-C7425EA16033}" type="presParOf" srcId="{77EF7639-5452-4EFA-99FF-98D33DC8DCA3}" destId="{DD193779-28B4-4CC6-8BDE-F2C0ECD3E261}" srcOrd="0" destOrd="0" presId="urn:microsoft.com/office/officeart/2018/2/layout/IconCircleList"/>
    <dgm:cxn modelId="{790E24BF-EC07-4187-BE5D-6A3A53B99E88}" type="presParOf" srcId="{77EF7639-5452-4EFA-99FF-98D33DC8DCA3}" destId="{F7196AE6-53FF-4EDD-B766-657D745F7F75}" srcOrd="1" destOrd="0" presId="urn:microsoft.com/office/officeart/2018/2/layout/IconCircleList"/>
    <dgm:cxn modelId="{CDEBA59A-B0EB-4677-8948-9E0CBFBB07E2}" type="presParOf" srcId="{77EF7639-5452-4EFA-99FF-98D33DC8DCA3}" destId="{BC739687-3BD2-402E-8A3D-F4A05CAC147A}" srcOrd="2" destOrd="0" presId="urn:microsoft.com/office/officeart/2018/2/layout/IconCircleList"/>
    <dgm:cxn modelId="{D2237174-AE16-4357-B367-03B2F13C0ABE}" type="presParOf" srcId="{77EF7639-5452-4EFA-99FF-98D33DC8DCA3}" destId="{45750B3B-9E3C-4D61-97C4-F12B63CD2D52}" srcOrd="3" destOrd="0" presId="urn:microsoft.com/office/officeart/2018/2/layout/IconCircleList"/>
    <dgm:cxn modelId="{D497F8BD-FE11-4BAF-B3BE-CA86D1E3D4B8}" type="presParOf" srcId="{796F230C-B9F0-4488-8905-C8FC4A15334D}" destId="{9651FD6D-B8DD-4162-BEC9-BEB6396DC2F5}" srcOrd="3" destOrd="0" presId="urn:microsoft.com/office/officeart/2018/2/layout/IconCircleList"/>
    <dgm:cxn modelId="{C8C2CF99-1AAB-4B25-B490-3CEE653319AE}" type="presParOf" srcId="{796F230C-B9F0-4488-8905-C8FC4A15334D}" destId="{B8570E42-989A-4710-ADE0-F620D96E6281}" srcOrd="4" destOrd="0" presId="urn:microsoft.com/office/officeart/2018/2/layout/IconCircleList"/>
    <dgm:cxn modelId="{19AA37CA-E7E9-473E-95E5-C40CF5277DEB}" type="presParOf" srcId="{B8570E42-989A-4710-ADE0-F620D96E6281}" destId="{85862D7D-A659-4C47-95F4-4B96B1EE74C3}" srcOrd="0" destOrd="0" presId="urn:microsoft.com/office/officeart/2018/2/layout/IconCircleList"/>
    <dgm:cxn modelId="{F1115BE6-96D9-42B4-91DF-0DD511BAE2D6}" type="presParOf" srcId="{B8570E42-989A-4710-ADE0-F620D96E6281}" destId="{54770C46-B987-4099-A10C-D78C2E97B982}" srcOrd="1" destOrd="0" presId="urn:microsoft.com/office/officeart/2018/2/layout/IconCircleList"/>
    <dgm:cxn modelId="{DBD9DA44-D7F7-4449-BB79-6F91D716BA3E}" type="presParOf" srcId="{B8570E42-989A-4710-ADE0-F620D96E6281}" destId="{984FF7C6-57E5-4254-A777-A4D3EF61187D}" srcOrd="2" destOrd="0" presId="urn:microsoft.com/office/officeart/2018/2/layout/IconCircleList"/>
    <dgm:cxn modelId="{4EEF446E-BD12-408B-A418-EB65A5F0E53C}" type="presParOf" srcId="{B8570E42-989A-4710-ADE0-F620D96E6281}" destId="{694344DF-6E38-44EF-B107-618974EB14B0}" srcOrd="3" destOrd="0" presId="urn:microsoft.com/office/officeart/2018/2/layout/IconCircleList"/>
    <dgm:cxn modelId="{920A7864-0492-4401-9866-51E4460138D8}" type="presParOf" srcId="{796F230C-B9F0-4488-8905-C8FC4A15334D}" destId="{1B21FB4E-4C35-4EDA-B38E-081949BA9B8F}" srcOrd="5" destOrd="0" presId="urn:microsoft.com/office/officeart/2018/2/layout/IconCircleList"/>
    <dgm:cxn modelId="{7F2002A2-A16F-4DDB-B53D-6E7CECF02EA5}" type="presParOf" srcId="{796F230C-B9F0-4488-8905-C8FC4A15334D}" destId="{8774CF1F-9E7D-4CA1-89B3-B0195BA517E1}" srcOrd="6" destOrd="0" presId="urn:microsoft.com/office/officeart/2018/2/layout/IconCircleList"/>
    <dgm:cxn modelId="{D31D936B-D661-45CF-85DE-A3B6AEDFA4DA}" type="presParOf" srcId="{8774CF1F-9E7D-4CA1-89B3-B0195BA517E1}" destId="{2D90AC18-E1D8-4459-AF35-39D3F5BF6221}" srcOrd="0" destOrd="0" presId="urn:microsoft.com/office/officeart/2018/2/layout/IconCircleList"/>
    <dgm:cxn modelId="{00BA030C-0867-461E-93D8-5A28DC8FB124}" type="presParOf" srcId="{8774CF1F-9E7D-4CA1-89B3-B0195BA517E1}" destId="{753CE584-C95A-4B49-B6F6-FA6376D10776}" srcOrd="1" destOrd="0" presId="urn:microsoft.com/office/officeart/2018/2/layout/IconCircleList"/>
    <dgm:cxn modelId="{F7F2034B-DF21-49D1-B7A8-96B0525FE9F5}" type="presParOf" srcId="{8774CF1F-9E7D-4CA1-89B3-B0195BA517E1}" destId="{7C6791D8-ADBB-44D6-B7BA-C190F73D514F}" srcOrd="2" destOrd="0" presId="urn:microsoft.com/office/officeart/2018/2/layout/IconCircleList"/>
    <dgm:cxn modelId="{D7C8B832-D786-410A-9364-1E1776B52D1C}" type="presParOf" srcId="{8774CF1F-9E7D-4CA1-89B3-B0195BA517E1}" destId="{9EE91093-4CAC-4697-8D5D-20093027E234}" srcOrd="3" destOrd="0" presId="urn:microsoft.com/office/officeart/2018/2/layout/IconCircleList"/>
    <dgm:cxn modelId="{29A44845-3F8F-4FD6-AAC7-14C85E1EF495}" type="presParOf" srcId="{796F230C-B9F0-4488-8905-C8FC4A15334D}" destId="{204C9FA5-0A93-4F95-AF1D-C64A6CAC7F98}" srcOrd="7" destOrd="0" presId="urn:microsoft.com/office/officeart/2018/2/layout/IconCircleList"/>
    <dgm:cxn modelId="{FD7208D7-CC88-4354-809F-AB343DB14F6A}" type="presParOf" srcId="{796F230C-B9F0-4488-8905-C8FC4A15334D}" destId="{C5D9652F-03E9-4D84-AF51-B06FC631E3F2}" srcOrd="8" destOrd="0" presId="urn:microsoft.com/office/officeart/2018/2/layout/IconCircleList"/>
    <dgm:cxn modelId="{46B859D7-5C1A-48EA-88FB-2E669ACF6CC4}" type="presParOf" srcId="{C5D9652F-03E9-4D84-AF51-B06FC631E3F2}" destId="{969E16B2-D0E5-4D1C-A239-A57723D3E2D1}" srcOrd="0" destOrd="0" presId="urn:microsoft.com/office/officeart/2018/2/layout/IconCircleList"/>
    <dgm:cxn modelId="{641E9126-DCD6-4D14-BEA8-707DF826F675}" type="presParOf" srcId="{C5D9652F-03E9-4D84-AF51-B06FC631E3F2}" destId="{894A0B96-E404-4A79-AA24-C4F6685223B8}" srcOrd="1" destOrd="0" presId="urn:microsoft.com/office/officeart/2018/2/layout/IconCircleList"/>
    <dgm:cxn modelId="{F61F5CD9-96BD-47B3-8441-E81F26218D83}" type="presParOf" srcId="{C5D9652F-03E9-4D84-AF51-B06FC631E3F2}" destId="{CEC4914E-14EC-461D-A9AF-D1E635DF3BE5}" srcOrd="2" destOrd="0" presId="urn:microsoft.com/office/officeart/2018/2/layout/IconCircleList"/>
    <dgm:cxn modelId="{B11FC4ED-882F-48D6-93C7-FACC502B28E3}" type="presParOf" srcId="{C5D9652F-03E9-4D84-AF51-B06FC631E3F2}" destId="{50426AC3-4F9C-458A-8A75-D71AA59F74DD}" srcOrd="3" destOrd="0" presId="urn:microsoft.com/office/officeart/2018/2/layout/IconCircleList"/>
    <dgm:cxn modelId="{9BAEBD2C-BDA3-4336-AB0B-5722E3DF2B59}" type="presParOf" srcId="{796F230C-B9F0-4488-8905-C8FC4A15334D}" destId="{661E43DD-C45C-4739-8927-D72E337F3DC7}" srcOrd="9" destOrd="0" presId="urn:microsoft.com/office/officeart/2018/2/layout/IconCircleList"/>
    <dgm:cxn modelId="{B1F09B49-C5E4-4CE8-8986-D1DF3D1C53E8}" type="presParOf" srcId="{796F230C-B9F0-4488-8905-C8FC4A15334D}" destId="{C6B68343-A875-4F1B-9625-E14785C4916B}" srcOrd="10" destOrd="0" presId="urn:microsoft.com/office/officeart/2018/2/layout/IconCircleList"/>
    <dgm:cxn modelId="{AEF8BEF0-6D6C-4717-9972-D2A1DF82FDA8}" type="presParOf" srcId="{C6B68343-A875-4F1B-9625-E14785C4916B}" destId="{2B119758-D234-4680-8786-85FD229D897B}" srcOrd="0" destOrd="0" presId="urn:microsoft.com/office/officeart/2018/2/layout/IconCircleList"/>
    <dgm:cxn modelId="{81C43DA7-6F3E-48D7-B387-8331CDE67D96}" type="presParOf" srcId="{C6B68343-A875-4F1B-9625-E14785C4916B}" destId="{061D0DB2-F001-4C12-8254-6CB80BBC0186}" srcOrd="1" destOrd="0" presId="urn:microsoft.com/office/officeart/2018/2/layout/IconCircleList"/>
    <dgm:cxn modelId="{31DB29D5-BE5E-4E15-9519-77DAA5B2FF23}" type="presParOf" srcId="{C6B68343-A875-4F1B-9625-E14785C4916B}" destId="{5A2F60EC-C124-41D0-BDD2-45A0F8A80127}" srcOrd="2" destOrd="0" presId="urn:microsoft.com/office/officeart/2018/2/layout/IconCircleList"/>
    <dgm:cxn modelId="{F82B2DD4-24BF-4021-A1A3-D74333422735}" type="presParOf" srcId="{C6B68343-A875-4F1B-9625-E14785C4916B}" destId="{DCC710D2-11CD-425D-936E-9DD01E3141EB}"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D3EB2E-081B-45F4-B322-23FE057482D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8FB7F27-E825-4B43-BD99-58C6DB429BA3}">
      <dgm:prSet/>
      <dgm:spPr/>
      <dgm:t>
        <a:bodyPr/>
        <a:lstStyle/>
        <a:p>
          <a:pPr>
            <a:lnSpc>
              <a:spcPct val="100000"/>
            </a:lnSpc>
          </a:pPr>
          <a:r>
            <a:rPr lang="en-US" b="1"/>
            <a:t>Personalization: </a:t>
          </a:r>
          <a:r>
            <a:rPr lang="en-US"/>
            <a:t>The primary objective of most recommendation systems is to provide personalized recommendations to users based on their preferences, behaviors, and past interactions. The system aims to understand individual users' tastes and interests to suggest content or items that are likely to be of interest to them.</a:t>
          </a:r>
        </a:p>
      </dgm:t>
    </dgm:pt>
    <dgm:pt modelId="{E907859A-725C-4988-84A3-7C4CC57F3B23}" cxnId="{02C4B135-F38E-4288-9A3D-53B23612F6D8}" type="parTrans">
      <dgm:prSet/>
      <dgm:spPr/>
      <dgm:t>
        <a:bodyPr/>
        <a:lstStyle/>
        <a:p>
          <a:endParaRPr lang="en-US"/>
        </a:p>
      </dgm:t>
    </dgm:pt>
    <dgm:pt modelId="{83829C10-9FB1-46BF-8D75-697441B16247}" cxnId="{02C4B135-F38E-4288-9A3D-53B23612F6D8}" type="sibTrans">
      <dgm:prSet/>
      <dgm:spPr/>
      <dgm:t>
        <a:bodyPr/>
        <a:lstStyle/>
        <a:p>
          <a:pPr>
            <a:lnSpc>
              <a:spcPct val="100000"/>
            </a:lnSpc>
          </a:pPr>
          <a:endParaRPr lang="en-US"/>
        </a:p>
      </dgm:t>
    </dgm:pt>
    <dgm:pt modelId="{EE5BE281-3F8C-48FC-9575-964D7845CBCE}">
      <dgm:prSet/>
      <dgm:spPr/>
      <dgm:t>
        <a:bodyPr/>
        <a:lstStyle/>
        <a:p>
          <a:pPr>
            <a:lnSpc>
              <a:spcPct val="100000"/>
            </a:lnSpc>
          </a:pPr>
          <a:r>
            <a:rPr lang="en-US" b="1"/>
            <a:t>User Engagement:</a:t>
          </a:r>
          <a:r>
            <a:rPr lang="en-US"/>
            <a:t> Recommendation systems aim to increase user engagement by suggesting content that captures users' attention and keeps them interacting with the platform for longer periods. Engaged users are more likely to continue using the service and generating valuable data for the recommendation algorithms.</a:t>
          </a:r>
        </a:p>
      </dgm:t>
    </dgm:pt>
    <dgm:pt modelId="{9370EF59-9C57-4E29-BD27-20AFE50BE933}" cxnId="{C8B9DE6D-26FE-43D3-9250-33FF40B69696}" type="parTrans">
      <dgm:prSet/>
      <dgm:spPr/>
      <dgm:t>
        <a:bodyPr/>
        <a:lstStyle/>
        <a:p>
          <a:endParaRPr lang="en-US"/>
        </a:p>
      </dgm:t>
    </dgm:pt>
    <dgm:pt modelId="{DCED1ECC-3246-4032-BE5F-D91A5E1CFFD8}" cxnId="{C8B9DE6D-26FE-43D3-9250-33FF40B69696}" type="sibTrans">
      <dgm:prSet/>
      <dgm:spPr/>
      <dgm:t>
        <a:bodyPr/>
        <a:lstStyle/>
        <a:p>
          <a:pPr>
            <a:lnSpc>
              <a:spcPct val="100000"/>
            </a:lnSpc>
          </a:pPr>
          <a:endParaRPr lang="en-US"/>
        </a:p>
      </dgm:t>
    </dgm:pt>
    <dgm:pt modelId="{9C59D1DD-B285-4B9F-800E-7F380AAE339A}">
      <dgm:prSet/>
      <dgm:spPr/>
      <dgm:t>
        <a:bodyPr/>
        <a:lstStyle/>
        <a:p>
          <a:pPr>
            <a:lnSpc>
              <a:spcPct val="100000"/>
            </a:lnSpc>
          </a:pPr>
          <a:r>
            <a:rPr lang="en-US" b="1"/>
            <a:t>Improved User Experience:</a:t>
          </a:r>
          <a:r>
            <a:rPr lang="en-US"/>
            <a:t> By offering relevant and interesting recommendations, recommendation systems enhance the overall user experience. Users appreciate platforms that understand their needs and help them discover content that aligns with their interests.</a:t>
          </a:r>
        </a:p>
      </dgm:t>
    </dgm:pt>
    <dgm:pt modelId="{5FA43CDD-3D31-4B6C-8A4D-C4BA98FEF1B9}" cxnId="{2B1607D8-EEE0-454A-A77A-6563C9C82364}" type="parTrans">
      <dgm:prSet/>
      <dgm:spPr/>
      <dgm:t>
        <a:bodyPr/>
        <a:lstStyle/>
        <a:p>
          <a:endParaRPr lang="en-US"/>
        </a:p>
      </dgm:t>
    </dgm:pt>
    <dgm:pt modelId="{8A3E8FE1-65ED-482C-AF9D-497C3F048C4A}" cxnId="{2B1607D8-EEE0-454A-A77A-6563C9C82364}" type="sibTrans">
      <dgm:prSet/>
      <dgm:spPr/>
      <dgm:t>
        <a:bodyPr/>
        <a:lstStyle/>
        <a:p>
          <a:pPr>
            <a:lnSpc>
              <a:spcPct val="100000"/>
            </a:lnSpc>
          </a:pPr>
          <a:endParaRPr lang="en-US"/>
        </a:p>
      </dgm:t>
    </dgm:pt>
    <dgm:pt modelId="{F4AC9579-E198-4B09-B237-A57A12A128D9}">
      <dgm:prSet/>
      <dgm:spPr/>
      <dgm:t>
        <a:bodyPr/>
        <a:lstStyle/>
        <a:p>
          <a:pPr>
            <a:lnSpc>
              <a:spcPct val="100000"/>
            </a:lnSpc>
          </a:pPr>
          <a:r>
            <a:rPr lang="en-US" b="1"/>
            <a:t>Discovery of New Content:</a:t>
          </a:r>
          <a:r>
            <a:rPr lang="en-US"/>
            <a:t> While personalization is important, recommendation systems also seek to introduce users to new and diverse content they might not have encountered otherwise. This encourages exploration and helps users discover hidden gems or items outside their usual preferences.</a:t>
          </a:r>
        </a:p>
      </dgm:t>
    </dgm:pt>
    <dgm:pt modelId="{CB64E93F-037A-4845-9C81-6782036850FF}" cxnId="{F4FA6026-4BA9-45AC-80E3-66486B0E8DA7}" type="parTrans">
      <dgm:prSet/>
      <dgm:spPr/>
      <dgm:t>
        <a:bodyPr/>
        <a:lstStyle/>
        <a:p>
          <a:endParaRPr lang="en-US"/>
        </a:p>
      </dgm:t>
    </dgm:pt>
    <dgm:pt modelId="{4320B91C-FB83-48CE-9EAE-4268466DA5C0}" cxnId="{F4FA6026-4BA9-45AC-80E3-66486B0E8DA7}" type="sibTrans">
      <dgm:prSet/>
      <dgm:spPr/>
      <dgm:t>
        <a:bodyPr/>
        <a:lstStyle/>
        <a:p>
          <a:pPr>
            <a:lnSpc>
              <a:spcPct val="100000"/>
            </a:lnSpc>
          </a:pPr>
          <a:endParaRPr lang="en-US"/>
        </a:p>
      </dgm:t>
    </dgm:pt>
    <dgm:pt modelId="{1E19EEB6-0576-47D1-88F0-20846577F64D}">
      <dgm:prSet/>
      <dgm:spPr/>
      <dgm:t>
        <a:bodyPr/>
        <a:lstStyle/>
        <a:p>
          <a:pPr>
            <a:lnSpc>
              <a:spcPct val="100000"/>
            </a:lnSpc>
          </a:pPr>
          <a:r>
            <a:rPr lang="en-US" b="1"/>
            <a:t>Increased Sales and Revenue:</a:t>
          </a:r>
          <a:r>
            <a:rPr lang="en-US"/>
            <a:t> In e-commerce platforms, one of the main objectives is to boost sales by suggesting products that users are likely to purchase. Effective recommendations can lead to higher conversion rates and increased revenue for the platform.</a:t>
          </a:r>
        </a:p>
      </dgm:t>
    </dgm:pt>
    <dgm:pt modelId="{EA5E4AA0-200A-40CD-915C-D31F2D81C065}" cxnId="{F774BD2C-8725-4D4E-9234-251E17DF3863}" type="parTrans">
      <dgm:prSet/>
      <dgm:spPr/>
      <dgm:t>
        <a:bodyPr/>
        <a:lstStyle/>
        <a:p>
          <a:endParaRPr lang="en-US"/>
        </a:p>
      </dgm:t>
    </dgm:pt>
    <dgm:pt modelId="{3803D2FD-50BB-461C-AF8B-2432D8C333D7}" cxnId="{F774BD2C-8725-4D4E-9234-251E17DF3863}" type="sibTrans">
      <dgm:prSet/>
      <dgm:spPr/>
      <dgm:t>
        <a:bodyPr/>
        <a:lstStyle/>
        <a:p>
          <a:pPr>
            <a:lnSpc>
              <a:spcPct val="100000"/>
            </a:lnSpc>
          </a:pPr>
          <a:endParaRPr lang="en-US"/>
        </a:p>
      </dgm:t>
    </dgm:pt>
    <dgm:pt modelId="{5F6BB359-BADA-41C6-9C3E-C78B9D2E673B}" type="pres">
      <dgm:prSet presAssocID="{08D3EB2E-081B-45F4-B322-23FE057482D6}" presName="root" presStyleCnt="0">
        <dgm:presLayoutVars>
          <dgm:dir/>
          <dgm:resizeHandles val="exact"/>
        </dgm:presLayoutVars>
      </dgm:prSet>
      <dgm:spPr/>
    </dgm:pt>
    <dgm:pt modelId="{2B7CA7D1-891F-4DDD-93F0-B760FFE15A42}" type="pres">
      <dgm:prSet presAssocID="{08D3EB2E-081B-45F4-B322-23FE057482D6}" presName="container" presStyleCnt="0">
        <dgm:presLayoutVars>
          <dgm:dir/>
          <dgm:resizeHandles val="exact"/>
        </dgm:presLayoutVars>
      </dgm:prSet>
      <dgm:spPr/>
    </dgm:pt>
    <dgm:pt modelId="{AEF42BAF-74CF-4213-BDD5-45EF4CC2BF24}" type="pres">
      <dgm:prSet presAssocID="{E8FB7F27-E825-4B43-BD99-58C6DB429BA3}" presName="compNode" presStyleCnt="0"/>
      <dgm:spPr/>
    </dgm:pt>
    <dgm:pt modelId="{1CD5905F-BBFC-4DF1-B21A-34FF67B34014}" type="pres">
      <dgm:prSet presAssocID="{E8FB7F27-E825-4B43-BD99-58C6DB429BA3}" presName="iconBgRect" presStyleLbl="bgShp" presStyleIdx="0" presStyleCnt="5"/>
      <dgm:spPr/>
    </dgm:pt>
    <dgm:pt modelId="{B09F1D40-065F-448D-85BB-A4B9483A6A04}" type="pres">
      <dgm:prSet presAssocID="{E8FB7F27-E825-4B43-BD99-58C6DB429BA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9656C901-7DE0-40BB-8CE1-13162B0FDD5D}" type="pres">
      <dgm:prSet presAssocID="{E8FB7F27-E825-4B43-BD99-58C6DB429BA3}" presName="spaceRect" presStyleCnt="0"/>
      <dgm:spPr/>
    </dgm:pt>
    <dgm:pt modelId="{F2868C2F-7986-4238-BCC2-012455985B0C}" type="pres">
      <dgm:prSet presAssocID="{E8FB7F27-E825-4B43-BD99-58C6DB429BA3}" presName="textRect" presStyleLbl="revTx" presStyleIdx="0" presStyleCnt="5">
        <dgm:presLayoutVars>
          <dgm:chMax val="1"/>
          <dgm:chPref val="1"/>
        </dgm:presLayoutVars>
      </dgm:prSet>
      <dgm:spPr/>
    </dgm:pt>
    <dgm:pt modelId="{F0318BED-65CF-4159-99BF-95BF46E84891}" type="pres">
      <dgm:prSet presAssocID="{83829C10-9FB1-46BF-8D75-697441B16247}" presName="sibTrans" presStyleLbl="sibTrans2D1" presStyleIdx="0" presStyleCnt="0"/>
      <dgm:spPr/>
    </dgm:pt>
    <dgm:pt modelId="{1692EEFF-73DE-46BA-A440-A864D0528152}" type="pres">
      <dgm:prSet presAssocID="{EE5BE281-3F8C-48FC-9575-964D7845CBCE}" presName="compNode" presStyleCnt="0"/>
      <dgm:spPr/>
    </dgm:pt>
    <dgm:pt modelId="{AA6186CC-5C63-4FD5-A90F-7C3A4A69742B}" type="pres">
      <dgm:prSet presAssocID="{EE5BE281-3F8C-48FC-9575-964D7845CBCE}" presName="iconBgRect" presStyleLbl="bgShp" presStyleIdx="1" presStyleCnt="5"/>
      <dgm:spPr/>
    </dgm:pt>
    <dgm:pt modelId="{77290F49-8196-4DCC-A9AD-5E56925117A3}" type="pres">
      <dgm:prSet presAssocID="{EE5BE281-3F8C-48FC-9575-964D7845CBC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dgm:spPr>
    </dgm:pt>
    <dgm:pt modelId="{0540909D-6517-4E93-BAD1-04167E09D917}" type="pres">
      <dgm:prSet presAssocID="{EE5BE281-3F8C-48FC-9575-964D7845CBCE}" presName="spaceRect" presStyleCnt="0"/>
      <dgm:spPr/>
    </dgm:pt>
    <dgm:pt modelId="{45FBC5EE-E450-4E65-B2B3-0481935A2973}" type="pres">
      <dgm:prSet presAssocID="{EE5BE281-3F8C-48FC-9575-964D7845CBCE}" presName="textRect" presStyleLbl="revTx" presStyleIdx="1" presStyleCnt="5">
        <dgm:presLayoutVars>
          <dgm:chMax val="1"/>
          <dgm:chPref val="1"/>
        </dgm:presLayoutVars>
      </dgm:prSet>
      <dgm:spPr/>
    </dgm:pt>
    <dgm:pt modelId="{070EEC4C-5B72-4491-B184-B69925249045}" type="pres">
      <dgm:prSet presAssocID="{DCED1ECC-3246-4032-BE5F-D91A5E1CFFD8}" presName="sibTrans" presStyleLbl="sibTrans2D1" presStyleIdx="0" presStyleCnt="0"/>
      <dgm:spPr/>
    </dgm:pt>
    <dgm:pt modelId="{6FE43B3B-2897-4A05-8BBC-BDB538BE5DB5}" type="pres">
      <dgm:prSet presAssocID="{9C59D1DD-B285-4B9F-800E-7F380AAE339A}" presName="compNode" presStyleCnt="0"/>
      <dgm:spPr/>
    </dgm:pt>
    <dgm:pt modelId="{568210B0-7D33-481E-BE22-0C8E6A9FF95D}" type="pres">
      <dgm:prSet presAssocID="{9C59D1DD-B285-4B9F-800E-7F380AAE339A}" presName="iconBgRect" presStyleLbl="bgShp" presStyleIdx="2" presStyleCnt="5"/>
      <dgm:spPr/>
    </dgm:pt>
    <dgm:pt modelId="{6713BA8A-2AF9-4C0D-B56A-BA2D9EAF4C3D}" type="pres">
      <dgm:prSet presAssocID="{9C59D1DD-B285-4B9F-800E-7F380AAE339A}" presName="iconRect" presStyleLbl="node1" presStyleIdx="2"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pt>
    <dgm:pt modelId="{4C908EE8-B5AD-41DF-96E2-0F07C2832738}" type="pres">
      <dgm:prSet presAssocID="{9C59D1DD-B285-4B9F-800E-7F380AAE339A}" presName="spaceRect" presStyleCnt="0"/>
      <dgm:spPr/>
    </dgm:pt>
    <dgm:pt modelId="{11CFDD0A-949E-42A3-9898-6757AE8EA313}" type="pres">
      <dgm:prSet presAssocID="{9C59D1DD-B285-4B9F-800E-7F380AAE339A}" presName="textRect" presStyleLbl="revTx" presStyleIdx="2" presStyleCnt="5">
        <dgm:presLayoutVars>
          <dgm:chMax val="1"/>
          <dgm:chPref val="1"/>
        </dgm:presLayoutVars>
      </dgm:prSet>
      <dgm:spPr/>
    </dgm:pt>
    <dgm:pt modelId="{A3A0FB7D-BF34-4BE0-ABEA-8BB779CB02A3}" type="pres">
      <dgm:prSet presAssocID="{8A3E8FE1-65ED-482C-AF9D-497C3F048C4A}" presName="sibTrans" presStyleLbl="sibTrans2D1" presStyleIdx="0" presStyleCnt="0"/>
      <dgm:spPr/>
    </dgm:pt>
    <dgm:pt modelId="{81A5F901-9561-4D22-9CAF-083ADC2645E2}" type="pres">
      <dgm:prSet presAssocID="{F4AC9579-E198-4B09-B237-A57A12A128D9}" presName="compNode" presStyleCnt="0"/>
      <dgm:spPr/>
    </dgm:pt>
    <dgm:pt modelId="{A41DF007-767F-42E4-8596-E9769069C063}" type="pres">
      <dgm:prSet presAssocID="{F4AC9579-E198-4B09-B237-A57A12A128D9}" presName="iconBgRect" presStyleLbl="bgShp" presStyleIdx="3" presStyleCnt="5"/>
      <dgm:spPr/>
    </dgm:pt>
    <dgm:pt modelId="{9D778C55-2A6B-4129-AB06-1FF8297541F4}" type="pres">
      <dgm:prSet presAssocID="{F4AC9579-E198-4B09-B237-A57A12A128D9}" presName="iconRect" presStyleLbl="node1" presStyleIdx="3"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pt>
    <dgm:pt modelId="{BFADE869-8D92-4F87-B838-3808EB6C92AB}" type="pres">
      <dgm:prSet presAssocID="{F4AC9579-E198-4B09-B237-A57A12A128D9}" presName="spaceRect" presStyleCnt="0"/>
      <dgm:spPr/>
    </dgm:pt>
    <dgm:pt modelId="{FB136641-D8BD-42C9-8CCA-9C1751EBE90E}" type="pres">
      <dgm:prSet presAssocID="{F4AC9579-E198-4B09-B237-A57A12A128D9}" presName="textRect" presStyleLbl="revTx" presStyleIdx="3" presStyleCnt="5">
        <dgm:presLayoutVars>
          <dgm:chMax val="1"/>
          <dgm:chPref val="1"/>
        </dgm:presLayoutVars>
      </dgm:prSet>
      <dgm:spPr/>
    </dgm:pt>
    <dgm:pt modelId="{B7D9E3B7-0A34-485E-955C-ACCB62BD8CC5}" type="pres">
      <dgm:prSet presAssocID="{4320B91C-FB83-48CE-9EAE-4268466DA5C0}" presName="sibTrans" presStyleLbl="sibTrans2D1" presStyleIdx="0" presStyleCnt="0"/>
      <dgm:spPr/>
    </dgm:pt>
    <dgm:pt modelId="{511CE670-DE80-4789-B92E-3118F763F205}" type="pres">
      <dgm:prSet presAssocID="{1E19EEB6-0576-47D1-88F0-20846577F64D}" presName="compNode" presStyleCnt="0"/>
      <dgm:spPr/>
    </dgm:pt>
    <dgm:pt modelId="{BD5BD767-BBA5-4009-B5F8-57ADB013BB5C}" type="pres">
      <dgm:prSet presAssocID="{1E19EEB6-0576-47D1-88F0-20846577F64D}" presName="iconBgRect" presStyleLbl="bgShp" presStyleIdx="4" presStyleCnt="5"/>
      <dgm:spPr/>
    </dgm:pt>
    <dgm:pt modelId="{A3D21203-53ED-4E60-9909-56C01C1B85A1}" type="pres">
      <dgm:prSet presAssocID="{1E19EEB6-0576-47D1-88F0-20846577F64D}" presName="iconRect" presStyleLbl="node1" presStyleIdx="4"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pt>
    <dgm:pt modelId="{C07CD808-6E80-4BA3-B6D9-19B5C94FD1BA}" type="pres">
      <dgm:prSet presAssocID="{1E19EEB6-0576-47D1-88F0-20846577F64D}" presName="spaceRect" presStyleCnt="0"/>
      <dgm:spPr/>
    </dgm:pt>
    <dgm:pt modelId="{2A6EC513-3D55-4074-BF16-40EB179D5B48}" type="pres">
      <dgm:prSet presAssocID="{1E19EEB6-0576-47D1-88F0-20846577F64D}" presName="textRect" presStyleLbl="revTx" presStyleIdx="4" presStyleCnt="5">
        <dgm:presLayoutVars>
          <dgm:chMax val="1"/>
          <dgm:chPref val="1"/>
        </dgm:presLayoutVars>
      </dgm:prSet>
      <dgm:spPr/>
    </dgm:pt>
  </dgm:ptLst>
  <dgm:cxnLst>
    <dgm:cxn modelId="{F4FA6026-4BA9-45AC-80E3-66486B0E8DA7}" srcId="{08D3EB2E-081B-45F4-B322-23FE057482D6}" destId="{F4AC9579-E198-4B09-B237-A57A12A128D9}" srcOrd="3" destOrd="0" parTransId="{CB64E93F-037A-4845-9C81-6782036850FF}" sibTransId="{4320B91C-FB83-48CE-9EAE-4268466DA5C0}"/>
    <dgm:cxn modelId="{F774BD2C-8725-4D4E-9234-251E17DF3863}" srcId="{08D3EB2E-081B-45F4-B322-23FE057482D6}" destId="{1E19EEB6-0576-47D1-88F0-20846577F64D}" srcOrd="4" destOrd="0" parTransId="{EA5E4AA0-200A-40CD-915C-D31F2D81C065}" sibTransId="{3803D2FD-50BB-461C-AF8B-2432D8C333D7}"/>
    <dgm:cxn modelId="{5BD5182E-FD7D-48B8-A76F-7A61A7E36767}" type="presOf" srcId="{08D3EB2E-081B-45F4-B322-23FE057482D6}" destId="{5F6BB359-BADA-41C6-9C3E-C78B9D2E673B}" srcOrd="0" destOrd="0" presId="urn:microsoft.com/office/officeart/2018/2/layout/IconCircleList"/>
    <dgm:cxn modelId="{02C4B135-F38E-4288-9A3D-53B23612F6D8}" srcId="{08D3EB2E-081B-45F4-B322-23FE057482D6}" destId="{E8FB7F27-E825-4B43-BD99-58C6DB429BA3}" srcOrd="0" destOrd="0" parTransId="{E907859A-725C-4988-84A3-7C4CC57F3B23}" sibTransId="{83829C10-9FB1-46BF-8D75-697441B16247}"/>
    <dgm:cxn modelId="{A4AB395C-129B-4EC1-AFE4-00476F3D4D16}" type="presOf" srcId="{9C59D1DD-B285-4B9F-800E-7F380AAE339A}" destId="{11CFDD0A-949E-42A3-9898-6757AE8EA313}" srcOrd="0" destOrd="0" presId="urn:microsoft.com/office/officeart/2018/2/layout/IconCircleList"/>
    <dgm:cxn modelId="{C8B9DE6D-26FE-43D3-9250-33FF40B69696}" srcId="{08D3EB2E-081B-45F4-B322-23FE057482D6}" destId="{EE5BE281-3F8C-48FC-9575-964D7845CBCE}" srcOrd="1" destOrd="0" parTransId="{9370EF59-9C57-4E29-BD27-20AFE50BE933}" sibTransId="{DCED1ECC-3246-4032-BE5F-D91A5E1CFFD8}"/>
    <dgm:cxn modelId="{01791571-5086-4992-B92D-78D49469A9C3}" type="presOf" srcId="{1E19EEB6-0576-47D1-88F0-20846577F64D}" destId="{2A6EC513-3D55-4074-BF16-40EB179D5B48}" srcOrd="0" destOrd="0" presId="urn:microsoft.com/office/officeart/2018/2/layout/IconCircleList"/>
    <dgm:cxn modelId="{990F1B92-53FA-4484-B0F3-FE2056848AC8}" type="presOf" srcId="{EE5BE281-3F8C-48FC-9575-964D7845CBCE}" destId="{45FBC5EE-E450-4E65-B2B3-0481935A2973}" srcOrd="0" destOrd="0" presId="urn:microsoft.com/office/officeart/2018/2/layout/IconCircleList"/>
    <dgm:cxn modelId="{1E0B86BC-7DAA-4752-A61F-D6D654F2A622}" type="presOf" srcId="{F4AC9579-E198-4B09-B237-A57A12A128D9}" destId="{FB136641-D8BD-42C9-8CCA-9C1751EBE90E}" srcOrd="0" destOrd="0" presId="urn:microsoft.com/office/officeart/2018/2/layout/IconCircleList"/>
    <dgm:cxn modelId="{2B1607D8-EEE0-454A-A77A-6563C9C82364}" srcId="{08D3EB2E-081B-45F4-B322-23FE057482D6}" destId="{9C59D1DD-B285-4B9F-800E-7F380AAE339A}" srcOrd="2" destOrd="0" parTransId="{5FA43CDD-3D31-4B6C-8A4D-C4BA98FEF1B9}" sibTransId="{8A3E8FE1-65ED-482C-AF9D-497C3F048C4A}"/>
    <dgm:cxn modelId="{A9E0DCE7-9FA0-44C5-AE00-21DCC6F4043E}" type="presOf" srcId="{83829C10-9FB1-46BF-8D75-697441B16247}" destId="{F0318BED-65CF-4159-99BF-95BF46E84891}" srcOrd="0" destOrd="0" presId="urn:microsoft.com/office/officeart/2018/2/layout/IconCircleList"/>
    <dgm:cxn modelId="{0797B4EE-F624-44D9-9EF2-9D6807D70B0A}" type="presOf" srcId="{E8FB7F27-E825-4B43-BD99-58C6DB429BA3}" destId="{F2868C2F-7986-4238-BCC2-012455985B0C}" srcOrd="0" destOrd="0" presId="urn:microsoft.com/office/officeart/2018/2/layout/IconCircleList"/>
    <dgm:cxn modelId="{8AA2B5F0-FFE5-4DD2-AEDA-224D4370186E}" type="presOf" srcId="{4320B91C-FB83-48CE-9EAE-4268466DA5C0}" destId="{B7D9E3B7-0A34-485E-955C-ACCB62BD8CC5}" srcOrd="0" destOrd="0" presId="urn:microsoft.com/office/officeart/2018/2/layout/IconCircleList"/>
    <dgm:cxn modelId="{E3B0A3F4-BDD9-4A64-BB55-5167AB8DF569}" type="presOf" srcId="{DCED1ECC-3246-4032-BE5F-D91A5E1CFFD8}" destId="{070EEC4C-5B72-4491-B184-B69925249045}" srcOrd="0" destOrd="0" presId="urn:microsoft.com/office/officeart/2018/2/layout/IconCircleList"/>
    <dgm:cxn modelId="{1E3F09FB-8B29-43AB-8FC4-639C02A5E3D6}" type="presOf" srcId="{8A3E8FE1-65ED-482C-AF9D-497C3F048C4A}" destId="{A3A0FB7D-BF34-4BE0-ABEA-8BB779CB02A3}" srcOrd="0" destOrd="0" presId="urn:microsoft.com/office/officeart/2018/2/layout/IconCircleList"/>
    <dgm:cxn modelId="{D4A3D4A4-71AE-4781-921A-7FA8B92700F6}" type="presParOf" srcId="{5F6BB359-BADA-41C6-9C3E-C78B9D2E673B}" destId="{2B7CA7D1-891F-4DDD-93F0-B760FFE15A42}" srcOrd="0" destOrd="0" presId="urn:microsoft.com/office/officeart/2018/2/layout/IconCircleList"/>
    <dgm:cxn modelId="{FE3A9D8F-72C1-45DF-808F-417FDFDFE5A2}" type="presParOf" srcId="{2B7CA7D1-891F-4DDD-93F0-B760FFE15A42}" destId="{AEF42BAF-74CF-4213-BDD5-45EF4CC2BF24}" srcOrd="0" destOrd="0" presId="urn:microsoft.com/office/officeart/2018/2/layout/IconCircleList"/>
    <dgm:cxn modelId="{8EBCFF0C-A85D-47F9-A5CC-6D08C46E344B}" type="presParOf" srcId="{AEF42BAF-74CF-4213-BDD5-45EF4CC2BF24}" destId="{1CD5905F-BBFC-4DF1-B21A-34FF67B34014}" srcOrd="0" destOrd="0" presId="urn:microsoft.com/office/officeart/2018/2/layout/IconCircleList"/>
    <dgm:cxn modelId="{D693521F-53B7-4395-AC7A-4F439D857F11}" type="presParOf" srcId="{AEF42BAF-74CF-4213-BDD5-45EF4CC2BF24}" destId="{B09F1D40-065F-448D-85BB-A4B9483A6A04}" srcOrd="1" destOrd="0" presId="urn:microsoft.com/office/officeart/2018/2/layout/IconCircleList"/>
    <dgm:cxn modelId="{F06772A5-B08E-480C-81D7-E151EAD54803}" type="presParOf" srcId="{AEF42BAF-74CF-4213-BDD5-45EF4CC2BF24}" destId="{9656C901-7DE0-40BB-8CE1-13162B0FDD5D}" srcOrd="2" destOrd="0" presId="urn:microsoft.com/office/officeart/2018/2/layout/IconCircleList"/>
    <dgm:cxn modelId="{DE51A46A-90F6-4EB9-AE85-14F371A647AD}" type="presParOf" srcId="{AEF42BAF-74CF-4213-BDD5-45EF4CC2BF24}" destId="{F2868C2F-7986-4238-BCC2-012455985B0C}" srcOrd="3" destOrd="0" presId="urn:microsoft.com/office/officeart/2018/2/layout/IconCircleList"/>
    <dgm:cxn modelId="{9E65C221-B93E-4706-BEBB-6ED7F4BA9070}" type="presParOf" srcId="{2B7CA7D1-891F-4DDD-93F0-B760FFE15A42}" destId="{F0318BED-65CF-4159-99BF-95BF46E84891}" srcOrd="1" destOrd="0" presId="urn:microsoft.com/office/officeart/2018/2/layout/IconCircleList"/>
    <dgm:cxn modelId="{0110B893-20C4-478D-8945-F0C6F9838276}" type="presParOf" srcId="{2B7CA7D1-891F-4DDD-93F0-B760FFE15A42}" destId="{1692EEFF-73DE-46BA-A440-A864D0528152}" srcOrd="2" destOrd="0" presId="urn:microsoft.com/office/officeart/2018/2/layout/IconCircleList"/>
    <dgm:cxn modelId="{1A59AD47-0BB1-49A9-AAC0-7466A546FB57}" type="presParOf" srcId="{1692EEFF-73DE-46BA-A440-A864D0528152}" destId="{AA6186CC-5C63-4FD5-A90F-7C3A4A69742B}" srcOrd="0" destOrd="0" presId="urn:microsoft.com/office/officeart/2018/2/layout/IconCircleList"/>
    <dgm:cxn modelId="{205B69F6-6FED-4F9F-9200-1D0195798CDA}" type="presParOf" srcId="{1692EEFF-73DE-46BA-A440-A864D0528152}" destId="{77290F49-8196-4DCC-A9AD-5E56925117A3}" srcOrd="1" destOrd="0" presId="urn:microsoft.com/office/officeart/2018/2/layout/IconCircleList"/>
    <dgm:cxn modelId="{C2F98B5D-62B8-4ACD-94C7-D41D57BDDE00}" type="presParOf" srcId="{1692EEFF-73DE-46BA-A440-A864D0528152}" destId="{0540909D-6517-4E93-BAD1-04167E09D917}" srcOrd="2" destOrd="0" presId="urn:microsoft.com/office/officeart/2018/2/layout/IconCircleList"/>
    <dgm:cxn modelId="{2F959296-3D28-4A77-AFF2-FC4516B18C54}" type="presParOf" srcId="{1692EEFF-73DE-46BA-A440-A864D0528152}" destId="{45FBC5EE-E450-4E65-B2B3-0481935A2973}" srcOrd="3" destOrd="0" presId="urn:microsoft.com/office/officeart/2018/2/layout/IconCircleList"/>
    <dgm:cxn modelId="{5A8B4283-5CEE-4836-9DEE-F2DB244D86A1}" type="presParOf" srcId="{2B7CA7D1-891F-4DDD-93F0-B760FFE15A42}" destId="{070EEC4C-5B72-4491-B184-B69925249045}" srcOrd="3" destOrd="0" presId="urn:microsoft.com/office/officeart/2018/2/layout/IconCircleList"/>
    <dgm:cxn modelId="{90DB2B57-BBCF-43F5-9697-38A483CA8F24}" type="presParOf" srcId="{2B7CA7D1-891F-4DDD-93F0-B760FFE15A42}" destId="{6FE43B3B-2897-4A05-8BBC-BDB538BE5DB5}" srcOrd="4" destOrd="0" presId="urn:microsoft.com/office/officeart/2018/2/layout/IconCircleList"/>
    <dgm:cxn modelId="{4EECA5B5-0F9B-42BD-9D34-1D37E84331A1}" type="presParOf" srcId="{6FE43B3B-2897-4A05-8BBC-BDB538BE5DB5}" destId="{568210B0-7D33-481E-BE22-0C8E6A9FF95D}" srcOrd="0" destOrd="0" presId="urn:microsoft.com/office/officeart/2018/2/layout/IconCircleList"/>
    <dgm:cxn modelId="{293C9F1C-76AD-404D-9D76-95E5218DBD9D}" type="presParOf" srcId="{6FE43B3B-2897-4A05-8BBC-BDB538BE5DB5}" destId="{6713BA8A-2AF9-4C0D-B56A-BA2D9EAF4C3D}" srcOrd="1" destOrd="0" presId="urn:microsoft.com/office/officeart/2018/2/layout/IconCircleList"/>
    <dgm:cxn modelId="{2D0DA8EE-1BA4-4607-A5F5-FF52D19A2D69}" type="presParOf" srcId="{6FE43B3B-2897-4A05-8BBC-BDB538BE5DB5}" destId="{4C908EE8-B5AD-41DF-96E2-0F07C2832738}" srcOrd="2" destOrd="0" presId="urn:microsoft.com/office/officeart/2018/2/layout/IconCircleList"/>
    <dgm:cxn modelId="{F60FD2BB-79C7-4943-AA2B-B4128EAE8FF3}" type="presParOf" srcId="{6FE43B3B-2897-4A05-8BBC-BDB538BE5DB5}" destId="{11CFDD0A-949E-42A3-9898-6757AE8EA313}" srcOrd="3" destOrd="0" presId="urn:microsoft.com/office/officeart/2018/2/layout/IconCircleList"/>
    <dgm:cxn modelId="{CDF13428-4FBF-4E93-ADD6-82544F177ED6}" type="presParOf" srcId="{2B7CA7D1-891F-4DDD-93F0-B760FFE15A42}" destId="{A3A0FB7D-BF34-4BE0-ABEA-8BB779CB02A3}" srcOrd="5" destOrd="0" presId="urn:microsoft.com/office/officeart/2018/2/layout/IconCircleList"/>
    <dgm:cxn modelId="{A1BFA83B-6860-47DE-84E8-02641A952D4A}" type="presParOf" srcId="{2B7CA7D1-891F-4DDD-93F0-B760FFE15A42}" destId="{81A5F901-9561-4D22-9CAF-083ADC2645E2}" srcOrd="6" destOrd="0" presId="urn:microsoft.com/office/officeart/2018/2/layout/IconCircleList"/>
    <dgm:cxn modelId="{B842052B-1FE1-4401-A78A-92D70CC310C4}" type="presParOf" srcId="{81A5F901-9561-4D22-9CAF-083ADC2645E2}" destId="{A41DF007-767F-42E4-8596-E9769069C063}" srcOrd="0" destOrd="0" presId="urn:microsoft.com/office/officeart/2018/2/layout/IconCircleList"/>
    <dgm:cxn modelId="{8BD1DFAB-4691-465D-8B3B-5092C971366E}" type="presParOf" srcId="{81A5F901-9561-4D22-9CAF-083ADC2645E2}" destId="{9D778C55-2A6B-4129-AB06-1FF8297541F4}" srcOrd="1" destOrd="0" presId="urn:microsoft.com/office/officeart/2018/2/layout/IconCircleList"/>
    <dgm:cxn modelId="{76701209-C731-484C-AE0D-AA55CEFC4CEA}" type="presParOf" srcId="{81A5F901-9561-4D22-9CAF-083ADC2645E2}" destId="{BFADE869-8D92-4F87-B838-3808EB6C92AB}" srcOrd="2" destOrd="0" presId="urn:microsoft.com/office/officeart/2018/2/layout/IconCircleList"/>
    <dgm:cxn modelId="{576BFFF5-3B62-4546-9FD6-41789F91AF02}" type="presParOf" srcId="{81A5F901-9561-4D22-9CAF-083ADC2645E2}" destId="{FB136641-D8BD-42C9-8CCA-9C1751EBE90E}" srcOrd="3" destOrd="0" presId="urn:microsoft.com/office/officeart/2018/2/layout/IconCircleList"/>
    <dgm:cxn modelId="{DBBA3B2B-7DD8-4F70-8880-D3E8C138DDA2}" type="presParOf" srcId="{2B7CA7D1-891F-4DDD-93F0-B760FFE15A42}" destId="{B7D9E3B7-0A34-485E-955C-ACCB62BD8CC5}" srcOrd="7" destOrd="0" presId="urn:microsoft.com/office/officeart/2018/2/layout/IconCircleList"/>
    <dgm:cxn modelId="{EA7B4C60-3A4D-4B21-AC08-3A4086D320A5}" type="presParOf" srcId="{2B7CA7D1-891F-4DDD-93F0-B760FFE15A42}" destId="{511CE670-DE80-4789-B92E-3118F763F205}" srcOrd="8" destOrd="0" presId="urn:microsoft.com/office/officeart/2018/2/layout/IconCircleList"/>
    <dgm:cxn modelId="{3441FDF0-8BAC-47C5-B325-59567272EE62}" type="presParOf" srcId="{511CE670-DE80-4789-B92E-3118F763F205}" destId="{BD5BD767-BBA5-4009-B5F8-57ADB013BB5C}" srcOrd="0" destOrd="0" presId="urn:microsoft.com/office/officeart/2018/2/layout/IconCircleList"/>
    <dgm:cxn modelId="{D19AF8CE-A00D-426A-A905-E1EDBAFC84DF}" type="presParOf" srcId="{511CE670-DE80-4789-B92E-3118F763F205}" destId="{A3D21203-53ED-4E60-9909-56C01C1B85A1}" srcOrd="1" destOrd="0" presId="urn:microsoft.com/office/officeart/2018/2/layout/IconCircleList"/>
    <dgm:cxn modelId="{3FA09C79-58C7-45FF-87E2-92183A305BED}" type="presParOf" srcId="{511CE670-DE80-4789-B92E-3118F763F205}" destId="{C07CD808-6E80-4BA3-B6D9-19B5C94FD1BA}" srcOrd="2" destOrd="0" presId="urn:microsoft.com/office/officeart/2018/2/layout/IconCircleList"/>
    <dgm:cxn modelId="{BD7CEA3D-E299-4BA7-8481-970725DD39A1}" type="presParOf" srcId="{511CE670-DE80-4789-B92E-3118F763F205}" destId="{2A6EC513-3D55-4074-BF16-40EB179D5B48}"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32FDF4-1840-448D-9668-57A632579633}" type="doc">
      <dgm:prSet loTypeId="process" loCatId="process" qsTypeId="urn:microsoft.com/office/officeart/2005/8/quickstyle/simple1" qsCatId="simple" csTypeId="urn:microsoft.com/office/officeart/2005/8/colors/accent1_2" csCatId="accent1" phldr="1"/>
      <dgm:spPr/>
      <dgm:t>
        <a:bodyPr/>
        <a:lstStyle/>
        <a:p>
          <a:endParaRPr lang="en-US"/>
        </a:p>
      </dgm:t>
    </dgm:pt>
    <dgm:pt modelId="{FB5140D3-7533-4544-B1FB-1C6D5C7DB7A3}">
      <dgm:prSet phldr="0" custT="0"/>
      <dgm:spPr/>
      <dgm:t>
        <a:bodyPr vert="horz" wrap="square"/>
        <a:p>
          <a:pPr algn="ctr" rtl="0">
            <a:lnSpc>
              <a:spcPct val="100000"/>
            </a:lnSpc>
            <a:spcBef>
              <a:spcPct val="0"/>
            </a:spcBef>
            <a:spcAft>
              <a:spcPct val="35000"/>
            </a:spcAft>
          </a:pPr>
          <a:r>
            <a:rPr lang="en-US">
              <a:solidFill>
                <a:schemeClr val="bg1"/>
              </a:solidFill>
              <a:latin typeface="+mj-lt"/>
              <a:cs typeface="+mj-lt"/>
            </a:rPr>
            <a:t>Content Based Movie Recommendation System ,International Journal of Research in Industrial Engineering 2020, by </a:t>
          </a:r>
          <a:r>
            <a:rPr lang="en-IN">
              <a:solidFill>
                <a:schemeClr val="bg1"/>
              </a:solidFill>
              <a:latin typeface="+mj-lt"/>
              <a:cs typeface="+mj-lt"/>
            </a:rPr>
            <a:t>N. Pradeep * , K. K. Rao Mangalore, B. Rajpal, N. Prasad, R. Shastri.</a:t>
          </a:r>
          <a:r>
            <a:rPr lang="en-IN">
              <a:solidFill>
                <a:schemeClr val="bg1"/>
              </a:solidFill>
              <a:latin typeface="+mj-lt"/>
              <a:cs typeface="+mj-lt"/>
            </a:rPr>
            <a:t/>
          </a:r>
          <a:endParaRPr lang="en-IN">
            <a:solidFill>
              <a:schemeClr val="bg1"/>
            </a:solidFill>
            <a:latin typeface="+mj-lt"/>
            <a:cs typeface="+mj-lt"/>
          </a:endParaRPr>
        </a:p>
      </dgm:t>
    </dgm:pt>
    <dgm:pt modelId="{28B7C57B-C063-44DE-8622-E0DFAF2AAC53}" cxnId="{4E15CDBA-4AFF-4F0D-9AAC-7C0FB9C748A2}" type="parTrans">
      <dgm:prSet/>
      <dgm:spPr/>
    </dgm:pt>
    <dgm:pt modelId="{34EE07AC-CF6D-4E63-BC9E-F4247812CE81}" cxnId="{4E15CDBA-4AFF-4F0D-9AAC-7C0FB9C748A2}" type="sibTrans">
      <dgm:prSet/>
      <dgm:spPr/>
      <dgm:t>
        <a:bodyPr/>
        <a:lstStyle/>
        <a:p>
          <a:endParaRPr lang="en-US"/>
        </a:p>
      </dgm:t>
    </dgm:pt>
    <dgm:pt modelId="{F0105502-22A1-4FE6-A78C-90EAB4C3AA3E}">
      <dgm:prSet phldr="0" custT="0"/>
      <dgm:spPr/>
      <dgm:t>
        <a:bodyPr vert="horz" wrap="square"/>
        <a:p>
          <a:pPr algn="ctr">
            <a:lnSpc>
              <a:spcPct val="100000"/>
            </a:lnSpc>
            <a:spcBef>
              <a:spcPct val="0"/>
            </a:spcBef>
            <a:spcAft>
              <a:spcPct val="35000"/>
            </a:spcAft>
          </a:pPr>
          <a:r>
            <a:rPr lang="en-IN"/>
            <a:t>Movie Recommender System Using K-Means Clustering AND K-Nearest Neighbor,</a:t>
          </a:r>
          <a:r>
            <a:rPr lang="en-US"/>
            <a:t> IEEE  (2019) by authors </a:t>
          </a:r>
          <a:r>
            <a:rPr lang="en-IN"/>
            <a:t>Rishabh Ahuja, Arun Solanki, Anand Nayyar.</a:t>
          </a:r>
          <a:r>
            <a:rPr lang="en-US"/>
            <a:t/>
          </a:r>
          <a:endParaRPr lang="en-US"/>
        </a:p>
      </dgm:t>
    </dgm:pt>
    <dgm:pt modelId="{A20CB313-88D9-4FAF-8EAF-14C4E6F41F7E}" cxnId="{054F0BCD-FE23-42B0-913A-C4685C410878}" type="parTrans">
      <dgm:prSet/>
      <dgm:spPr/>
      <dgm:t>
        <a:bodyPr/>
        <a:lstStyle/>
        <a:p>
          <a:endParaRPr lang="en-US"/>
        </a:p>
      </dgm:t>
    </dgm:pt>
    <dgm:pt modelId="{8550C187-2A1D-4289-9611-D731337AB55C}" cxnId="{054F0BCD-FE23-42B0-913A-C4685C410878}" type="sibTrans">
      <dgm:prSet/>
      <dgm:spPr/>
      <dgm:t>
        <a:bodyPr/>
        <a:lstStyle/>
        <a:p>
          <a:endParaRPr lang="en-US"/>
        </a:p>
      </dgm:t>
    </dgm:pt>
    <dgm:pt modelId="{F7C2B88E-730A-4469-B756-876BB63CE368}">
      <dgm:prSet phldr="0" custT="0"/>
      <dgm:spPr/>
      <dgm:t>
        <a:bodyPr vert="horz" wrap="square"/>
        <a:p>
          <a:pPr algn="ctr">
            <a:lnSpc>
              <a:spcPct val="100000"/>
            </a:lnSpc>
            <a:spcBef>
              <a:spcPct val="0"/>
            </a:spcBef>
            <a:spcAft>
              <a:spcPct val="35000"/>
            </a:spcAft>
          </a:pPr>
          <a:r>
            <a:rPr lang="en-US"/>
            <a:t>FLEX: A Content Based Movie Recommender ,2020 International Conference for Emerging Technology (INCET) Belgaum, India. Jun 5-7, 2020 by </a:t>
          </a:r>
          <a:r>
            <a:rPr lang="en-IN"/>
            <a:t>Rujhan Singla1 , Saamarth Gupta2 , Anirudh Gupta3 , Dinesh Kumar Vishwakarma.</a:t>
          </a:r>
          <a:r>
            <a:rPr lang="en-US"/>
            <a:t/>
          </a:r>
          <a:endParaRPr lang="en-US"/>
        </a:p>
      </dgm:t>
    </dgm:pt>
    <dgm:pt modelId="{83E9FF07-737D-4456-BA39-44EF1042854E}" cxnId="{BD93F978-4970-4D96-8D95-2052C187139B}" type="parTrans">
      <dgm:prSet/>
      <dgm:spPr/>
      <dgm:t>
        <a:bodyPr/>
        <a:lstStyle/>
        <a:p>
          <a:endParaRPr lang="en-US"/>
        </a:p>
      </dgm:t>
    </dgm:pt>
    <dgm:pt modelId="{EDEE762B-A8C0-4866-BA9B-39C801F1A4A1}" cxnId="{BD93F978-4970-4D96-8D95-2052C187139B}" type="sibTrans">
      <dgm:prSet/>
      <dgm:spPr/>
      <dgm:t>
        <a:bodyPr/>
        <a:lstStyle/>
        <a:p>
          <a:endParaRPr lang="en-US"/>
        </a:p>
      </dgm:t>
    </dgm:pt>
    <dgm:pt modelId="{81BA33B8-3668-45F0-9B67-817E9AEE457B}">
      <dgm:prSet phldr="0" custT="0"/>
      <dgm:spPr/>
      <dgm:t>
        <a:bodyPr vert="horz" wrap="square"/>
        <a:p>
          <a:pPr algn="ctr">
            <a:lnSpc>
              <a:spcPct val="100000"/>
            </a:lnSpc>
            <a:spcBef>
              <a:spcPct val="0"/>
            </a:spcBef>
            <a:spcAft>
              <a:spcPct val="35000"/>
            </a:spcAft>
          </a:pPr>
          <a:r>
            <a:rPr lang="en-US"/>
            <a:t>Machine Learning Based Recommendation System , International Journal of Engineering Development and Research (www.ijedr.org) 2014 by </a:t>
          </a:r>
          <a:r>
            <a:rPr lang="en-IN"/>
            <a:t>1 Bhumika Bhatt, 2 Prof. Premal J Patel, 3 Prof. Hetal </a:t>
          </a:r>
          <a:r>
            <a:rPr lang="en-IN" err="1"/>
            <a:t>Gaudani</a:t>
          </a:r>
          <a:r>
            <a:rPr lang="en-IN"/>
            <a:t> .</a:t>
          </a:r>
          <a:r>
            <a:rPr lang="en-US"/>
            <a:t/>
          </a:r>
          <a:endParaRPr lang="en-US"/>
        </a:p>
      </dgm:t>
    </dgm:pt>
    <dgm:pt modelId="{BEC157A7-7670-4CB5-83D3-9DBF968406B6}" cxnId="{4D048602-AA9D-446F-8075-65AB80D0D79A}" type="parTrans">
      <dgm:prSet/>
      <dgm:spPr/>
      <dgm:t>
        <a:bodyPr/>
        <a:lstStyle/>
        <a:p>
          <a:endParaRPr lang="en-US"/>
        </a:p>
      </dgm:t>
    </dgm:pt>
    <dgm:pt modelId="{310F6E9C-F253-4253-9720-59A192D8ED24}" cxnId="{4D048602-AA9D-446F-8075-65AB80D0D79A}" type="sibTrans">
      <dgm:prSet/>
      <dgm:spPr/>
      <dgm:t>
        <a:bodyPr/>
        <a:lstStyle/>
        <a:p>
          <a:endParaRPr lang="en-US"/>
        </a:p>
      </dgm:t>
    </dgm:pt>
    <dgm:pt modelId="{97A9790A-5BDC-40C4-950E-7CA7A3A204AF}">
      <dgm:prSet phldr="0" custT="0"/>
      <dgm:spPr/>
      <dgm:t>
        <a:bodyPr vert="horz" wrap="square"/>
        <a:p>
          <a:pPr algn="ctr">
            <a:lnSpc>
              <a:spcPct val="100000"/>
            </a:lnSpc>
            <a:spcBef>
              <a:spcPct val="0"/>
            </a:spcBef>
            <a:spcAft>
              <a:spcPct val="35000"/>
            </a:spcAft>
          </a:pPr>
          <a:r>
            <a:rPr lang="en-US"/>
            <a:t>A Collaborative Recommendation System for Online Courses 2019 International Conference of Deep learning And Machine learning by </a:t>
          </a:r>
          <a:r>
            <a:rPr lang="en-IN" err="1"/>
            <a:t>Raghard</a:t>
          </a:r>
          <a:r>
            <a:rPr lang="en-IN"/>
            <a:t> Obeidat, Rehab </a:t>
          </a:r>
          <a:r>
            <a:rPr lang="en-IN" err="1"/>
            <a:t>Duwairi</a:t>
          </a:r>
          <a:r>
            <a:rPr lang="en-IN"/>
            <a:t> , Ahmad Al Aiad.</a:t>
          </a:r>
          <a:r>
            <a:rPr lang="en-US"/>
            <a:t/>
          </a:r>
          <a:endParaRPr lang="en-US"/>
        </a:p>
      </dgm:t>
    </dgm:pt>
    <dgm:pt modelId="{8B395FCB-DEC1-437A-AA96-74AE69B8B6A7}" cxnId="{EB309F44-C4DF-4F69-92EB-66D1161BAADB}" type="parTrans">
      <dgm:prSet/>
      <dgm:spPr/>
      <dgm:t>
        <a:bodyPr/>
        <a:lstStyle/>
        <a:p>
          <a:endParaRPr lang="en-US"/>
        </a:p>
      </dgm:t>
    </dgm:pt>
    <dgm:pt modelId="{C2168887-E291-4ADF-9DCF-C2EF241CCC7D}" cxnId="{EB309F44-C4DF-4F69-92EB-66D1161BAADB}" type="sibTrans">
      <dgm:prSet/>
      <dgm:spPr/>
      <dgm:t>
        <a:bodyPr/>
        <a:lstStyle/>
        <a:p>
          <a:endParaRPr lang="en-US"/>
        </a:p>
      </dgm:t>
    </dgm:pt>
    <dgm:pt modelId="{59019F7E-BD2E-4060-8A32-9654F4AB50F6}" type="pres">
      <dgm:prSet presAssocID="{8A32FDF4-1840-448D-9668-57A632579633}" presName="outerComposite" presStyleCnt="0">
        <dgm:presLayoutVars>
          <dgm:chMax val="5"/>
          <dgm:dir/>
          <dgm:resizeHandles val="exact"/>
        </dgm:presLayoutVars>
      </dgm:prSet>
      <dgm:spPr/>
    </dgm:pt>
    <dgm:pt modelId="{30A23FB1-5A62-4D3C-9DB2-2A5F22CDCB0F}" type="pres">
      <dgm:prSet presAssocID="{8A32FDF4-1840-448D-9668-57A632579633}" presName="dummyMaxCanvas" presStyleCnt="0">
        <dgm:presLayoutVars/>
      </dgm:prSet>
      <dgm:spPr/>
    </dgm:pt>
    <dgm:pt modelId="{E8859FD8-BB71-4C11-972A-F6759AA49648}" type="pres">
      <dgm:prSet presAssocID="{8A32FDF4-1840-448D-9668-57A632579633}" presName="FiveNodes_1" presStyleLbl="node1" presStyleIdx="0" presStyleCnt="5">
        <dgm:presLayoutVars>
          <dgm:bulletEnabled val="1"/>
        </dgm:presLayoutVars>
      </dgm:prSet>
      <dgm:spPr/>
    </dgm:pt>
    <dgm:pt modelId="{04EF4EC1-BA57-4717-BDEC-86FC079D45D9}" type="pres">
      <dgm:prSet presAssocID="{8A32FDF4-1840-448D-9668-57A632579633}" presName="FiveNodes_2" presStyleLbl="node1" presStyleIdx="1" presStyleCnt="5">
        <dgm:presLayoutVars>
          <dgm:bulletEnabled val="1"/>
        </dgm:presLayoutVars>
      </dgm:prSet>
      <dgm:spPr/>
    </dgm:pt>
    <dgm:pt modelId="{CFE8058D-93D3-4664-BB3F-B2EA2A757DAB}" type="pres">
      <dgm:prSet presAssocID="{8A32FDF4-1840-448D-9668-57A632579633}" presName="FiveNodes_3" presStyleLbl="node1" presStyleIdx="2" presStyleCnt="5">
        <dgm:presLayoutVars>
          <dgm:bulletEnabled val="1"/>
        </dgm:presLayoutVars>
      </dgm:prSet>
      <dgm:spPr/>
    </dgm:pt>
    <dgm:pt modelId="{069AC082-C7B8-4C71-AD39-3419447DE4AD}" type="pres">
      <dgm:prSet presAssocID="{8A32FDF4-1840-448D-9668-57A632579633}" presName="FiveNodes_4" presStyleLbl="node1" presStyleIdx="3" presStyleCnt="5">
        <dgm:presLayoutVars>
          <dgm:bulletEnabled val="1"/>
        </dgm:presLayoutVars>
      </dgm:prSet>
      <dgm:spPr/>
    </dgm:pt>
    <dgm:pt modelId="{FD295524-2A1D-4191-8029-3F88F21F241E}" type="pres">
      <dgm:prSet presAssocID="{8A32FDF4-1840-448D-9668-57A632579633}" presName="FiveNodes_5" presStyleLbl="node1" presStyleIdx="4" presStyleCnt="5">
        <dgm:presLayoutVars>
          <dgm:bulletEnabled val="1"/>
        </dgm:presLayoutVars>
      </dgm:prSet>
      <dgm:spPr/>
    </dgm:pt>
    <dgm:pt modelId="{8B23DE24-5590-4B7E-859B-5DE346647C68}" type="pres">
      <dgm:prSet presAssocID="{8A32FDF4-1840-448D-9668-57A632579633}" presName="FiveConn_1-2" presStyleLbl="fgAccFollowNode1" presStyleIdx="0" presStyleCnt="4">
        <dgm:presLayoutVars>
          <dgm:bulletEnabled val="1"/>
        </dgm:presLayoutVars>
      </dgm:prSet>
      <dgm:spPr/>
    </dgm:pt>
    <dgm:pt modelId="{8DF83C6A-B428-46E0-A16E-0B1937DCB761}" type="pres">
      <dgm:prSet presAssocID="{8A32FDF4-1840-448D-9668-57A632579633}" presName="FiveConn_2-3" presStyleLbl="fgAccFollowNode1" presStyleIdx="1" presStyleCnt="4">
        <dgm:presLayoutVars>
          <dgm:bulletEnabled val="1"/>
        </dgm:presLayoutVars>
      </dgm:prSet>
      <dgm:spPr/>
    </dgm:pt>
    <dgm:pt modelId="{14D34CDE-4F4A-4ACF-81F6-BD58C62B3EEC}" type="pres">
      <dgm:prSet presAssocID="{8A32FDF4-1840-448D-9668-57A632579633}" presName="FiveConn_3-4" presStyleLbl="fgAccFollowNode1" presStyleIdx="2" presStyleCnt="4">
        <dgm:presLayoutVars>
          <dgm:bulletEnabled val="1"/>
        </dgm:presLayoutVars>
      </dgm:prSet>
      <dgm:spPr/>
    </dgm:pt>
    <dgm:pt modelId="{2B4C7C11-EC7E-4C02-BADF-CA02F1958CE4}" type="pres">
      <dgm:prSet presAssocID="{8A32FDF4-1840-448D-9668-57A632579633}" presName="FiveConn_4-5" presStyleLbl="fgAccFollowNode1" presStyleIdx="3" presStyleCnt="4">
        <dgm:presLayoutVars>
          <dgm:bulletEnabled val="1"/>
        </dgm:presLayoutVars>
      </dgm:prSet>
      <dgm:spPr/>
    </dgm:pt>
    <dgm:pt modelId="{4B710C92-0F66-49C6-81D7-9BC2721871BA}" type="pres">
      <dgm:prSet presAssocID="{8A32FDF4-1840-448D-9668-57A632579633}" presName="FiveNodes_1_text" presStyleCnt="0">
        <dgm:presLayoutVars>
          <dgm:bulletEnabled val="1"/>
        </dgm:presLayoutVars>
      </dgm:prSet>
      <dgm:spPr/>
    </dgm:pt>
    <dgm:pt modelId="{15359F54-C719-4552-A013-6E32BE8D503F}" type="pres">
      <dgm:prSet presAssocID="{8A32FDF4-1840-448D-9668-57A632579633}" presName="FiveNodes_2_text" presStyleCnt="0">
        <dgm:presLayoutVars>
          <dgm:bulletEnabled val="1"/>
        </dgm:presLayoutVars>
      </dgm:prSet>
      <dgm:spPr/>
    </dgm:pt>
    <dgm:pt modelId="{0BEC5488-FA90-4006-99FC-004E2CCB207C}" type="pres">
      <dgm:prSet presAssocID="{8A32FDF4-1840-448D-9668-57A632579633}" presName="FiveNodes_3_text" presStyleCnt="0">
        <dgm:presLayoutVars>
          <dgm:bulletEnabled val="1"/>
        </dgm:presLayoutVars>
      </dgm:prSet>
      <dgm:spPr/>
    </dgm:pt>
    <dgm:pt modelId="{E6FA567F-5B32-42A9-BB1E-564876D4D763}" type="pres">
      <dgm:prSet presAssocID="{8A32FDF4-1840-448D-9668-57A632579633}" presName="FiveNodes_4_text" presStyleCnt="0">
        <dgm:presLayoutVars>
          <dgm:bulletEnabled val="1"/>
        </dgm:presLayoutVars>
      </dgm:prSet>
      <dgm:spPr/>
    </dgm:pt>
    <dgm:pt modelId="{1F957190-6797-4212-974C-88A051DEDDAC}" type="pres">
      <dgm:prSet presAssocID="{8A32FDF4-1840-448D-9668-57A632579633}" presName="FiveNodes_5_text" presStyleCnt="0">
        <dgm:presLayoutVars>
          <dgm:bulletEnabled val="1"/>
        </dgm:presLayoutVars>
      </dgm:prSet>
      <dgm:spPr/>
    </dgm:pt>
  </dgm:ptLst>
  <dgm:cxnLst>
    <dgm:cxn modelId="{4E15CDBA-4AFF-4F0D-9AAC-7C0FB9C748A2}" srcId="{8A32FDF4-1840-448D-9668-57A632579633}" destId="{FB5140D3-7533-4544-B1FB-1C6D5C7DB7A3}" srcOrd="0" destOrd="0" parTransId="{28B7C57B-C063-44DE-8622-E0DFAF2AAC53}" sibTransId="{34EE07AC-CF6D-4E63-BC9E-F4247812CE81}"/>
    <dgm:cxn modelId="{054F0BCD-FE23-42B0-913A-C4685C410878}" srcId="{8A32FDF4-1840-448D-9668-57A632579633}" destId="{F0105502-22A1-4FE6-A78C-90EAB4C3AA3E}" srcOrd="1" destOrd="0" parTransId="{A20CB313-88D9-4FAF-8EAF-14C4E6F41F7E}" sibTransId="{8550C187-2A1D-4289-9611-D731337AB55C}"/>
    <dgm:cxn modelId="{BD93F978-4970-4D96-8D95-2052C187139B}" srcId="{8A32FDF4-1840-448D-9668-57A632579633}" destId="{F7C2B88E-730A-4469-B756-876BB63CE368}" srcOrd="2" destOrd="0" parTransId="{83E9FF07-737D-4456-BA39-44EF1042854E}" sibTransId="{EDEE762B-A8C0-4866-BA9B-39C801F1A4A1}"/>
    <dgm:cxn modelId="{4D048602-AA9D-446F-8075-65AB80D0D79A}" srcId="{8A32FDF4-1840-448D-9668-57A632579633}" destId="{81BA33B8-3668-45F0-9B67-817E9AEE457B}" srcOrd="3" destOrd="0" parTransId="{BEC157A7-7670-4CB5-83D3-9DBF968406B6}" sibTransId="{310F6E9C-F253-4253-9720-59A192D8ED24}"/>
    <dgm:cxn modelId="{EB309F44-C4DF-4F69-92EB-66D1161BAADB}" srcId="{8A32FDF4-1840-448D-9668-57A632579633}" destId="{97A9790A-5BDC-40C4-950E-7CA7A3A204AF}" srcOrd="4" destOrd="0" parTransId="{8B395FCB-DEC1-437A-AA96-74AE69B8B6A7}" sibTransId="{C2168887-E291-4ADF-9DCF-C2EF241CCC7D}"/>
    <dgm:cxn modelId="{6ABCEA6D-8A8B-4734-ABE8-AF22FA58E3C5}" type="presOf" srcId="{8A32FDF4-1840-448D-9668-57A632579633}" destId="{59019F7E-BD2E-4060-8A32-9654F4AB50F6}" srcOrd="0" destOrd="0" presId="urn:microsoft.com/office/officeart/2005/8/layout/vProcess5"/>
    <dgm:cxn modelId="{ED7BFDCF-39A2-41E0-B238-1BBAC82FFEC2}" type="presParOf" srcId="{59019F7E-BD2E-4060-8A32-9654F4AB50F6}" destId="{30A23FB1-5A62-4D3C-9DB2-2A5F22CDCB0F}" srcOrd="0" destOrd="0" presId="urn:microsoft.com/office/officeart/2005/8/layout/vProcess5"/>
    <dgm:cxn modelId="{407D6ED4-F59E-4AFF-A685-0A923E9321B4}" type="presParOf" srcId="{59019F7E-BD2E-4060-8A32-9654F4AB50F6}" destId="{E8859FD8-BB71-4C11-972A-F6759AA49648}" srcOrd="1" destOrd="0" presId="urn:microsoft.com/office/officeart/2005/8/layout/vProcess5"/>
    <dgm:cxn modelId="{2EDC4CBE-C243-4DA8-AFBB-9007C21C07AF}" type="presOf" srcId="{FB5140D3-7533-4544-B1FB-1C6D5C7DB7A3}" destId="{E8859FD8-BB71-4C11-972A-F6759AA49648}" srcOrd="0" destOrd="0" presId="urn:microsoft.com/office/officeart/2005/8/layout/vProcess5"/>
    <dgm:cxn modelId="{F3DAC2E0-8E01-4DF1-BC70-3DE4B2235DEA}" type="presParOf" srcId="{59019F7E-BD2E-4060-8A32-9654F4AB50F6}" destId="{04EF4EC1-BA57-4717-BDEC-86FC079D45D9}" srcOrd="2" destOrd="0" presId="urn:microsoft.com/office/officeart/2005/8/layout/vProcess5"/>
    <dgm:cxn modelId="{4BBC4E32-2A34-4F37-80D2-3B8236935409}" type="presOf" srcId="{F0105502-22A1-4FE6-A78C-90EAB4C3AA3E}" destId="{04EF4EC1-BA57-4717-BDEC-86FC079D45D9}" srcOrd="0" destOrd="0" presId="urn:microsoft.com/office/officeart/2005/8/layout/vProcess5"/>
    <dgm:cxn modelId="{8522793A-673D-4A8C-B2BA-C01F94293066}" type="presParOf" srcId="{59019F7E-BD2E-4060-8A32-9654F4AB50F6}" destId="{CFE8058D-93D3-4664-BB3F-B2EA2A757DAB}" srcOrd="3" destOrd="0" presId="urn:microsoft.com/office/officeart/2005/8/layout/vProcess5"/>
    <dgm:cxn modelId="{BB99A706-3059-4519-9B59-BDE61B5276A0}" type="presOf" srcId="{F7C2B88E-730A-4469-B756-876BB63CE368}" destId="{CFE8058D-93D3-4664-BB3F-B2EA2A757DAB}" srcOrd="0" destOrd="0" presId="urn:microsoft.com/office/officeart/2005/8/layout/vProcess5"/>
    <dgm:cxn modelId="{4D28A883-BDD0-4061-89B3-AEEF2AF24000}" type="presParOf" srcId="{59019F7E-BD2E-4060-8A32-9654F4AB50F6}" destId="{069AC082-C7B8-4C71-AD39-3419447DE4AD}" srcOrd="4" destOrd="0" presId="urn:microsoft.com/office/officeart/2005/8/layout/vProcess5"/>
    <dgm:cxn modelId="{F98A364A-8B87-413C-B4D9-F16B0C8D6135}" type="presOf" srcId="{81BA33B8-3668-45F0-9B67-817E9AEE457B}" destId="{069AC082-C7B8-4C71-AD39-3419447DE4AD}" srcOrd="0" destOrd="0" presId="urn:microsoft.com/office/officeart/2005/8/layout/vProcess5"/>
    <dgm:cxn modelId="{B3C90B52-0484-4483-AE02-E017C3A74906}" type="presParOf" srcId="{59019F7E-BD2E-4060-8A32-9654F4AB50F6}" destId="{FD295524-2A1D-4191-8029-3F88F21F241E}" srcOrd="5" destOrd="0" presId="urn:microsoft.com/office/officeart/2005/8/layout/vProcess5"/>
    <dgm:cxn modelId="{6E3D67E6-B110-4698-BDFD-977C0C9632A0}" type="presOf" srcId="{97A9790A-5BDC-40C4-950E-7CA7A3A204AF}" destId="{FD295524-2A1D-4191-8029-3F88F21F241E}" srcOrd="0" destOrd="0" presId="urn:microsoft.com/office/officeart/2005/8/layout/vProcess5"/>
    <dgm:cxn modelId="{95D0F87C-0AFB-451D-9C0B-AD46A3D1B26E}" type="presParOf" srcId="{59019F7E-BD2E-4060-8A32-9654F4AB50F6}" destId="{8B23DE24-5590-4B7E-859B-5DE346647C68}" srcOrd="6" destOrd="0" presId="urn:microsoft.com/office/officeart/2005/8/layout/vProcess5"/>
    <dgm:cxn modelId="{05BA56C7-9485-461A-AC3E-D3317ED785BD}" type="presOf" srcId="{34EE07AC-CF6D-4E63-BC9E-F4247812CE81}" destId="{8B23DE24-5590-4B7E-859B-5DE346647C68}" srcOrd="0" destOrd="0" presId="urn:microsoft.com/office/officeart/2005/8/layout/vProcess5"/>
    <dgm:cxn modelId="{33E5B54E-422A-4556-8283-DF2613FA5B57}" type="presParOf" srcId="{59019F7E-BD2E-4060-8A32-9654F4AB50F6}" destId="{8DF83C6A-B428-46E0-A16E-0B1937DCB761}" srcOrd="7" destOrd="0" presId="urn:microsoft.com/office/officeart/2005/8/layout/vProcess5"/>
    <dgm:cxn modelId="{266C3466-C9F8-4871-8420-67632D2AC439}" type="presOf" srcId="{8550C187-2A1D-4289-9611-D731337AB55C}" destId="{8DF83C6A-B428-46E0-A16E-0B1937DCB761}" srcOrd="0" destOrd="0" presId="urn:microsoft.com/office/officeart/2005/8/layout/vProcess5"/>
    <dgm:cxn modelId="{D56C8B7D-F27A-49C7-BA8A-73DAE133ADDE}" type="presParOf" srcId="{59019F7E-BD2E-4060-8A32-9654F4AB50F6}" destId="{14D34CDE-4F4A-4ACF-81F6-BD58C62B3EEC}" srcOrd="8" destOrd="0" presId="urn:microsoft.com/office/officeart/2005/8/layout/vProcess5"/>
    <dgm:cxn modelId="{AA0DB5E5-3081-43F1-9A08-DF0D0E21B331}" type="presOf" srcId="{EDEE762B-A8C0-4866-BA9B-39C801F1A4A1}" destId="{14D34CDE-4F4A-4ACF-81F6-BD58C62B3EEC}" srcOrd="0" destOrd="0" presId="urn:microsoft.com/office/officeart/2005/8/layout/vProcess5"/>
    <dgm:cxn modelId="{938EA195-EB83-4456-9395-70612B739575}" type="presParOf" srcId="{59019F7E-BD2E-4060-8A32-9654F4AB50F6}" destId="{2B4C7C11-EC7E-4C02-BADF-CA02F1958CE4}" srcOrd="9" destOrd="0" presId="urn:microsoft.com/office/officeart/2005/8/layout/vProcess5"/>
    <dgm:cxn modelId="{2E1C383B-EC3B-42BE-909B-5B078C7BEA11}" type="presOf" srcId="{310F6E9C-F253-4253-9720-59A192D8ED24}" destId="{2B4C7C11-EC7E-4C02-BADF-CA02F1958CE4}" srcOrd="0" destOrd="0" presId="urn:microsoft.com/office/officeart/2005/8/layout/vProcess5"/>
    <dgm:cxn modelId="{61B2BFE5-519E-4646-8F6A-AE1F573B694C}" type="presParOf" srcId="{59019F7E-BD2E-4060-8A32-9654F4AB50F6}" destId="{4B710C92-0F66-49C6-81D7-9BC2721871BA}" srcOrd="10" destOrd="0" presId="urn:microsoft.com/office/officeart/2005/8/layout/vProcess5"/>
    <dgm:cxn modelId="{B5FECE5F-9578-46E6-AA68-871B0FE5C44E}" type="presOf" srcId="{FB5140D3-7533-4544-B1FB-1C6D5C7DB7A3}" destId="{4B710C92-0F66-49C6-81D7-9BC2721871BA}" srcOrd="1" destOrd="0" presId="urn:microsoft.com/office/officeart/2005/8/layout/vProcess5"/>
    <dgm:cxn modelId="{A1485472-5A7B-41E1-AA28-AB8C6E80E945}" type="presParOf" srcId="{59019F7E-BD2E-4060-8A32-9654F4AB50F6}" destId="{15359F54-C719-4552-A013-6E32BE8D503F}" srcOrd="11" destOrd="0" presId="urn:microsoft.com/office/officeart/2005/8/layout/vProcess5"/>
    <dgm:cxn modelId="{AB0DA489-49D9-475A-89AE-818A73576B02}" type="presOf" srcId="{F0105502-22A1-4FE6-A78C-90EAB4C3AA3E}" destId="{15359F54-C719-4552-A013-6E32BE8D503F}" srcOrd="1" destOrd="0" presId="urn:microsoft.com/office/officeart/2005/8/layout/vProcess5"/>
    <dgm:cxn modelId="{6BD73D90-AE86-4CB4-A19B-4D58687137B8}" type="presParOf" srcId="{59019F7E-BD2E-4060-8A32-9654F4AB50F6}" destId="{0BEC5488-FA90-4006-99FC-004E2CCB207C}" srcOrd="12" destOrd="0" presId="urn:microsoft.com/office/officeart/2005/8/layout/vProcess5"/>
    <dgm:cxn modelId="{0EA4DF87-9F9B-412C-9F3D-B14C45122E09}" type="presOf" srcId="{F7C2B88E-730A-4469-B756-876BB63CE368}" destId="{0BEC5488-FA90-4006-99FC-004E2CCB207C}" srcOrd="1" destOrd="0" presId="urn:microsoft.com/office/officeart/2005/8/layout/vProcess5"/>
    <dgm:cxn modelId="{A39216FE-0A57-41A5-90AD-33F53FDD64B9}" type="presParOf" srcId="{59019F7E-BD2E-4060-8A32-9654F4AB50F6}" destId="{E6FA567F-5B32-42A9-BB1E-564876D4D763}" srcOrd="13" destOrd="0" presId="urn:microsoft.com/office/officeart/2005/8/layout/vProcess5"/>
    <dgm:cxn modelId="{80D57A81-3760-49C4-95CE-D6B7E3F232EF}" type="presOf" srcId="{81BA33B8-3668-45F0-9B67-817E9AEE457B}" destId="{E6FA567F-5B32-42A9-BB1E-564876D4D763}" srcOrd="1" destOrd="0" presId="urn:microsoft.com/office/officeart/2005/8/layout/vProcess5"/>
    <dgm:cxn modelId="{75C34647-1DF4-4944-B66D-FF802D63DA39}" type="presParOf" srcId="{59019F7E-BD2E-4060-8A32-9654F4AB50F6}" destId="{1F957190-6797-4212-974C-88A051DEDDAC}" srcOrd="14" destOrd="0" presId="urn:microsoft.com/office/officeart/2005/8/layout/vProcess5"/>
    <dgm:cxn modelId="{D595ADE3-520B-4D8B-87EA-947BE3325F15}" type="presOf" srcId="{97A9790A-5BDC-40C4-950E-7CA7A3A204AF}" destId="{1F957190-6797-4212-974C-88A051DEDDAC}"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819964" cy="5724644"/>
        <a:chOff x="0" y="0"/>
        <a:chExt cx="11819964" cy="5724644"/>
      </a:xfrm>
    </dsp:grpSpPr>
    <dsp:sp modelId="{6D50CE90-C93B-455F-B95A-6BA353E09604}">
      <dsp:nvSpPr>
        <dsp:cNvPr id="3" name="Oval 2"/>
        <dsp:cNvSpPr/>
      </dsp:nvSpPr>
      <dsp:spPr bwMode="white">
        <a:xfrm>
          <a:off x="436" y="55005"/>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436" y="55005"/>
        <a:ext cx="1564904" cy="1564904"/>
      </dsp:txXfrm>
    </dsp:sp>
    <dsp:sp modelId="{94EE4D7D-C8C7-49E6-B455-4DB47530CAA3}">
      <dsp:nvSpPr>
        <dsp:cNvPr id="4" name="Rectangles 3"/>
        <dsp:cNvSpPr/>
      </dsp:nvSpPr>
      <dsp:spPr bwMode="white">
        <a:xfrm>
          <a:off x="329066" y="383635"/>
          <a:ext cx="907645" cy="907645"/>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329066" y="383635"/>
        <a:ext cx="907645" cy="907645"/>
      </dsp:txXfrm>
    </dsp:sp>
    <dsp:sp modelId="{36C06543-ABAD-46BA-89D4-4773F98A9EEC}">
      <dsp:nvSpPr>
        <dsp:cNvPr id="5" name="Rectangles 4"/>
        <dsp:cNvSpPr/>
      </dsp:nvSpPr>
      <dsp:spPr bwMode="white">
        <a:xfrm>
          <a:off x="1900677" y="55005"/>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Personalization and User Experience:- </a:t>
          </a:r>
          <a:r>
            <a:rPr lang="en-US">
              <a:solidFill>
                <a:schemeClr val="tx1"/>
              </a:solidFill>
            </a:rPr>
            <a:t>Recommendation systems enable personalized content and product recommendations tailored to individual users' preferences, behaviors, and interests. This leads to improved user experiences, higher engagement, and increased user satisfaction.</a:t>
          </a:r>
          <a:endParaRPr>
            <a:solidFill>
              <a:schemeClr val="tx1"/>
            </a:solidFill>
          </a:endParaRPr>
        </a:p>
      </dsp:txBody>
      <dsp:txXfrm>
        <a:off x="1900677" y="55005"/>
        <a:ext cx="3688703" cy="1564904"/>
      </dsp:txXfrm>
    </dsp:sp>
    <dsp:sp modelId="{DD193779-28B4-4CC6-8BDE-F2C0ECD3E261}">
      <dsp:nvSpPr>
        <dsp:cNvPr id="6" name="Oval 5"/>
        <dsp:cNvSpPr/>
      </dsp:nvSpPr>
      <dsp:spPr bwMode="white">
        <a:xfrm>
          <a:off x="6232109" y="55005"/>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6232109" y="55005"/>
        <a:ext cx="1564904" cy="1564904"/>
      </dsp:txXfrm>
    </dsp:sp>
    <dsp:sp modelId="{F7196AE6-53FF-4EDD-B766-657D745F7F75}">
      <dsp:nvSpPr>
        <dsp:cNvPr id="7" name="Rectangles 6"/>
        <dsp:cNvSpPr/>
      </dsp:nvSpPr>
      <dsp:spPr bwMode="white">
        <a:xfrm>
          <a:off x="6560739" y="383635"/>
          <a:ext cx="907645" cy="90764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6560739" y="383635"/>
        <a:ext cx="907645" cy="907645"/>
      </dsp:txXfrm>
    </dsp:sp>
    <dsp:sp modelId="{45750B3B-9E3C-4D61-97C4-F12B63CD2D52}">
      <dsp:nvSpPr>
        <dsp:cNvPr id="8" name="Rectangles 7"/>
        <dsp:cNvSpPr/>
      </dsp:nvSpPr>
      <dsp:spPr bwMode="white">
        <a:xfrm>
          <a:off x="8132350" y="55005"/>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Business Value:-</a:t>
          </a:r>
          <a:r>
            <a:rPr lang="en-US">
              <a:solidFill>
                <a:schemeClr val="tx1"/>
              </a:solidFill>
            </a:rPr>
            <a:t>Effective recommendation systems can lead to increased revenue by promoting relevant products or content to users.</a:t>
          </a:r>
          <a:endParaRPr>
            <a:solidFill>
              <a:schemeClr val="tx1"/>
            </a:solidFill>
          </a:endParaRPr>
        </a:p>
      </dsp:txBody>
      <dsp:txXfrm>
        <a:off x="8132350" y="55005"/>
        <a:ext cx="3688703" cy="1564904"/>
      </dsp:txXfrm>
    </dsp:sp>
    <dsp:sp modelId="{85862D7D-A659-4C47-95F4-4B96B1EE74C3}">
      <dsp:nvSpPr>
        <dsp:cNvPr id="9" name="Oval 8"/>
        <dsp:cNvSpPr/>
      </dsp:nvSpPr>
      <dsp:spPr bwMode="white">
        <a:xfrm>
          <a:off x="436" y="2079870"/>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436" y="2079870"/>
        <a:ext cx="1564904" cy="1564904"/>
      </dsp:txXfrm>
    </dsp:sp>
    <dsp:sp modelId="{54770C46-B987-4099-A10C-D78C2E97B982}">
      <dsp:nvSpPr>
        <dsp:cNvPr id="10" name="Rectangles 9"/>
        <dsp:cNvSpPr/>
      </dsp:nvSpPr>
      <dsp:spPr bwMode="white">
        <a:xfrm>
          <a:off x="329066" y="2408500"/>
          <a:ext cx="907645" cy="907645"/>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329066" y="2408500"/>
        <a:ext cx="907645" cy="907645"/>
      </dsp:txXfrm>
    </dsp:sp>
    <dsp:sp modelId="{694344DF-6E38-44EF-B107-618974EB14B0}">
      <dsp:nvSpPr>
        <dsp:cNvPr id="11" name="Rectangles 10"/>
        <dsp:cNvSpPr/>
      </dsp:nvSpPr>
      <dsp:spPr bwMode="white">
        <a:xfrm>
          <a:off x="1900677" y="2079870"/>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Discovery of New Content:-</a:t>
          </a:r>
          <a:r>
            <a:rPr lang="en-US">
              <a:solidFill>
                <a:schemeClr val="tx1"/>
              </a:solidFill>
            </a:rPr>
            <a:t>Recommendation systems can introduce users to new and relevant content they might not have discovered on their own. This is particularly valuable in creative industries like music, literature, and art, where exposure to new works is essential.</a:t>
          </a:r>
          <a:endParaRPr>
            <a:solidFill>
              <a:schemeClr val="tx1"/>
            </a:solidFill>
          </a:endParaRPr>
        </a:p>
      </dsp:txBody>
      <dsp:txXfrm>
        <a:off x="1900677" y="2079870"/>
        <a:ext cx="3688703" cy="1564904"/>
      </dsp:txXfrm>
    </dsp:sp>
    <dsp:sp modelId="{2D90AC18-E1D8-4459-AF35-39D3F5BF6221}">
      <dsp:nvSpPr>
        <dsp:cNvPr id="12" name="Oval 11"/>
        <dsp:cNvSpPr/>
      </dsp:nvSpPr>
      <dsp:spPr bwMode="white">
        <a:xfrm>
          <a:off x="6232109" y="2079870"/>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6232109" y="2079870"/>
        <a:ext cx="1564904" cy="1564904"/>
      </dsp:txXfrm>
    </dsp:sp>
    <dsp:sp modelId="{753CE584-C95A-4B49-B6F6-FA6376D10776}">
      <dsp:nvSpPr>
        <dsp:cNvPr id="13" name="Rectangles 12"/>
        <dsp:cNvSpPr/>
      </dsp:nvSpPr>
      <dsp:spPr bwMode="white">
        <a:xfrm>
          <a:off x="6560739" y="2408500"/>
          <a:ext cx="907645" cy="90764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sp:spPr>
      <dsp:style>
        <a:lnRef idx="2">
          <a:schemeClr val="lt1"/>
        </a:lnRef>
        <a:fillRef idx="1">
          <a:schemeClr val="accent1"/>
        </a:fillRef>
        <a:effectRef idx="0">
          <a:scrgbClr r="0" g="0" b="0"/>
        </a:effectRef>
        <a:fontRef idx="minor">
          <a:schemeClr val="lt1"/>
        </a:fontRef>
      </dsp:style>
      <dsp:txXfrm>
        <a:off x="6560739" y="2408500"/>
        <a:ext cx="907645" cy="907645"/>
      </dsp:txXfrm>
    </dsp:sp>
    <dsp:sp modelId="{9EE91093-4CAC-4697-8D5D-20093027E234}">
      <dsp:nvSpPr>
        <dsp:cNvPr id="14" name="Rectangles 13"/>
        <dsp:cNvSpPr/>
      </dsp:nvSpPr>
      <dsp:spPr bwMode="white">
        <a:xfrm>
          <a:off x="8132350" y="2079870"/>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Enhanced Engagement:-</a:t>
          </a:r>
          <a:r>
            <a:rPr lang="en-US">
              <a:solidFill>
                <a:schemeClr val="tx1"/>
              </a:solidFill>
            </a:rPr>
            <a:t>Platforms with strong recommendation systems tend to keep users engaged for longer periods. Engaged users are more likely to interact with advertisements, contribute user-generated content, and participate in community discussions.</a:t>
          </a:r>
          <a:endParaRPr>
            <a:solidFill>
              <a:schemeClr val="tx1"/>
            </a:solidFill>
          </a:endParaRPr>
        </a:p>
      </dsp:txBody>
      <dsp:txXfrm>
        <a:off x="8132350" y="2079870"/>
        <a:ext cx="3688703" cy="1564904"/>
      </dsp:txXfrm>
    </dsp:sp>
    <dsp:sp modelId="{969E16B2-D0E5-4D1C-A239-A57723D3E2D1}">
      <dsp:nvSpPr>
        <dsp:cNvPr id="15" name="Oval 14"/>
        <dsp:cNvSpPr/>
      </dsp:nvSpPr>
      <dsp:spPr bwMode="white">
        <a:xfrm>
          <a:off x="436" y="4104734"/>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436" y="4104734"/>
        <a:ext cx="1564904" cy="1564904"/>
      </dsp:txXfrm>
    </dsp:sp>
    <dsp:sp modelId="{894A0B96-E404-4A79-AA24-C4F6685223B8}">
      <dsp:nvSpPr>
        <dsp:cNvPr id="16" name="Rectangles 15"/>
        <dsp:cNvSpPr/>
      </dsp:nvSpPr>
      <dsp:spPr bwMode="white">
        <a:xfrm>
          <a:off x="329066" y="4433364"/>
          <a:ext cx="907645" cy="907645"/>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sp:spPr>
      <dsp:style>
        <a:lnRef idx="2">
          <a:schemeClr val="lt1"/>
        </a:lnRef>
        <a:fillRef idx="1">
          <a:schemeClr val="accent1"/>
        </a:fillRef>
        <a:effectRef idx="0">
          <a:scrgbClr r="0" g="0" b="0"/>
        </a:effectRef>
        <a:fontRef idx="minor">
          <a:schemeClr val="lt1"/>
        </a:fontRef>
      </dsp:style>
      <dsp:txXfrm>
        <a:off x="329066" y="4433364"/>
        <a:ext cx="907645" cy="907645"/>
      </dsp:txXfrm>
    </dsp:sp>
    <dsp:sp modelId="{50426AC3-4F9C-458A-8A75-D71AA59F74DD}">
      <dsp:nvSpPr>
        <dsp:cNvPr id="17" name="Rectangles 16"/>
        <dsp:cNvSpPr/>
      </dsp:nvSpPr>
      <dsp:spPr bwMode="white">
        <a:xfrm>
          <a:off x="1900677" y="4104734"/>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Data Science and Machine Learning Applications:-</a:t>
          </a:r>
          <a:r>
            <a:rPr lang="en-US">
              <a:solidFill>
                <a:schemeClr val="tx1"/>
              </a:solidFill>
            </a:rPr>
            <a:t>Recommendation systems are a fascinating application of machine learning and data science techniques. Studying these systems provides insights into collaborative filtering, matrix factorization, deep learning, and more.</a:t>
          </a:r>
          <a:endParaRPr>
            <a:solidFill>
              <a:schemeClr val="tx1"/>
            </a:solidFill>
          </a:endParaRPr>
        </a:p>
      </dsp:txBody>
      <dsp:txXfrm>
        <a:off x="1900677" y="4104734"/>
        <a:ext cx="3688703" cy="1564904"/>
      </dsp:txXfrm>
    </dsp:sp>
    <dsp:sp modelId="{2B119758-D234-4680-8786-85FD229D897B}">
      <dsp:nvSpPr>
        <dsp:cNvPr id="18" name="Oval 17"/>
        <dsp:cNvSpPr/>
      </dsp:nvSpPr>
      <dsp:spPr bwMode="white">
        <a:xfrm>
          <a:off x="6232109" y="4104734"/>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6232109" y="4104734"/>
        <a:ext cx="1564904" cy="1564904"/>
      </dsp:txXfrm>
    </dsp:sp>
    <dsp:sp modelId="{061D0DB2-F001-4C12-8254-6CB80BBC0186}">
      <dsp:nvSpPr>
        <dsp:cNvPr id="19" name="Rectangles 18"/>
        <dsp:cNvSpPr/>
      </dsp:nvSpPr>
      <dsp:spPr bwMode="white">
        <a:xfrm>
          <a:off x="6560739" y="4433364"/>
          <a:ext cx="907645" cy="907645"/>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sp:spPr>
      <dsp:style>
        <a:lnRef idx="2">
          <a:schemeClr val="lt1"/>
        </a:lnRef>
        <a:fillRef idx="1">
          <a:schemeClr val="accent1"/>
        </a:fillRef>
        <a:effectRef idx="0">
          <a:scrgbClr r="0" g="0" b="0"/>
        </a:effectRef>
        <a:fontRef idx="minor">
          <a:schemeClr val="lt1"/>
        </a:fontRef>
      </dsp:style>
      <dsp:txXfrm>
        <a:off x="6560739" y="4433364"/>
        <a:ext cx="907645" cy="907645"/>
      </dsp:txXfrm>
    </dsp:sp>
    <dsp:sp modelId="{DCC710D2-11CD-425D-936E-9DD01E3141EB}">
      <dsp:nvSpPr>
        <dsp:cNvPr id="20" name="Rectangles 19"/>
        <dsp:cNvSpPr/>
      </dsp:nvSpPr>
      <dsp:spPr bwMode="white">
        <a:xfrm>
          <a:off x="8132350" y="4104734"/>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Social Impact:-</a:t>
          </a:r>
          <a:r>
            <a:rPr lang="en-US">
              <a:solidFill>
                <a:schemeClr val="tx1"/>
              </a:solidFill>
            </a:rPr>
            <a:t>In domains like healthcare, education, and public services, recommendation systems can be used to suggest personalized treatments, learning resources, or government services, thus contributing to improved outcomes and individual well-being.</a:t>
          </a:r>
          <a:endParaRPr>
            <a:solidFill>
              <a:schemeClr val="tx1"/>
            </a:solidFill>
          </a:endParaRPr>
        </a:p>
      </dsp:txBody>
      <dsp:txXfrm>
        <a:off x="8132350" y="4104734"/>
        <a:ext cx="3688703" cy="1564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732994" cy="6432530"/>
        <a:chOff x="0" y="0"/>
        <a:chExt cx="10732994" cy="6432530"/>
      </a:xfrm>
    </dsp:grpSpPr>
    <dsp:sp modelId="{1CD5905F-BBFC-4DF1-B21A-34FF67B34014}">
      <dsp:nvSpPr>
        <dsp:cNvPr id="3" name="Oval 2"/>
        <dsp:cNvSpPr/>
      </dsp:nvSpPr>
      <dsp:spPr bwMode="white">
        <a:xfrm>
          <a:off x="396" y="567892"/>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396" y="567892"/>
        <a:ext cx="1420995" cy="1420995"/>
      </dsp:txXfrm>
    </dsp:sp>
    <dsp:sp modelId="{B09F1D40-065F-448D-85BB-A4B9483A6A04}">
      <dsp:nvSpPr>
        <dsp:cNvPr id="4" name="Rectangles 3"/>
        <dsp:cNvSpPr/>
      </dsp:nvSpPr>
      <dsp:spPr bwMode="white">
        <a:xfrm>
          <a:off x="298805" y="866301"/>
          <a:ext cx="824177" cy="824177"/>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298805" y="866301"/>
        <a:ext cx="824177" cy="824177"/>
      </dsp:txXfrm>
    </dsp:sp>
    <dsp:sp modelId="{F2868C2F-7986-4238-BCC2-012455985B0C}">
      <dsp:nvSpPr>
        <dsp:cNvPr id="5" name="Rectangles 4"/>
        <dsp:cNvSpPr/>
      </dsp:nvSpPr>
      <dsp:spPr bwMode="white">
        <a:xfrm>
          <a:off x="1725890" y="567892"/>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b="1">
              <a:solidFill>
                <a:schemeClr val="tx1"/>
              </a:solidFill>
            </a:rPr>
            <a:t>Personalization: </a:t>
          </a:r>
          <a:r>
            <a:rPr lang="en-US">
              <a:solidFill>
                <a:schemeClr val="tx1"/>
              </a:solidFill>
            </a:rPr>
            <a:t>The primary objective of most recommendation systems is to provide personalized recommendations to users based on their preferences, behaviors, and past interactions. The system aims to understand individual users' tastes and interests to suggest content or items that are likely to be of interest to them.</a:t>
          </a:r>
          <a:endParaRPr>
            <a:solidFill>
              <a:schemeClr val="tx1"/>
            </a:solidFill>
          </a:endParaRPr>
        </a:p>
      </dsp:txBody>
      <dsp:txXfrm>
        <a:off x="1725890" y="567892"/>
        <a:ext cx="3349488" cy="1420995"/>
      </dsp:txXfrm>
    </dsp:sp>
    <dsp:sp modelId="{AA6186CC-5C63-4FD5-A90F-7C3A4A69742B}">
      <dsp:nvSpPr>
        <dsp:cNvPr id="6" name="Oval 5"/>
        <dsp:cNvSpPr/>
      </dsp:nvSpPr>
      <dsp:spPr bwMode="white">
        <a:xfrm>
          <a:off x="5659001" y="567892"/>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5659001" y="567892"/>
        <a:ext cx="1420995" cy="1420995"/>
      </dsp:txXfrm>
    </dsp:sp>
    <dsp:sp modelId="{77290F49-8196-4DCC-A9AD-5E56925117A3}">
      <dsp:nvSpPr>
        <dsp:cNvPr id="7" name="Rectangles 6"/>
        <dsp:cNvSpPr/>
      </dsp:nvSpPr>
      <dsp:spPr bwMode="white">
        <a:xfrm>
          <a:off x="5957410" y="866301"/>
          <a:ext cx="824177" cy="824177"/>
        </a:xfrm>
        <a:prstGeom prst="rect">
          <a:avLst/>
        </a:prstGeom>
        <a:blipFill>
          <a:blip r:embed="rId3">
            <a:extLst>
              <a:ext uri="{28A0092B-C50C-407E-A947-70E740481C1C}">
                <a14:useLocalDpi xmlns:a14="http://schemas.microsoft.com/office/drawing/2010/main" val="0"/>
              </a:ext>
            </a:extLst>
          </a:blip>
          <a:stretch>
            <a:fillRect/>
          </a:stretch>
        </a:blipFill>
      </dsp:spPr>
      <dsp:style>
        <a:lnRef idx="2">
          <a:schemeClr val="lt1"/>
        </a:lnRef>
        <a:fillRef idx="1">
          <a:schemeClr val="accent1"/>
        </a:fillRef>
        <a:effectRef idx="0">
          <a:scrgbClr r="0" g="0" b="0"/>
        </a:effectRef>
        <a:fontRef idx="minor">
          <a:schemeClr val="lt1"/>
        </a:fontRef>
      </dsp:style>
      <dsp:txXfrm>
        <a:off x="5957410" y="866301"/>
        <a:ext cx="824177" cy="824177"/>
      </dsp:txXfrm>
    </dsp:sp>
    <dsp:sp modelId="{45FBC5EE-E450-4E65-B2B3-0481935A2973}">
      <dsp:nvSpPr>
        <dsp:cNvPr id="8" name="Rectangles 7"/>
        <dsp:cNvSpPr/>
      </dsp:nvSpPr>
      <dsp:spPr bwMode="white">
        <a:xfrm>
          <a:off x="7384495" y="567892"/>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b="1">
              <a:solidFill>
                <a:schemeClr val="tx1"/>
              </a:solidFill>
            </a:rPr>
            <a:t>User Engagement:</a:t>
          </a:r>
          <a:r>
            <a:rPr lang="en-US">
              <a:solidFill>
                <a:schemeClr val="tx1"/>
              </a:solidFill>
            </a:rPr>
            <a:t> Recommendation systems aim to increase user engagement by suggesting content that captures users' attention and keeps them interacting with the platform for longer periods. Engaged users are more likely to continue using the service and generating valuable data for the recommendation algorithms.</a:t>
          </a:r>
          <a:endParaRPr>
            <a:solidFill>
              <a:schemeClr val="tx1"/>
            </a:solidFill>
          </a:endParaRPr>
        </a:p>
      </dsp:txBody>
      <dsp:txXfrm>
        <a:off x="7384495" y="567892"/>
        <a:ext cx="3349488" cy="1420995"/>
      </dsp:txXfrm>
    </dsp:sp>
    <dsp:sp modelId="{568210B0-7D33-481E-BE22-0C8E6A9FF95D}">
      <dsp:nvSpPr>
        <dsp:cNvPr id="9" name="Oval 8"/>
        <dsp:cNvSpPr/>
      </dsp:nvSpPr>
      <dsp:spPr bwMode="white">
        <a:xfrm>
          <a:off x="396" y="2505768"/>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396" y="2505768"/>
        <a:ext cx="1420995" cy="1420995"/>
      </dsp:txXfrm>
    </dsp:sp>
    <dsp:sp modelId="{6713BA8A-2AF9-4C0D-B56A-BA2D9EAF4C3D}">
      <dsp:nvSpPr>
        <dsp:cNvPr id="10" name="Rectangles 9"/>
        <dsp:cNvSpPr/>
      </dsp:nvSpPr>
      <dsp:spPr bwMode="white">
        <a:xfrm>
          <a:off x="298805" y="2804176"/>
          <a:ext cx="824177" cy="82417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sp:spPr>
      <dsp:style>
        <a:lnRef idx="2">
          <a:schemeClr val="lt1"/>
        </a:lnRef>
        <a:fillRef idx="1">
          <a:schemeClr val="accent1"/>
        </a:fillRef>
        <a:effectRef idx="0">
          <a:scrgbClr r="0" g="0" b="0"/>
        </a:effectRef>
        <a:fontRef idx="minor">
          <a:schemeClr val="lt1"/>
        </a:fontRef>
      </dsp:style>
      <dsp:txXfrm>
        <a:off x="298805" y="2804176"/>
        <a:ext cx="824177" cy="824177"/>
      </dsp:txXfrm>
    </dsp:sp>
    <dsp:sp modelId="{11CFDD0A-949E-42A3-9898-6757AE8EA313}">
      <dsp:nvSpPr>
        <dsp:cNvPr id="11" name="Rectangles 10"/>
        <dsp:cNvSpPr/>
      </dsp:nvSpPr>
      <dsp:spPr bwMode="white">
        <a:xfrm>
          <a:off x="1725890" y="2505768"/>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b="1">
              <a:solidFill>
                <a:schemeClr val="tx1"/>
              </a:solidFill>
            </a:rPr>
            <a:t>Improved User Experience:</a:t>
          </a:r>
          <a:r>
            <a:rPr lang="en-US">
              <a:solidFill>
                <a:schemeClr val="tx1"/>
              </a:solidFill>
            </a:rPr>
            <a:t> By offering relevant and interesting recommendations, recommendation systems enhance the overall user experience. Users appreciate platforms that understand their needs and help them discover content that aligns with their interests.</a:t>
          </a:r>
          <a:endParaRPr>
            <a:solidFill>
              <a:schemeClr val="tx1"/>
            </a:solidFill>
          </a:endParaRPr>
        </a:p>
      </dsp:txBody>
      <dsp:txXfrm>
        <a:off x="1725890" y="2505768"/>
        <a:ext cx="3349488" cy="1420995"/>
      </dsp:txXfrm>
    </dsp:sp>
    <dsp:sp modelId="{A41DF007-767F-42E4-8596-E9769069C063}">
      <dsp:nvSpPr>
        <dsp:cNvPr id="12" name="Oval 11"/>
        <dsp:cNvSpPr/>
      </dsp:nvSpPr>
      <dsp:spPr bwMode="white">
        <a:xfrm>
          <a:off x="5659001" y="2505768"/>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5659001" y="2505768"/>
        <a:ext cx="1420995" cy="1420995"/>
      </dsp:txXfrm>
    </dsp:sp>
    <dsp:sp modelId="{9D778C55-2A6B-4129-AB06-1FF8297541F4}">
      <dsp:nvSpPr>
        <dsp:cNvPr id="13" name="Rectangles 12"/>
        <dsp:cNvSpPr/>
      </dsp:nvSpPr>
      <dsp:spPr bwMode="white">
        <a:xfrm>
          <a:off x="5957410" y="2804176"/>
          <a:ext cx="824177" cy="824177"/>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sp:spPr>
      <dsp:style>
        <a:lnRef idx="2">
          <a:schemeClr val="lt1"/>
        </a:lnRef>
        <a:fillRef idx="1">
          <a:schemeClr val="accent1"/>
        </a:fillRef>
        <a:effectRef idx="0">
          <a:scrgbClr r="0" g="0" b="0"/>
        </a:effectRef>
        <a:fontRef idx="minor">
          <a:schemeClr val="lt1"/>
        </a:fontRef>
      </dsp:style>
      <dsp:txXfrm>
        <a:off x="5957410" y="2804176"/>
        <a:ext cx="824177" cy="824177"/>
      </dsp:txXfrm>
    </dsp:sp>
    <dsp:sp modelId="{FB136641-D8BD-42C9-8CCA-9C1751EBE90E}">
      <dsp:nvSpPr>
        <dsp:cNvPr id="14" name="Rectangles 13"/>
        <dsp:cNvSpPr/>
      </dsp:nvSpPr>
      <dsp:spPr bwMode="white">
        <a:xfrm>
          <a:off x="7384495" y="2505768"/>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b="1">
              <a:solidFill>
                <a:schemeClr val="tx1"/>
              </a:solidFill>
            </a:rPr>
            <a:t>Discovery of New Content:</a:t>
          </a:r>
          <a:r>
            <a:rPr lang="en-US">
              <a:solidFill>
                <a:schemeClr val="tx1"/>
              </a:solidFill>
            </a:rPr>
            <a:t> While personalization is important, recommendation systems also seek to introduce users to new and diverse content they might not have encountered otherwise. This encourages exploration and helps users discover hidden gems or items outside their usual preferences.</a:t>
          </a:r>
          <a:endParaRPr>
            <a:solidFill>
              <a:schemeClr val="tx1"/>
            </a:solidFill>
          </a:endParaRPr>
        </a:p>
      </dsp:txBody>
      <dsp:txXfrm>
        <a:off x="7384495" y="2505768"/>
        <a:ext cx="3349488" cy="1420995"/>
      </dsp:txXfrm>
    </dsp:sp>
    <dsp:sp modelId="{BD5BD767-BBA5-4009-B5F8-57ADB013BB5C}">
      <dsp:nvSpPr>
        <dsp:cNvPr id="15" name="Oval 14"/>
        <dsp:cNvSpPr/>
      </dsp:nvSpPr>
      <dsp:spPr bwMode="white">
        <a:xfrm>
          <a:off x="396" y="4443643"/>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396" y="4443643"/>
        <a:ext cx="1420995" cy="1420995"/>
      </dsp:txXfrm>
    </dsp:sp>
    <dsp:sp modelId="{A3D21203-53ED-4E60-9909-56C01C1B85A1}">
      <dsp:nvSpPr>
        <dsp:cNvPr id="16" name="Rectangles 15"/>
        <dsp:cNvSpPr/>
      </dsp:nvSpPr>
      <dsp:spPr bwMode="white">
        <a:xfrm>
          <a:off x="298805" y="4742052"/>
          <a:ext cx="824177" cy="824177"/>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sp:spPr>
      <dsp:style>
        <a:lnRef idx="2">
          <a:schemeClr val="lt1"/>
        </a:lnRef>
        <a:fillRef idx="1">
          <a:schemeClr val="accent1"/>
        </a:fillRef>
        <a:effectRef idx="0">
          <a:scrgbClr r="0" g="0" b="0"/>
        </a:effectRef>
        <a:fontRef idx="minor">
          <a:schemeClr val="lt1"/>
        </a:fontRef>
      </dsp:style>
      <dsp:txXfrm>
        <a:off x="298805" y="4742052"/>
        <a:ext cx="824177" cy="824177"/>
      </dsp:txXfrm>
    </dsp:sp>
    <dsp:sp modelId="{2A6EC513-3D55-4074-BF16-40EB179D5B48}">
      <dsp:nvSpPr>
        <dsp:cNvPr id="17" name="Rectangles 16"/>
        <dsp:cNvSpPr/>
      </dsp:nvSpPr>
      <dsp:spPr bwMode="white">
        <a:xfrm>
          <a:off x="1725890" y="4443643"/>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b="1">
              <a:solidFill>
                <a:schemeClr val="tx1"/>
              </a:solidFill>
            </a:rPr>
            <a:t>Increased Sales and Revenue:</a:t>
          </a:r>
          <a:r>
            <a:rPr lang="en-US">
              <a:solidFill>
                <a:schemeClr val="tx1"/>
              </a:solidFill>
            </a:rPr>
            <a:t> In e-commerce platforms, one of the main objectives is to boost sales by suggesting products that users are likely to purchase. Effective recommendations can lead to higher conversion rates and increased revenue for the platform.</a:t>
          </a:r>
          <a:endParaRPr>
            <a:solidFill>
              <a:schemeClr val="tx1"/>
            </a:solidFill>
          </a:endParaRPr>
        </a:p>
      </dsp:txBody>
      <dsp:txXfrm>
        <a:off x="1725890" y="4443643"/>
        <a:ext cx="3349488" cy="1420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40160" cy="5271135"/>
        <a:chOff x="0" y="0"/>
        <a:chExt cx="11440160" cy="5271135"/>
      </a:xfrm>
    </dsp:grpSpPr>
    <dsp:sp modelId="{E8859FD8-BB71-4C11-972A-F6759AA49648}">
      <dsp:nvSpPr>
        <dsp:cNvPr id="3" name="Rounded Rectangle 2"/>
        <dsp:cNvSpPr/>
      </dsp:nvSpPr>
      <dsp:spPr bwMode="white">
        <a:xfrm>
          <a:off x="0" y="0"/>
          <a:ext cx="8808923" cy="94880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gn="ctr" rtl="0">
            <a:lnSpc>
              <a:spcPct val="100000"/>
            </a:lnSpc>
            <a:spcBef>
              <a:spcPct val="0"/>
            </a:spcBef>
            <a:spcAft>
              <a:spcPct val="35000"/>
            </a:spcAft>
          </a:pPr>
          <a:r>
            <a:rPr lang="en-US">
              <a:solidFill>
                <a:schemeClr val="bg1"/>
              </a:solidFill>
              <a:latin typeface="+mj-lt"/>
              <a:cs typeface="+mj-lt"/>
            </a:rPr>
            <a:t>Content Based Movie Recommendation System ,International Journal of Research in Industrial Engineering 2020, by </a:t>
          </a:r>
          <a:r>
            <a:rPr lang="en-IN">
              <a:solidFill>
                <a:schemeClr val="bg1"/>
              </a:solidFill>
              <a:latin typeface="+mj-lt"/>
              <a:cs typeface="+mj-lt"/>
            </a:rPr>
            <a:t>N. Pradeep * , K. K. Rao Mangalore, B. Rajpal, N. Prasad, R. Shastri.</a:t>
          </a:r>
          <a:endParaRPr lang="en-IN">
            <a:solidFill>
              <a:schemeClr val="bg1"/>
            </a:solidFill>
            <a:latin typeface="+mj-lt"/>
            <a:cs typeface="+mj-lt"/>
          </a:endParaRPr>
        </a:p>
      </dsp:txBody>
      <dsp:txXfrm>
        <a:off x="0" y="0"/>
        <a:ext cx="8808923" cy="948804"/>
      </dsp:txXfrm>
    </dsp:sp>
    <dsp:sp modelId="{04EF4EC1-BA57-4717-BDEC-86FC079D45D9}">
      <dsp:nvSpPr>
        <dsp:cNvPr id="4" name="Rounded Rectangle 3"/>
        <dsp:cNvSpPr/>
      </dsp:nvSpPr>
      <dsp:spPr bwMode="white">
        <a:xfrm>
          <a:off x="657809" y="1080583"/>
          <a:ext cx="8808923" cy="94880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gn="ctr">
            <a:lnSpc>
              <a:spcPct val="100000"/>
            </a:lnSpc>
            <a:spcBef>
              <a:spcPct val="0"/>
            </a:spcBef>
            <a:spcAft>
              <a:spcPct val="35000"/>
            </a:spcAft>
          </a:pPr>
          <a:r>
            <a:rPr lang="en-IN"/>
            <a:t>Movie Recommender System Using K-Means Clustering AND K-Nearest Neighbor,</a:t>
          </a:r>
          <a:r>
            <a:rPr lang="en-US"/>
            <a:t> IEEE  (2019) by authors </a:t>
          </a:r>
          <a:r>
            <a:rPr lang="en-IN"/>
            <a:t>Rishabh Ahuja, Arun Solanki, Anand Nayyar.</a:t>
          </a:r>
          <a:endParaRPr lang="en-US"/>
        </a:p>
      </dsp:txBody>
      <dsp:txXfrm>
        <a:off x="657809" y="1080583"/>
        <a:ext cx="8808923" cy="948804"/>
      </dsp:txXfrm>
    </dsp:sp>
    <dsp:sp modelId="{CFE8058D-93D3-4664-BB3F-B2EA2A757DAB}">
      <dsp:nvSpPr>
        <dsp:cNvPr id="5" name="Rounded Rectangle 4"/>
        <dsp:cNvSpPr/>
      </dsp:nvSpPr>
      <dsp:spPr bwMode="white">
        <a:xfrm>
          <a:off x="1315618" y="2161165"/>
          <a:ext cx="8808923" cy="94880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gn="ctr">
            <a:lnSpc>
              <a:spcPct val="100000"/>
            </a:lnSpc>
            <a:spcBef>
              <a:spcPct val="0"/>
            </a:spcBef>
            <a:spcAft>
              <a:spcPct val="35000"/>
            </a:spcAft>
          </a:pPr>
          <a:r>
            <a:rPr lang="en-US"/>
            <a:t>FLEX: A Content Based Movie Recommender ,2020 International Conference for Emerging Technology (INCET) Belgaum, India. Jun 5-7, 2020 by </a:t>
          </a:r>
          <a:r>
            <a:rPr lang="en-IN"/>
            <a:t>Rujhan Singla1 , Saamarth Gupta2 , Anirudh Gupta3 , Dinesh Kumar Vishwakarma.</a:t>
          </a:r>
          <a:endParaRPr lang="en-US"/>
        </a:p>
      </dsp:txBody>
      <dsp:txXfrm>
        <a:off x="1315618" y="2161165"/>
        <a:ext cx="8808923" cy="948804"/>
      </dsp:txXfrm>
    </dsp:sp>
    <dsp:sp modelId="{069AC082-C7B8-4C71-AD39-3419447DE4AD}">
      <dsp:nvSpPr>
        <dsp:cNvPr id="6" name="Rounded Rectangle 5"/>
        <dsp:cNvSpPr/>
      </dsp:nvSpPr>
      <dsp:spPr bwMode="white">
        <a:xfrm>
          <a:off x="1973428" y="3241748"/>
          <a:ext cx="8808923" cy="94880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gn="ctr">
            <a:lnSpc>
              <a:spcPct val="100000"/>
            </a:lnSpc>
            <a:spcBef>
              <a:spcPct val="0"/>
            </a:spcBef>
            <a:spcAft>
              <a:spcPct val="35000"/>
            </a:spcAft>
          </a:pPr>
          <a:r>
            <a:rPr lang="en-US"/>
            <a:t>Machine Learning Based Recommendation System , International Journal of Engineering Development and Research (www.ijedr.org) 2014 by </a:t>
          </a:r>
          <a:r>
            <a:rPr lang="en-IN"/>
            <a:t>1 Bhumika Bhatt, 2 Prof. Premal J Patel, 3 Prof. Hetal </a:t>
          </a:r>
          <a:r>
            <a:rPr lang="en-IN" err="1"/>
            <a:t>Gaudani</a:t>
          </a:r>
          <a:r>
            <a:rPr lang="en-IN"/>
            <a:t> .</a:t>
          </a:r>
          <a:endParaRPr lang="en-US"/>
        </a:p>
      </dsp:txBody>
      <dsp:txXfrm>
        <a:off x="1973428" y="3241748"/>
        <a:ext cx="8808923" cy="948804"/>
      </dsp:txXfrm>
    </dsp:sp>
    <dsp:sp modelId="{FD295524-2A1D-4191-8029-3F88F21F241E}">
      <dsp:nvSpPr>
        <dsp:cNvPr id="7" name="Rounded Rectangle 6"/>
        <dsp:cNvSpPr/>
      </dsp:nvSpPr>
      <dsp:spPr bwMode="white">
        <a:xfrm>
          <a:off x="2631237" y="4322331"/>
          <a:ext cx="8808923" cy="94880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gn="ctr">
            <a:lnSpc>
              <a:spcPct val="100000"/>
            </a:lnSpc>
            <a:spcBef>
              <a:spcPct val="0"/>
            </a:spcBef>
            <a:spcAft>
              <a:spcPct val="35000"/>
            </a:spcAft>
          </a:pPr>
          <a:r>
            <a:rPr lang="en-US"/>
            <a:t>A Collaborative Recommendation System for Online Courses 2019 International Conference of Deep learning And Machine learning by </a:t>
          </a:r>
          <a:r>
            <a:rPr lang="en-IN" err="1"/>
            <a:t>Raghard</a:t>
          </a:r>
          <a:r>
            <a:rPr lang="en-IN"/>
            <a:t> Obeidat, Rehab </a:t>
          </a:r>
          <a:r>
            <a:rPr lang="en-IN" err="1"/>
            <a:t>Duwairi</a:t>
          </a:r>
          <a:r>
            <a:rPr lang="en-IN"/>
            <a:t> , Ahmad Al Aiad.</a:t>
          </a:r>
          <a:endParaRPr lang="en-US"/>
        </a:p>
      </dsp:txBody>
      <dsp:txXfrm>
        <a:off x="2631237" y="4322331"/>
        <a:ext cx="8808923" cy="948804"/>
      </dsp:txXfrm>
    </dsp:sp>
    <dsp:sp modelId="{8B23DE24-5590-4B7E-859B-5DE346647C68}">
      <dsp:nvSpPr>
        <dsp:cNvPr id="8" name="Down Arrow 7"/>
        <dsp:cNvSpPr/>
      </dsp:nvSpPr>
      <dsp:spPr bwMode="white">
        <a:xfrm>
          <a:off x="8192200" y="693154"/>
          <a:ext cx="616723" cy="616723"/>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endParaRPr lang="en-US">
            <a:solidFill>
              <a:schemeClr val="dk1"/>
            </a:solidFill>
          </a:endParaRPr>
        </a:p>
      </dsp:txBody>
      <dsp:txXfrm>
        <a:off x="8192200" y="693154"/>
        <a:ext cx="616723" cy="616723"/>
      </dsp:txXfrm>
    </dsp:sp>
    <dsp:sp modelId="{8DF83C6A-B428-46E0-A16E-0B1937DCB761}">
      <dsp:nvSpPr>
        <dsp:cNvPr id="9" name="Down Arrow 8"/>
        <dsp:cNvSpPr/>
      </dsp:nvSpPr>
      <dsp:spPr bwMode="white">
        <a:xfrm>
          <a:off x="8850010" y="1773737"/>
          <a:ext cx="616723" cy="616723"/>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endParaRPr lang="en-US">
            <a:solidFill>
              <a:schemeClr val="dk1"/>
            </a:solidFill>
          </a:endParaRPr>
        </a:p>
      </dsp:txBody>
      <dsp:txXfrm>
        <a:off x="8850010" y="1773737"/>
        <a:ext cx="616723" cy="616723"/>
      </dsp:txXfrm>
    </dsp:sp>
    <dsp:sp modelId="{14D34CDE-4F4A-4ACF-81F6-BD58C62B3EEC}">
      <dsp:nvSpPr>
        <dsp:cNvPr id="10" name="Down Arrow 9"/>
        <dsp:cNvSpPr/>
      </dsp:nvSpPr>
      <dsp:spPr bwMode="white">
        <a:xfrm>
          <a:off x="9507819" y="2838506"/>
          <a:ext cx="616723" cy="616723"/>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endParaRPr lang="en-US">
            <a:solidFill>
              <a:schemeClr val="dk1"/>
            </a:solidFill>
          </a:endParaRPr>
        </a:p>
      </dsp:txBody>
      <dsp:txXfrm>
        <a:off x="9507819" y="2838506"/>
        <a:ext cx="616723" cy="616723"/>
      </dsp:txXfrm>
    </dsp:sp>
    <dsp:sp modelId="{2B4C7C11-EC7E-4C02-BADF-CA02F1958CE4}">
      <dsp:nvSpPr>
        <dsp:cNvPr id="11" name="Down Arrow 10"/>
        <dsp:cNvSpPr/>
      </dsp:nvSpPr>
      <dsp:spPr bwMode="white">
        <a:xfrm>
          <a:off x="10165628" y="3929631"/>
          <a:ext cx="616723" cy="616723"/>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endParaRPr lang="en-US">
            <a:solidFill>
              <a:schemeClr val="dk1"/>
            </a:solidFill>
          </a:endParaRPr>
        </a:p>
      </dsp:txBody>
      <dsp:txXfrm>
        <a:off x="10165628" y="3929631"/>
        <a:ext cx="616723" cy="61672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553998"/>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934BF737-74E2-45A7-9A39-3A0E09797308}" type="datetime5">
              <a:rPr lang="en-US"/>
            </a:fld>
            <a:endParaRPr lang="en-IN"/>
          </a:p>
        </p:txBody>
      </p:sp>
      <p:sp>
        <p:nvSpPr>
          <p:cNvPr id="8"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9" name="Slide Number Placeholder 5"/>
          <p:cNvSpPr>
            <a:spLocks noGrp="1"/>
          </p:cNvSpPr>
          <p:nvPr>
            <p:ph type="sldNum" sz="quarter" idx="12"/>
          </p:nvPr>
        </p:nvSpPr>
        <p:spPr/>
        <p:txBody>
          <a:bodyPr/>
          <a:lstStyle>
            <a:lvl1pPr>
              <a:defRPr/>
            </a:lvl1pPr>
          </a:lstStyle>
          <a:p>
            <a:fld id="{4F532496-7676-4375-8FC3-CF659E39698A}" type="slidenum">
              <a:rPr lang="en-IN" altLang="en-US"/>
            </a:fld>
            <a:endParaRPr lang="en-IN" alt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6C21D29-F2D0-4F3F-85B7-8C0CAB0634B4}" type="datetime5">
              <a:rPr lang="en-US"/>
            </a:fld>
            <a:endParaRPr lang="en-IN"/>
          </a:p>
        </p:txBody>
      </p:sp>
      <p:sp>
        <p:nvSpPr>
          <p:cNvPr id="4"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5" name="Slide Number Placeholder 5"/>
          <p:cNvSpPr>
            <a:spLocks noGrp="1"/>
          </p:cNvSpPr>
          <p:nvPr>
            <p:ph type="sldNum" sz="quarter" idx="12"/>
          </p:nvPr>
        </p:nvSpPr>
        <p:spPr/>
        <p:txBody>
          <a:bodyPr/>
          <a:lstStyle>
            <a:lvl1pPr>
              <a:defRPr/>
            </a:lvl1pPr>
          </a:lstStyle>
          <a:p>
            <a:fld id="{C5429D13-5BA3-4F09-B382-FC4BF38C7FD8}" type="slidenum">
              <a:rPr lang="en-IN" altLang="en-US"/>
            </a:fld>
            <a:endParaRPr lang="en-IN" alt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4BFF48-9E21-4F6C-8B72-268ECC227EE4}" type="datetime5">
              <a:rPr lang="en-US"/>
            </a:fld>
            <a:endParaRPr lang="en-IN"/>
          </a:p>
        </p:txBody>
      </p:sp>
      <p:sp>
        <p:nvSpPr>
          <p:cNvPr id="3"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4" name="Slide Number Placeholder 5"/>
          <p:cNvSpPr>
            <a:spLocks noGrp="1"/>
          </p:cNvSpPr>
          <p:nvPr>
            <p:ph type="sldNum" sz="quarter" idx="12"/>
          </p:nvPr>
        </p:nvSpPr>
        <p:spPr/>
        <p:txBody>
          <a:bodyPr/>
          <a:lstStyle>
            <a:lvl1pPr>
              <a:defRPr/>
            </a:lvl1pPr>
          </a:lstStyle>
          <a:p>
            <a:fld id="{265DC4CE-B73D-463D-BB2D-F6F433FC22D3}" type="slidenum">
              <a:rPr lang="en-IN" altLang="en-US"/>
            </a:fld>
            <a:endParaRPr lang="en-IN" altLang="en-US"/>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D3A6EF54-112B-4341-8701-97A8FB0A5AC6}" type="datetime5">
              <a:rPr lang="en-US"/>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7" name="Slide Number Placeholder 5"/>
          <p:cNvSpPr>
            <a:spLocks noGrp="1"/>
          </p:cNvSpPr>
          <p:nvPr>
            <p:ph type="sldNum" sz="quarter" idx="12"/>
          </p:nvPr>
        </p:nvSpPr>
        <p:spPr/>
        <p:txBody>
          <a:bodyPr/>
          <a:lstStyle>
            <a:lvl1pPr>
              <a:defRPr/>
            </a:lvl1pPr>
          </a:lstStyle>
          <a:p>
            <a:fld id="{777653A1-4892-46CA-97A7-F78EF22C5E5A}" type="slidenum">
              <a:rPr lang="en-IN" altLang="en-US"/>
            </a:fld>
            <a:endParaRPr lang="en-IN" altLang="en-US"/>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FBC5D3E8-BC9C-40C9-9E07-82007D20E9D0}" type="datetime5">
              <a:rPr lang="en-US"/>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7" name="Slide Number Placeholder 5"/>
          <p:cNvSpPr>
            <a:spLocks noGrp="1"/>
          </p:cNvSpPr>
          <p:nvPr>
            <p:ph type="sldNum" sz="quarter" idx="12"/>
          </p:nvPr>
        </p:nvSpPr>
        <p:spPr/>
        <p:txBody>
          <a:bodyPr/>
          <a:lstStyle>
            <a:lvl1pPr>
              <a:defRPr/>
            </a:lvl1pPr>
          </a:lstStyle>
          <a:p>
            <a:fld id="{1E9BD12A-F7E8-4868-A6D1-3D7E56D09626}" type="slidenum">
              <a:rPr lang="en-IN" altLang="en-US"/>
            </a:fld>
            <a:endParaRPr lang="en-IN" altLang="en-US"/>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230E7E80-0A52-48FA-A0FA-7185EE6F698A}"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02F7081F-8F40-41B2-9A00-C6B3948D8889}" type="slidenum">
              <a:rPr lang="en-IN" altLang="en-US"/>
            </a:fld>
            <a:endParaRPr lang="en-IN"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477AE875-5DBD-4DE8-9DD8-2B31230D64BC}"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8B19D5D2-A2AC-4267-84CD-60A874C693AC}" type="slidenum">
              <a:rPr lang="en-IN" altLang="en-US"/>
            </a:fld>
            <a:endParaRPr lang="en-IN"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timing>
    <p:tnLst>
      <p:par>
        <p:cTn id="1" dur="indefinite" restart="never" nodeType="tmRoot"/>
      </p:par>
    </p:tnLst>
  </p:timing>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6" name="Holder 6"/>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4" name="Holder 4"/>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3" name="Holder 3"/>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ACAB17BF-AEFE-4829-9495-69CC355F080F}"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CA2210A2-AC1D-4B52-9BEA-6C8CD11E0A28}" type="slidenum">
              <a:rPr lang="en-IN" altLang="en-US"/>
            </a:fld>
            <a:endParaRPr lang="en-I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8255E4CD-5E50-4BB2-BD68-6F15AB384EE3}"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C87246B0-180E-42CC-BBBD-13FCB3CFBB52}" type="slidenum">
              <a:rPr lang="en-IN" altLang="en-US"/>
            </a:fld>
            <a:endParaRPr lang="en-I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32A8A10E-7124-44C0-9874-777904EDDCBA}"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1B347FDD-00B8-4059-8F7B-E7D2E98E8465}" type="slidenum">
              <a:rPr lang="en-IN" altLang="en-US"/>
            </a:fld>
            <a:endParaRPr lang="en-I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535F4F96-4B3C-4A9C-ACA9-E856081652F7}" type="datetime5">
              <a:rPr lang="en-US"/>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7" name="Slide Number Placeholder 5"/>
          <p:cNvSpPr>
            <a:spLocks noGrp="1"/>
          </p:cNvSpPr>
          <p:nvPr>
            <p:ph type="sldNum" sz="quarter" idx="12"/>
          </p:nvPr>
        </p:nvSpPr>
        <p:spPr/>
        <p:txBody>
          <a:bodyPr/>
          <a:lstStyle>
            <a:lvl1pPr>
              <a:defRPr/>
            </a:lvl1pPr>
          </a:lstStyle>
          <a:p>
            <a:fld id="{4B278ADC-F3FE-433D-9BC7-F9F132433911}" type="slidenum">
              <a:rPr lang="en-IN" altLang="en-US"/>
            </a:fld>
            <a:endParaRPr lang="en-I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2" Type="http://schemas.openxmlformats.org/officeDocument/2006/relationships/theme" Target="../theme/theme3.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3089" y="266828"/>
            <a:ext cx="10385823" cy="553998"/>
          </a:xfrm>
          <a:prstGeom prst="rect">
            <a:avLst/>
          </a:prstGeom>
        </p:spPr>
        <p:txBody>
          <a:bodyPr wrap="square" lIns="0" tIns="0" rIns="0" bIns="0">
            <a:spAutoFit/>
          </a:bodyPr>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714587" y="1571368"/>
            <a:ext cx="10706100" cy="276999"/>
          </a:xfrm>
          <a:prstGeom prst="rect">
            <a:avLst/>
          </a:prstGeom>
        </p:spPr>
        <p:txBody>
          <a:bodyPr wrap="square" lIns="0" tIns="0" rIns="0" bIns="0">
            <a:spAutoFit/>
          </a:bodyPr>
          <a:lstStyle>
            <a:lvl1pPr>
              <a:defRPr sz="18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104986" y="6601231"/>
            <a:ext cx="895773" cy="156068"/>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5" name="Holder 5"/>
          <p:cNvSpPr>
            <a:spLocks noGrp="1"/>
          </p:cNvSpPr>
          <p:nvPr>
            <p:ph type="dt" sz="half" idx="6"/>
          </p:nvPr>
        </p:nvSpPr>
        <p:spPr>
          <a:xfrm>
            <a:off x="1647680" y="6601231"/>
            <a:ext cx="9372600" cy="156068"/>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6" name="Holder 6"/>
          <p:cNvSpPr>
            <a:spLocks noGrp="1"/>
          </p:cNvSpPr>
          <p:nvPr>
            <p:ph type="sldNum" sz="quarter" idx="7"/>
          </p:nvPr>
        </p:nvSpPr>
        <p:spPr>
          <a:xfrm>
            <a:off x="11811677" y="6601231"/>
            <a:ext cx="325967" cy="156068"/>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IN" alt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3B269BF-DE93-4144-AD32-2C6912AD4EF4}" type="datetime5">
              <a:rPr lang="en-US"/>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2A4184CD-D2C3-4301-BFA9-D925121AC17A}" type="slidenum">
              <a:rPr lang="en-IN" altLang="en-US"/>
            </a:fld>
            <a:endParaRPr lang="en-I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846CE7D5-CF57-46EF-B807-FDD0502418D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en-US"/>
              <a:t>Department of Computer Engineering, International Institute of Information Technology, Hinjewadi, Pune-411057​</a:t>
            </a:r>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9.png"/><Relationship Id="rId1" Type="http://schemas.openxmlformats.org/officeDocument/2006/relationships/hyperlink" Target="https://aranavmahalpure-movie-recommendation-system--app-bofu8x.streamlit.app/"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1" cstate="print"/>
          <a:stretch>
            <a:fillRect/>
          </a:stretch>
        </p:blipFill>
        <p:spPr>
          <a:xfrm>
            <a:off x="5524501" y="-3336"/>
            <a:ext cx="1286255" cy="1516380"/>
          </a:xfrm>
          <a:prstGeom prst="rect">
            <a:avLst/>
          </a:prstGeom>
        </p:spPr>
      </p:pic>
      <p:sp>
        <p:nvSpPr>
          <p:cNvPr id="2" name="object 2"/>
          <p:cNvSpPr txBox="1"/>
          <p:nvPr/>
        </p:nvSpPr>
        <p:spPr>
          <a:xfrm>
            <a:off x="2820710" y="3045616"/>
            <a:ext cx="6550659" cy="3167534"/>
          </a:xfrm>
          <a:prstGeom prst="rect">
            <a:avLst/>
          </a:prstGeom>
        </p:spPr>
        <p:txBody>
          <a:bodyPr vert="horz" wrap="square" lIns="0" tIns="12700" rIns="0" bIns="0" rtlCol="0" anchor="t">
            <a:spAutoFit/>
          </a:bodyPr>
          <a:lstStyle/>
          <a:p>
            <a:pPr marR="44450" algn="ctr">
              <a:spcBef>
                <a:spcPts val="100"/>
              </a:spcBef>
            </a:pPr>
            <a:r>
              <a:rPr lang="en-US" b="1">
                <a:latin typeface="Times New Roman" panose="02020603050405020304"/>
                <a:cs typeface="Times New Roman" panose="02020603050405020304"/>
              </a:rPr>
              <a:t>Presented</a:t>
            </a:r>
            <a:r>
              <a:rPr lang="en-US" b="1" spc="-105">
                <a:latin typeface="Times New Roman" panose="02020603050405020304"/>
                <a:cs typeface="Times New Roman" panose="02020603050405020304"/>
              </a:rPr>
              <a:t> </a:t>
            </a:r>
            <a:r>
              <a:rPr lang="en-US" b="1" spc="-25">
                <a:latin typeface="Times New Roman" panose="02020603050405020304"/>
                <a:cs typeface="Times New Roman" panose="02020603050405020304"/>
              </a:rPr>
              <a:t>By</a:t>
            </a:r>
            <a:endParaRPr lang="en-US">
              <a:latin typeface="Times New Roman" panose="02020603050405020304"/>
              <a:cs typeface="Times New Roman" panose="02020603050405020304"/>
            </a:endParaRPr>
          </a:p>
          <a:p>
            <a:pPr marR="43815" algn="ctr">
              <a:spcBef>
                <a:spcPts val="110"/>
              </a:spcBef>
            </a:pPr>
            <a:r>
              <a:rPr lang="en-US" sz="2000" b="1" spc="-70">
                <a:latin typeface="Times New Roman" panose="02020603050405020304"/>
                <a:cs typeface="Times New Roman" panose="02020603050405020304"/>
              </a:rPr>
              <a:t>Mr.</a:t>
            </a:r>
            <a:r>
              <a:rPr lang="en-US" sz="2000" b="1" spc="-120">
                <a:latin typeface="Times New Roman" panose="02020603050405020304"/>
                <a:cs typeface="Times New Roman" panose="02020603050405020304"/>
              </a:rPr>
              <a:t> Aranav </a:t>
            </a:r>
            <a:r>
              <a:rPr lang="en-US" sz="2000" b="1" spc="-120" err="1">
                <a:latin typeface="Times New Roman" panose="02020603050405020304"/>
                <a:cs typeface="Times New Roman" panose="02020603050405020304"/>
              </a:rPr>
              <a:t>Mahalpure</a:t>
            </a:r>
            <a:endParaRPr lang="en-US" sz="2000" b="1" err="1">
              <a:latin typeface="Times New Roman" panose="02020603050405020304"/>
              <a:cs typeface="Times New Roman" panose="02020603050405020304"/>
            </a:endParaRPr>
          </a:p>
          <a:p>
            <a:pPr marR="41910" algn="ctr">
              <a:spcBef>
                <a:spcPts val="175"/>
              </a:spcBef>
            </a:pPr>
            <a:r>
              <a:rPr lang="en-US">
                <a:latin typeface="Times New Roman" panose="02020603050405020304"/>
                <a:cs typeface="Times New Roman" panose="02020603050405020304"/>
              </a:rPr>
              <a:t>TE</a:t>
            </a:r>
            <a:r>
              <a:rPr lang="en-US" spc="-15">
                <a:latin typeface="Times New Roman" panose="02020603050405020304"/>
                <a:cs typeface="Times New Roman" panose="02020603050405020304"/>
              </a:rPr>
              <a:t> </a:t>
            </a:r>
            <a:r>
              <a:rPr lang="en-US">
                <a:latin typeface="Times New Roman" panose="02020603050405020304"/>
                <a:cs typeface="Times New Roman" panose="02020603050405020304"/>
              </a:rPr>
              <a:t>(Computer</a:t>
            </a:r>
            <a:r>
              <a:rPr lang="en-US" spc="-5">
                <a:latin typeface="Times New Roman" panose="02020603050405020304"/>
                <a:cs typeface="Times New Roman" panose="02020603050405020304"/>
              </a:rPr>
              <a:t> </a:t>
            </a:r>
            <a:r>
              <a:rPr lang="en-US" spc="-10">
                <a:latin typeface="Times New Roman" panose="02020603050405020304"/>
                <a:cs typeface="Times New Roman" panose="02020603050405020304"/>
              </a:rPr>
              <a:t>Engineering)</a:t>
            </a:r>
            <a:endParaRPr lang="en-US">
              <a:latin typeface="Times New Roman" panose="02020603050405020304"/>
              <a:cs typeface="Times New Roman" panose="02020603050405020304"/>
            </a:endParaRPr>
          </a:p>
          <a:p>
            <a:pPr marR="41275" algn="ctr">
              <a:spcBef>
                <a:spcPts val="170"/>
              </a:spcBef>
            </a:pPr>
            <a:r>
              <a:rPr lang="en-US">
                <a:latin typeface="Times New Roman" panose="02020603050405020304"/>
                <a:cs typeface="Times New Roman" panose="02020603050405020304"/>
              </a:rPr>
              <a:t>Roll</a:t>
            </a:r>
            <a:r>
              <a:rPr lang="en-US" spc="-10">
                <a:latin typeface="Times New Roman" panose="02020603050405020304"/>
                <a:cs typeface="Times New Roman" panose="02020603050405020304"/>
              </a:rPr>
              <a:t> </a:t>
            </a:r>
            <a:r>
              <a:rPr lang="en-US">
                <a:latin typeface="Times New Roman" panose="02020603050405020304"/>
                <a:cs typeface="Times New Roman" panose="02020603050405020304"/>
              </a:rPr>
              <a:t>No.</a:t>
            </a:r>
            <a:r>
              <a:rPr lang="en-US" spc="-10">
                <a:latin typeface="Times New Roman" panose="02020603050405020304"/>
                <a:cs typeface="Times New Roman" panose="02020603050405020304"/>
              </a:rPr>
              <a:t> </a:t>
            </a:r>
            <a:r>
              <a:rPr lang="en-US">
                <a:latin typeface="Times New Roman" panose="02020603050405020304"/>
                <a:cs typeface="Times New Roman" panose="02020603050405020304"/>
              </a:rPr>
              <a:t>:</a:t>
            </a:r>
            <a:r>
              <a:rPr lang="en-US" spc="-45">
                <a:latin typeface="Times New Roman" panose="02020603050405020304"/>
                <a:cs typeface="Times New Roman" panose="02020603050405020304"/>
              </a:rPr>
              <a:t> </a:t>
            </a:r>
            <a:r>
              <a:rPr lang="en-US" spc="-20">
                <a:latin typeface="Times New Roman" panose="02020603050405020304"/>
                <a:cs typeface="Times New Roman" panose="02020603050405020304"/>
              </a:rPr>
              <a:t>TCA66</a:t>
            </a:r>
            <a:endParaRPr lang="en-US">
              <a:latin typeface="Times New Roman" panose="02020603050405020304"/>
              <a:cs typeface="Times New Roman" panose="02020603050405020304"/>
            </a:endParaRPr>
          </a:p>
          <a:p>
            <a:pPr marL="57150" marR="44450" algn="ctr"/>
            <a:r>
              <a:rPr lang="en-US" sz="1700" b="1">
                <a:latin typeface="Times New Roman" panose="02020603050405020304"/>
                <a:cs typeface="Times New Roman" panose="02020603050405020304"/>
              </a:rPr>
              <a:t>Under</a:t>
            </a:r>
            <a:r>
              <a:rPr lang="en-US" sz="1700" b="1" spc="-60">
                <a:latin typeface="Times New Roman" panose="02020603050405020304"/>
                <a:cs typeface="Times New Roman" panose="02020603050405020304"/>
              </a:rPr>
              <a:t> </a:t>
            </a:r>
            <a:r>
              <a:rPr lang="en-US" sz="1700" b="1">
                <a:latin typeface="Times New Roman" panose="02020603050405020304"/>
                <a:cs typeface="Times New Roman" panose="02020603050405020304"/>
              </a:rPr>
              <a:t>the</a:t>
            </a:r>
            <a:r>
              <a:rPr lang="en-US" sz="1700" b="1" spc="-15">
                <a:latin typeface="Times New Roman" panose="02020603050405020304"/>
                <a:cs typeface="Times New Roman" panose="02020603050405020304"/>
              </a:rPr>
              <a:t> </a:t>
            </a:r>
            <a:r>
              <a:rPr lang="en-US" sz="1700" b="1">
                <a:latin typeface="Times New Roman" panose="02020603050405020304"/>
                <a:cs typeface="Times New Roman" panose="02020603050405020304"/>
              </a:rPr>
              <a:t>guidance</a:t>
            </a:r>
            <a:r>
              <a:rPr lang="en-US" sz="1700" b="1" spc="-10">
                <a:latin typeface="Times New Roman" panose="02020603050405020304"/>
                <a:cs typeface="Times New Roman" panose="02020603050405020304"/>
              </a:rPr>
              <a:t> </a:t>
            </a:r>
            <a:r>
              <a:rPr lang="en-US" sz="1700" b="1" spc="-25">
                <a:latin typeface="Times New Roman" panose="02020603050405020304"/>
                <a:cs typeface="Times New Roman" panose="02020603050405020304"/>
              </a:rPr>
              <a:t>of</a:t>
            </a:r>
            <a:endParaRPr lang="en-US" sz="1700">
              <a:latin typeface="Times New Roman" panose="02020603050405020304"/>
              <a:cs typeface="Times New Roman" panose="02020603050405020304"/>
            </a:endParaRPr>
          </a:p>
          <a:p>
            <a:pPr marR="42545" algn="ctr">
              <a:spcBef>
                <a:spcPts val="135"/>
              </a:spcBef>
            </a:pPr>
            <a:r>
              <a:rPr lang="en-US" sz="1900">
                <a:latin typeface="Times New Roman" panose="02020603050405020304"/>
                <a:cs typeface="Times New Roman" panose="02020603050405020304"/>
              </a:rPr>
              <a:t>Prof. Abhijeet </a:t>
            </a:r>
            <a:r>
              <a:rPr lang="en-US" sz="1900" err="1">
                <a:latin typeface="Times New Roman" panose="02020603050405020304"/>
                <a:cs typeface="Times New Roman" panose="02020603050405020304"/>
              </a:rPr>
              <a:t>Sagare</a:t>
            </a:r>
            <a:endParaRPr lang="en-US" sz="1900" spc="430" err="1">
              <a:latin typeface="Times New Roman" panose="02020603050405020304"/>
              <a:cs typeface="Times New Roman" panose="02020603050405020304"/>
            </a:endParaRPr>
          </a:p>
          <a:p>
            <a:pPr marL="57150" marR="1633220" algn="ctr">
              <a:lnSpc>
                <a:spcPct val="150000"/>
              </a:lnSpc>
              <a:spcBef>
                <a:spcPts val="520"/>
              </a:spcBef>
            </a:pPr>
            <a:r>
              <a:rPr lang="en-US" sz="1600" b="1">
                <a:latin typeface="Times New Roman" panose="02020603050405020304"/>
                <a:cs typeface="Times New Roman" panose="02020603050405020304"/>
              </a:rPr>
              <a:t>  Department</a:t>
            </a:r>
            <a:r>
              <a:rPr lang="en-US" sz="1600" b="1" spc="-30">
                <a:latin typeface="Times New Roman" panose="02020603050405020304"/>
                <a:cs typeface="Times New Roman" panose="02020603050405020304"/>
              </a:rPr>
              <a:t> </a:t>
            </a:r>
            <a:r>
              <a:rPr lang="en-US" sz="1600" b="1">
                <a:latin typeface="Times New Roman" panose="02020603050405020304"/>
                <a:cs typeface="Times New Roman" panose="02020603050405020304"/>
              </a:rPr>
              <a:t>of</a:t>
            </a:r>
            <a:r>
              <a:rPr lang="en-US" sz="1600" b="1" spc="-75">
                <a:latin typeface="Times New Roman" panose="02020603050405020304"/>
                <a:cs typeface="Times New Roman" panose="02020603050405020304"/>
              </a:rPr>
              <a:t> </a:t>
            </a:r>
            <a:r>
              <a:rPr lang="en-US" sz="1600" b="1">
                <a:latin typeface="Times New Roman" panose="02020603050405020304"/>
                <a:cs typeface="Times New Roman" panose="02020603050405020304"/>
              </a:rPr>
              <a:t>Computer</a:t>
            </a:r>
            <a:r>
              <a:rPr lang="en-US" sz="1600" b="1" spc="-70">
                <a:latin typeface="Times New Roman" panose="02020603050405020304"/>
                <a:cs typeface="Times New Roman" panose="02020603050405020304"/>
              </a:rPr>
              <a:t> </a:t>
            </a:r>
            <a:r>
              <a:rPr lang="en-US" sz="1600" b="1" spc="-10">
                <a:latin typeface="Times New Roman" panose="02020603050405020304"/>
                <a:cs typeface="Times New Roman" panose="02020603050405020304"/>
              </a:rPr>
              <a:t>Engineering </a:t>
            </a:r>
            <a:endParaRPr lang="en-US" sz="1600">
              <a:latin typeface="Times New Roman" panose="02020603050405020304"/>
              <a:cs typeface="Times New Roman" panose="02020603050405020304"/>
            </a:endParaRPr>
          </a:p>
          <a:p>
            <a:pPr marR="1633220" algn="ctr">
              <a:lnSpc>
                <a:spcPct val="150000"/>
              </a:lnSpc>
              <a:spcBef>
                <a:spcPts val="520"/>
              </a:spcBef>
            </a:pPr>
            <a:r>
              <a:rPr lang="en-US" sz="1600" b="1">
                <a:latin typeface="Times New Roman" panose="02020603050405020304"/>
                <a:cs typeface="Times New Roman" panose="02020603050405020304"/>
              </a:rPr>
              <a:t>       Hope</a:t>
            </a:r>
            <a:r>
              <a:rPr lang="en-US" sz="1600" b="1" spc="-50">
                <a:latin typeface="Times New Roman" panose="02020603050405020304"/>
                <a:cs typeface="Times New Roman" panose="02020603050405020304"/>
              </a:rPr>
              <a:t> </a:t>
            </a:r>
            <a:r>
              <a:rPr lang="en-US" sz="1600" b="1" spc="-10">
                <a:latin typeface="Times New Roman" panose="02020603050405020304"/>
                <a:cs typeface="Times New Roman" panose="02020603050405020304"/>
              </a:rPr>
              <a:t>Foundations      </a:t>
            </a:r>
            <a:endParaRPr lang="en-US" sz="1600">
              <a:latin typeface="Times New Roman" panose="02020603050405020304"/>
              <a:cs typeface="Times New Roman" panose="02020603050405020304"/>
            </a:endParaRPr>
          </a:p>
          <a:p>
            <a:pPr algn="ctr">
              <a:lnSpc>
                <a:spcPct val="100000"/>
              </a:lnSpc>
            </a:pPr>
            <a:r>
              <a:rPr lang="en-US" sz="1600" b="1">
                <a:latin typeface="Times New Roman" panose="02020603050405020304"/>
                <a:cs typeface="Times New Roman" panose="02020603050405020304"/>
              </a:rPr>
              <a:t>International</a:t>
            </a:r>
            <a:r>
              <a:rPr lang="en-US" sz="1600" b="1" spc="-30">
                <a:latin typeface="Times New Roman" panose="02020603050405020304"/>
                <a:cs typeface="Times New Roman" panose="02020603050405020304"/>
              </a:rPr>
              <a:t> </a:t>
            </a:r>
            <a:r>
              <a:rPr lang="en-US" sz="1600" b="1">
                <a:latin typeface="Times New Roman" panose="02020603050405020304"/>
                <a:cs typeface="Times New Roman" panose="02020603050405020304"/>
              </a:rPr>
              <a:t>Institute</a:t>
            </a:r>
            <a:r>
              <a:rPr lang="en-US" sz="1600" b="1" spc="-25">
                <a:latin typeface="Times New Roman" panose="02020603050405020304"/>
                <a:cs typeface="Times New Roman" panose="02020603050405020304"/>
              </a:rPr>
              <a:t> </a:t>
            </a:r>
            <a:r>
              <a:rPr lang="en-US" sz="1600" b="1">
                <a:latin typeface="Times New Roman" panose="02020603050405020304"/>
                <a:cs typeface="Times New Roman" panose="02020603050405020304"/>
              </a:rPr>
              <a:t>of</a:t>
            </a:r>
            <a:r>
              <a:rPr lang="en-US" sz="1600" b="1" spc="-65">
                <a:latin typeface="Times New Roman" panose="02020603050405020304"/>
                <a:cs typeface="Times New Roman" panose="02020603050405020304"/>
              </a:rPr>
              <a:t> </a:t>
            </a:r>
            <a:r>
              <a:rPr lang="en-US" sz="1600" b="1">
                <a:latin typeface="Times New Roman" panose="02020603050405020304"/>
                <a:cs typeface="Times New Roman" panose="02020603050405020304"/>
              </a:rPr>
              <a:t>Information</a:t>
            </a:r>
            <a:r>
              <a:rPr lang="en-US" sz="1600" b="1" spc="-40">
                <a:latin typeface="Times New Roman" panose="02020603050405020304"/>
                <a:cs typeface="Times New Roman" panose="02020603050405020304"/>
              </a:rPr>
              <a:t> </a:t>
            </a:r>
            <a:r>
              <a:rPr lang="en-US" sz="1600" b="1" spc="-25">
                <a:latin typeface="Times New Roman" panose="02020603050405020304"/>
                <a:cs typeface="Times New Roman" panose="02020603050405020304"/>
              </a:rPr>
              <a:t>Technology,</a:t>
            </a:r>
            <a:r>
              <a:rPr lang="en-US" sz="1600" b="1" spc="-65">
                <a:latin typeface="Times New Roman" panose="02020603050405020304"/>
                <a:cs typeface="Times New Roman" panose="02020603050405020304"/>
              </a:rPr>
              <a:t> </a:t>
            </a:r>
            <a:r>
              <a:rPr lang="en-US" sz="1600" b="1">
                <a:latin typeface="Times New Roman" panose="02020603050405020304"/>
                <a:cs typeface="Times New Roman" panose="02020603050405020304"/>
              </a:rPr>
              <a:t>Hinjawadi,</a:t>
            </a:r>
            <a:r>
              <a:rPr lang="en-US" sz="1600" b="1" spc="-60">
                <a:latin typeface="Times New Roman" panose="02020603050405020304"/>
                <a:cs typeface="Times New Roman" panose="02020603050405020304"/>
              </a:rPr>
              <a:t> </a:t>
            </a:r>
            <a:r>
              <a:rPr lang="en-US" sz="1600" b="1" spc="-10">
                <a:latin typeface="Times New Roman" panose="02020603050405020304"/>
                <a:cs typeface="Times New Roman" panose="02020603050405020304"/>
              </a:rPr>
              <a:t>Pune-411057</a:t>
            </a:r>
            <a:endParaRPr lang="en-US" sz="1600">
              <a:latin typeface="Times New Roman" panose="02020603050405020304"/>
              <a:cs typeface="Times New Roman" panose="02020603050405020304"/>
            </a:endParaRPr>
          </a:p>
          <a:p>
            <a:pPr marL="2698115">
              <a:spcBef>
                <a:spcPts val="215"/>
              </a:spcBef>
            </a:pPr>
            <a:r>
              <a:rPr lang="en-US" sz="1600" b="1" spc="-40">
                <a:latin typeface="Times New Roman" panose="02020603050405020304"/>
                <a:cs typeface="Times New Roman" panose="02020603050405020304"/>
              </a:rPr>
              <a:t>A.Y.</a:t>
            </a:r>
            <a:r>
              <a:rPr lang="en-US" sz="1600" b="1" spc="-20">
                <a:latin typeface="Times New Roman" panose="02020603050405020304"/>
                <a:cs typeface="Times New Roman" panose="02020603050405020304"/>
              </a:rPr>
              <a:t> </a:t>
            </a:r>
            <a:r>
              <a:rPr lang="en-US" sz="1600" b="1" spc="-10">
                <a:latin typeface="Times New Roman" panose="02020603050405020304"/>
                <a:cs typeface="Times New Roman" panose="02020603050405020304"/>
              </a:rPr>
              <a:t>2023-</a:t>
            </a:r>
            <a:r>
              <a:rPr lang="en-US" sz="1600" b="1" spc="-25">
                <a:latin typeface="Times New Roman" panose="02020603050405020304"/>
                <a:cs typeface="Times New Roman" panose="02020603050405020304"/>
              </a:rPr>
              <a:t>24</a:t>
            </a:r>
            <a:endParaRPr lang="en-US" sz="1600">
              <a:latin typeface="Times New Roman" panose="02020603050405020304"/>
              <a:cs typeface="Times New Roman" panose="02020603050405020304"/>
            </a:endParaRPr>
          </a:p>
        </p:txBody>
      </p:sp>
      <p:sp>
        <p:nvSpPr>
          <p:cNvPr id="3" name="object 3"/>
          <p:cNvSpPr txBox="1">
            <a:spLocks noGrp="1"/>
          </p:cNvSpPr>
          <p:nvPr>
            <p:ph type="title"/>
          </p:nvPr>
        </p:nvSpPr>
        <p:spPr>
          <a:xfrm>
            <a:off x="3312705" y="1373325"/>
            <a:ext cx="5852685" cy="1490152"/>
          </a:xfrm>
          <a:prstGeom prst="rect">
            <a:avLst/>
          </a:prstGeom>
        </p:spPr>
        <p:txBody>
          <a:bodyPr vert="horz" wrap="square" lIns="0" tIns="12700" rIns="0" bIns="0" rtlCol="0" anchor="t">
            <a:spAutoFit/>
          </a:bodyPr>
          <a:lstStyle/>
          <a:p>
            <a:pPr marL="914400" marR="5080" indent="-571500">
              <a:spcBef>
                <a:spcPts val="100"/>
              </a:spcBef>
            </a:pPr>
            <a:r>
              <a:rPr lang="en-US" sz="3200" spc="-10"/>
              <a:t>  Recommendation System </a:t>
            </a:r>
            <a:br>
              <a:rPr lang="en-US" sz="3200" spc="-10"/>
            </a:br>
            <a:r>
              <a:rPr lang="en-US" sz="3200" spc="-10"/>
              <a:t>             Using</a:t>
            </a:r>
            <a:br>
              <a:rPr lang="en-US" sz="3200" spc="-10"/>
            </a:br>
            <a:r>
              <a:rPr lang="en-US" sz="3200" spc="-10"/>
              <a:t>   Machine  Learning</a:t>
            </a:r>
            <a:endParaRPr 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graphicFrame>
        <p:nvGraphicFramePr>
          <p:cNvPr id="7" name="Table 6"/>
          <p:cNvGraphicFramePr>
            <a:graphicFrameLocks noGrp="1"/>
          </p:cNvGraphicFramePr>
          <p:nvPr/>
        </p:nvGraphicFramePr>
        <p:xfrm>
          <a:off x="1568823" y="2442882"/>
          <a:ext cx="8264642" cy="2155815"/>
        </p:xfrm>
        <a:graphic>
          <a:graphicData uri="http://schemas.openxmlformats.org/drawingml/2006/table">
            <a:tbl>
              <a:tblPr firstRow="1" bandRow="1">
                <a:tableStyleId>{5C22544A-7EE6-4342-B048-85BDC9FD1C3A}</a:tableStyleId>
              </a:tblPr>
              <a:tblGrid>
                <a:gridCol w="900293"/>
                <a:gridCol w="2409444"/>
                <a:gridCol w="1651635"/>
                <a:gridCol w="1466850"/>
                <a:gridCol w="1836420"/>
              </a:tblGrid>
              <a:tr h="2155815">
                <a:tc>
                  <a:txBody>
                    <a:bodyPr/>
                    <a:lstStyle/>
                    <a:p>
                      <a:pPr rtl="0" fontAlgn="base"/>
                      <a:r>
                        <a:rPr lang="en-IN" sz="1800">
                          <a:effectLst/>
                        </a:rPr>
                        <a:t>3.​​</a:t>
                      </a:r>
                      <a:endParaRPr lang="en-IN">
                        <a:effectLst/>
                      </a:endParaRPr>
                    </a:p>
                  </a:txBody>
                  <a:tcPr/>
                </a:tc>
                <a:tc>
                  <a:txBody>
                    <a:bodyPr/>
                    <a:lstStyle/>
                    <a:p>
                      <a:pPr rtl="0" fontAlgn="base"/>
                      <a:r>
                        <a:rPr lang="en-US" sz="1200">
                          <a:effectLst/>
                        </a:rPr>
                        <a:t>The Impact of Cloud Computing on Network Security and the Risk​​</a:t>
                      </a:r>
                      <a:endParaRPr lang="en-US">
                        <a:effectLst/>
                      </a:endParaRPr>
                    </a:p>
                    <a:p>
                      <a:pPr rtl="0" fontAlgn="base"/>
                      <a:r>
                        <a:rPr lang="en-US" sz="1200">
                          <a:effectLst/>
                        </a:rPr>
                        <a:t>for Organization Behaviors​​</a:t>
                      </a:r>
                      <a:endParaRPr lang="en-US">
                        <a:effectLst/>
                      </a:endParaRPr>
                    </a:p>
                  </a:txBody>
                  <a:tcPr/>
                </a:tc>
                <a:tc>
                  <a:txBody>
                    <a:bodyPr/>
                    <a:lstStyle/>
                    <a:p>
                      <a:pPr rtl="0" fontAlgn="base"/>
                      <a:r>
                        <a:rPr lang="en-US" sz="1200" err="1">
                          <a:effectLst/>
                        </a:rPr>
                        <a:t>Webology</a:t>
                      </a:r>
                      <a:r>
                        <a:rPr lang="en-US" sz="1200">
                          <a:effectLst/>
                        </a:rPr>
                        <a:t>, Volume 19, Number 1, January, 2022​​</a:t>
                      </a:r>
                      <a:endParaRPr lang="en-US">
                        <a:effectLst/>
                      </a:endParaRPr>
                    </a:p>
                  </a:txBody>
                  <a:tcPr/>
                </a:tc>
                <a:tc>
                  <a:txBody>
                    <a:bodyPr/>
                    <a:lstStyle/>
                    <a:p>
                      <a:pPr rtl="0" fontAlgn="base"/>
                      <a:r>
                        <a:rPr lang="en-IN" sz="1200">
                          <a:effectLst/>
                        </a:rPr>
                        <a:t>Alia J. </a:t>
                      </a:r>
                      <a:r>
                        <a:rPr lang="en-IN" sz="1200" err="1">
                          <a:effectLst/>
                        </a:rPr>
                        <a:t>Ouda</a:t>
                      </a:r>
                      <a:r>
                        <a:rPr lang="en-IN" sz="1200">
                          <a:effectLst/>
                        </a:rPr>
                        <a:t>, Hassan M. Ibrahim.​​</a:t>
                      </a:r>
                      <a:endParaRPr lang="en-IN">
                        <a:effectLst/>
                      </a:endParaRPr>
                    </a:p>
                  </a:txBody>
                  <a:tcPr/>
                </a:tc>
                <a:tc>
                  <a:txBody>
                    <a:bodyPr/>
                    <a:lstStyle/>
                    <a:p>
                      <a:pPr rtl="0" fontAlgn="base"/>
                      <a:r>
                        <a:rPr lang="en-US" sz="1200">
                          <a:effectLst/>
                        </a:rPr>
                        <a:t>The main vulnerability is​​</a:t>
                      </a:r>
                      <a:endParaRPr lang="en-US">
                        <a:effectLst/>
                      </a:endParaRPr>
                    </a:p>
                    <a:p>
                      <a:pPr rtl="0" fontAlgn="base"/>
                      <a:r>
                        <a:rPr lang="en-US" sz="1200">
                          <a:effectLst/>
                        </a:rPr>
                        <a:t>identifying through a review of the published works on the cloud computing environment with​​</a:t>
                      </a:r>
                      <a:endParaRPr lang="en-US">
                        <a:effectLst/>
                      </a:endParaRPr>
                    </a:p>
                    <a:p>
                      <a:pPr rtl="0" fontAlgn="base"/>
                      <a:r>
                        <a:rPr lang="en-US" sz="1200">
                          <a:effectLst/>
                        </a:rPr>
                        <a:t>possible solutions to overcome these threats and risks.​​</a:t>
                      </a:r>
                      <a:endParaRPr lang="en-US">
                        <a:effectLst/>
                      </a:endParaRPr>
                    </a:p>
                  </a:txBody>
                  <a:tcPr/>
                </a:tc>
              </a:tr>
            </a:tbl>
          </a:graphicData>
        </a:graphic>
      </p:graphicFrame>
      <p:graphicFrame>
        <p:nvGraphicFramePr>
          <p:cNvPr id="9" name="Table 8"/>
          <p:cNvGraphicFramePr>
            <a:graphicFrameLocks noGrp="1"/>
          </p:cNvGraphicFramePr>
          <p:nvPr/>
        </p:nvGraphicFramePr>
        <p:xfrm>
          <a:off x="0" y="0"/>
          <a:ext cx="12192000" cy="6857365"/>
        </p:xfrm>
        <a:graphic>
          <a:graphicData uri="http://schemas.openxmlformats.org/drawingml/2006/table">
            <a:tbl>
              <a:tblPr firstRow="1" bandRow="1">
                <a:tableStyleId>{5C22544A-7EE6-4342-B048-85BDC9FD1C3A}</a:tableStyleId>
              </a:tblPr>
              <a:tblGrid>
                <a:gridCol w="1022985"/>
                <a:gridCol w="3075305"/>
                <a:gridCol w="2724150"/>
                <a:gridCol w="2278380"/>
                <a:gridCol w="3091180"/>
              </a:tblGrid>
              <a:tr h="3482340">
                <a:tc>
                  <a:txBody>
                    <a:bodyPr/>
                    <a:lstStyle/>
                    <a:p>
                      <a:pPr rtl="0" fontAlgn="base"/>
                      <a:r>
                        <a:rPr lang="en-IN" sz="1800" b="0" kern="1200" dirty="0">
                          <a:solidFill>
                            <a:schemeClr val="dk1"/>
                          </a:solidFill>
                          <a:effectLst/>
                          <a:latin typeface="+mn-lt"/>
                          <a:ea typeface="+mn-ea"/>
                          <a:cs typeface="+mn-cs"/>
                        </a:rPr>
                        <a:t>2.​​</a:t>
                      </a:r>
                      <a:endParaRPr lang="en-IN" sz="1800" b="0" kern="1200" dirty="0">
                        <a:solidFill>
                          <a:schemeClr val="dk1"/>
                        </a:solidFill>
                        <a:effectLst/>
                        <a:latin typeface="+mn-lt"/>
                        <a:ea typeface="+mn-ea"/>
                        <a:cs typeface="+mn-cs"/>
                      </a:endParaRPr>
                    </a:p>
                  </a:txBody>
                  <a:tcPr>
                    <a:solidFill>
                      <a:schemeClr val="accent1">
                        <a:lumMod val="60000"/>
                        <a:lumOff val="40000"/>
                      </a:schemeClr>
                    </a:solidFill>
                  </a:tcPr>
                </a:tc>
                <a:tc>
                  <a:txBody>
                    <a:bodyPr/>
                    <a:lstStyle/>
                    <a:p>
                      <a:pPr rtl="0" fontAlgn="base"/>
                      <a:r>
                        <a:rPr lang="en-US" sz="1800" b="0" kern="1200" dirty="0">
                          <a:solidFill>
                            <a:schemeClr val="tx1">
                              <a:lumMod val="95000"/>
                              <a:lumOff val="5000"/>
                            </a:schemeClr>
                          </a:solidFill>
                          <a:latin typeface="Times New Roman" panose="02020603050405020304"/>
                          <a:ea typeface="+mn-lt"/>
                          <a:cs typeface="+mn-lt"/>
                        </a:rPr>
                        <a:t>FLEX: A Content Based Movie Recommender​</a:t>
                      </a:r>
                      <a:endParaRPr lang="en-US" sz="1800" b="0" kern="1200" dirty="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b="0" kern="1200" noProof="0" dirty="0">
                          <a:solidFill>
                            <a:schemeClr val="tx1">
                              <a:lumMod val="95000"/>
                              <a:lumOff val="5000"/>
                            </a:schemeClr>
                          </a:solidFill>
                          <a:latin typeface="Times New Roman" panose="02020603050405020304"/>
                          <a:ea typeface="+mn-lt"/>
                          <a:cs typeface="+mn-lt"/>
                        </a:rPr>
                        <a:t>2020 International Conference for Emerging Technology (INCET) Belgaum, India. Jun 5-7, 2020</a:t>
                      </a:r>
                      <a:endParaRPr lang="en-US" sz="1800" b="0" kern="1200" dirty="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rtl="0" fontAlgn="base"/>
                      <a:r>
                        <a:rPr lang="en-IN" sz="1800" b="0" kern="1200" dirty="0">
                          <a:solidFill>
                            <a:schemeClr val="tx1">
                              <a:lumMod val="95000"/>
                              <a:lumOff val="5000"/>
                            </a:schemeClr>
                          </a:solidFill>
                          <a:latin typeface="Times New Roman" panose="02020603050405020304"/>
                          <a:ea typeface="+mn-lt"/>
                          <a:cs typeface="+mn-lt"/>
                        </a:rPr>
                        <a:t>Rujhan Singla1 , Saamarth Gupta2 , Anirudh Gupta3 , Dinesh Kumar Vishwakarma4</a:t>
                      </a:r>
                      <a:endParaRPr lang="en-IN" sz="1800" b="0" kern="1200" dirty="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rtl="0" fontAlgn="base"/>
                      <a:r>
                        <a:rPr lang="en-US" sz="1800" b="0" kern="1200" dirty="0">
                          <a:solidFill>
                            <a:schemeClr val="tx1">
                              <a:lumMod val="95000"/>
                              <a:lumOff val="5000"/>
                            </a:schemeClr>
                          </a:solidFill>
                          <a:latin typeface="Times New Roman" panose="02020603050405020304"/>
                          <a:ea typeface="+mn-lt"/>
                          <a:cs typeface="+mn-lt"/>
                        </a:rPr>
                        <a:t>FLEX extends existing approaches like Doc2Vec and </a:t>
                      </a:r>
                      <a:r>
                        <a:rPr lang="en-US" sz="1800" b="0" kern="1200" dirty="0" err="1">
                          <a:solidFill>
                            <a:schemeClr val="tx1">
                              <a:lumMod val="95000"/>
                              <a:lumOff val="5000"/>
                            </a:schemeClr>
                          </a:solidFill>
                          <a:latin typeface="Times New Roman" panose="02020603050405020304"/>
                          <a:ea typeface="+mn-lt"/>
                          <a:cs typeface="+mn-lt"/>
                        </a:rPr>
                        <a:t>tf-idf</a:t>
                      </a:r>
                      <a:r>
                        <a:rPr lang="en-US" sz="1800" b="0" kern="1200" dirty="0">
                          <a:solidFill>
                            <a:schemeClr val="tx1">
                              <a:lumMod val="95000"/>
                              <a:lumOff val="5000"/>
                            </a:schemeClr>
                          </a:solidFill>
                          <a:latin typeface="Times New Roman" panose="02020603050405020304"/>
                          <a:ea typeface="+mn-lt"/>
                          <a:cs typeface="+mn-lt"/>
                        </a:rPr>
                        <a:t> by using a hybrid of the two methods. We use publicly available features such as movie plots, ratings, countries of production and release year to find similarity between movies and generate a recommendation list.​</a:t>
                      </a:r>
                      <a:endParaRPr lang="en-US" sz="1800" b="0" kern="1200" dirty="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r>
              <a:tr h="3375025">
                <a:tc>
                  <a:txBody>
                    <a:bodyPr/>
                    <a:lstStyle/>
                    <a:p>
                      <a:pPr lvl="0">
                        <a:buNone/>
                      </a:pPr>
                      <a:r>
                        <a:rPr lang="en-IN" sz="1800" kern="1200" dirty="0">
                          <a:solidFill>
                            <a:schemeClr val="dk1"/>
                          </a:solidFill>
                          <a:effectLst/>
                          <a:latin typeface="+mn-lt"/>
                          <a:ea typeface="+mn-ea"/>
                          <a:cs typeface="+mn-cs"/>
                        </a:rPr>
                        <a:t>3.</a:t>
                      </a:r>
                      <a:endParaRPr lang="en-IN" sz="1800" kern="1200" dirty="0">
                        <a:solidFill>
                          <a:schemeClr val="dk1"/>
                        </a:solidFill>
                        <a:effectLst/>
                        <a:latin typeface="+mn-lt"/>
                        <a:ea typeface="+mn-ea"/>
                        <a:cs typeface="+mn-cs"/>
                      </a:endParaRPr>
                    </a:p>
                  </a:txBody>
                  <a:tcPr>
                    <a:solidFill>
                      <a:schemeClr val="accent1">
                        <a:lumMod val="60000"/>
                        <a:lumOff val="40000"/>
                      </a:schemeClr>
                    </a:solidFill>
                  </a:tcPr>
                </a:tc>
                <a:tc>
                  <a:txBody>
                    <a:bodyPr/>
                    <a:lstStyle/>
                    <a:p>
                      <a:pPr lvl="0">
                        <a:buNone/>
                      </a:pPr>
                      <a:r>
                        <a:rPr lang="en-US" sz="1800" b="0" i="0" u="none" strike="noStrike" kern="1200" noProof="0" dirty="0"/>
                        <a:t>Machine Learning Based Recommendation System</a:t>
                      </a:r>
                      <a:endParaRPr lang="en-US" dirty="0"/>
                    </a:p>
                  </a:txBody>
                  <a:tcPr>
                    <a:solidFill>
                      <a:schemeClr val="accent1">
                        <a:lumMod val="60000"/>
                        <a:lumOff val="40000"/>
                      </a:schemeClr>
                    </a:solidFill>
                  </a:tcPr>
                </a:tc>
                <a:tc>
                  <a:txBody>
                    <a:bodyPr/>
                    <a:lstStyle/>
                    <a:p>
                      <a:pPr lvl="0">
                        <a:buNone/>
                      </a:pPr>
                      <a:r>
                        <a:rPr lang="en-US" sz="1800" b="0" i="0" u="none" strike="noStrike" kern="1200" noProof="0" dirty="0"/>
                        <a:t>© 2014 IJEDR | ISSN: 2321-9939</a:t>
                      </a:r>
                      <a:endParaRPr lang="en-US" dirty="0"/>
                    </a:p>
                  </a:txBody>
                  <a:tcPr>
                    <a:solidFill>
                      <a:schemeClr val="accent1">
                        <a:lumMod val="60000"/>
                        <a:lumOff val="40000"/>
                      </a:schemeClr>
                    </a:solidFill>
                  </a:tcPr>
                </a:tc>
                <a:tc>
                  <a:txBody>
                    <a:bodyPr/>
                    <a:lstStyle/>
                    <a:p>
                      <a:pPr lvl="0">
                        <a:buNone/>
                      </a:pPr>
                      <a:r>
                        <a:rPr lang="en-IN" sz="1800" b="0" i="0" u="none" strike="noStrike" kern="1200" noProof="0" dirty="0"/>
                        <a:t>1 Bhumika Bhatt, </a:t>
                      </a:r>
                      <a:endParaRPr lang="en-US"/>
                    </a:p>
                    <a:p>
                      <a:pPr lvl="0">
                        <a:buNone/>
                      </a:pPr>
                      <a:r>
                        <a:rPr lang="en-IN" sz="1800" b="0" i="0" u="none" strike="noStrike" kern="1200" noProof="0" dirty="0"/>
                        <a:t>2 Prof. Premal J Patel, 3 Prof. Hetal </a:t>
                      </a:r>
                      <a:r>
                        <a:rPr lang="en-IN" sz="1800" b="0" i="0" u="none" strike="noStrike" kern="1200" noProof="0" dirty="0" err="1"/>
                        <a:t>Gaudani</a:t>
                      </a:r>
                      <a:r>
                        <a:rPr lang="en-IN" sz="1800" b="0" i="0" u="none" strike="noStrike" kern="1200" noProof="0" dirty="0"/>
                        <a:t> </a:t>
                      </a:r>
                      <a:endParaRPr lang="en-IN" sz="1800" b="0" i="0" u="none" strike="noStrike" kern="1200" noProof="0" dirty="0"/>
                    </a:p>
                  </a:txBody>
                  <a:tcPr>
                    <a:solidFill>
                      <a:schemeClr val="accent1">
                        <a:lumMod val="60000"/>
                        <a:lumOff val="40000"/>
                      </a:schemeClr>
                    </a:solidFill>
                  </a:tcPr>
                </a:tc>
                <a:tc>
                  <a:txBody>
                    <a:bodyPr/>
                    <a:lstStyle/>
                    <a:p>
                      <a:pPr lvl="0">
                        <a:buNone/>
                      </a:pPr>
                      <a:r>
                        <a:rPr lang="en-US" sz="1800" b="0" i="0" u="none" strike="noStrike" kern="1200" noProof="0" dirty="0"/>
                        <a:t> This paper classifies collaborative filtering in two types: Memory based and Model based Recommendation .The paper elaborates these approaches and their techniques with their limitations. This survey shows the road map for research in this area.</a:t>
                      </a:r>
                      <a:endParaRPr lang="en-US" dirty="0"/>
                    </a:p>
                  </a:txBody>
                  <a:tcPr>
                    <a:solidFill>
                      <a:schemeClr val="accent1">
                        <a:lumMod val="60000"/>
                        <a:lumOff val="40000"/>
                      </a:schemeClr>
                    </a:solidFill>
                  </a:tcPr>
                </a:tc>
              </a:tr>
            </a:tbl>
          </a:graphicData>
        </a:graphic>
      </p:graphicFrame>
      <p:sp>
        <p:nvSpPr>
          <p:cNvPr id="11" name="Slide Number Placeholder 10"/>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graphicFrame>
        <p:nvGraphicFramePr>
          <p:cNvPr id="5" name="Table 4"/>
          <p:cNvGraphicFramePr>
            <a:graphicFrameLocks noGrp="1"/>
          </p:cNvGraphicFramePr>
          <p:nvPr/>
        </p:nvGraphicFramePr>
        <p:xfrm>
          <a:off x="-48" y="-60"/>
          <a:ext cx="12156621" cy="6757035"/>
        </p:xfrm>
        <a:graphic>
          <a:graphicData uri="http://schemas.openxmlformats.org/drawingml/2006/table">
            <a:tbl>
              <a:tblPr firstRow="1" bandRow="1">
                <a:tableStyleId>{5C22544A-7EE6-4342-B048-85BDC9FD1C3A}</a:tableStyleId>
              </a:tblPr>
              <a:tblGrid>
                <a:gridCol w="996709"/>
                <a:gridCol w="2995972"/>
                <a:gridCol w="2653215"/>
                <a:gridCol w="2067927"/>
                <a:gridCol w="3442798"/>
              </a:tblGrid>
              <a:tr h="2276475">
                <a:tc>
                  <a:txBody>
                    <a:bodyPr/>
                    <a:lstStyle/>
                    <a:p>
                      <a:pPr rtl="0" fontAlgn="base"/>
                      <a:r>
                        <a:rPr lang="en-IN" sz="1800" b="0" kern="1200">
                          <a:solidFill>
                            <a:schemeClr val="tx1">
                              <a:lumMod val="95000"/>
                              <a:lumOff val="5000"/>
                            </a:schemeClr>
                          </a:solidFill>
                          <a:latin typeface="Times New Roman" panose="02020603050405020304"/>
                          <a:ea typeface="+mn-lt"/>
                          <a:cs typeface="+mn-lt"/>
                        </a:rPr>
                        <a:t>4.</a:t>
                      </a:r>
                      <a:endParaRPr lang="en-IN"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rtl="0" fontAlgn="base"/>
                      <a:r>
                        <a:rPr lang="en-US" sz="1800" b="0" kern="1200">
                          <a:solidFill>
                            <a:schemeClr val="tx1">
                              <a:lumMod val="95000"/>
                              <a:lumOff val="5000"/>
                            </a:schemeClr>
                          </a:solidFill>
                          <a:latin typeface="Times New Roman" panose="02020603050405020304"/>
                          <a:ea typeface="+mn-lt"/>
                          <a:cs typeface="+mn-lt"/>
                        </a:rPr>
                        <a:t>A Collaborative Recommendation System for Online Courses ​​</a:t>
                      </a:r>
                      <a:endParaRPr lang="en-US"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rtl="0">
                        <a:buNone/>
                      </a:pPr>
                      <a:r>
                        <a:rPr lang="en-US" sz="1800" b="0" kern="1200">
                          <a:solidFill>
                            <a:schemeClr val="tx1">
                              <a:lumMod val="95000"/>
                              <a:lumOff val="5000"/>
                            </a:schemeClr>
                          </a:solidFill>
                          <a:latin typeface="Times New Roman" panose="02020603050405020304"/>
                          <a:ea typeface="+mn-lt"/>
                          <a:cs typeface="+mn-lt"/>
                        </a:rPr>
                        <a:t>2019 International Conference of Deep learning And Machine learning </a:t>
                      </a:r>
                      <a:endParaRPr lang="en-US"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rtl="0" fontAlgn="base"/>
                      <a:r>
                        <a:rPr lang="en-IN" sz="1800" b="0" kern="1200" err="1">
                          <a:solidFill>
                            <a:schemeClr val="tx1">
                              <a:lumMod val="95000"/>
                              <a:lumOff val="5000"/>
                            </a:schemeClr>
                          </a:solidFill>
                          <a:latin typeface="Times New Roman" panose="02020603050405020304"/>
                          <a:ea typeface="+mn-lt"/>
                          <a:cs typeface="+mn-lt"/>
                        </a:rPr>
                        <a:t>Raghard</a:t>
                      </a:r>
                      <a:r>
                        <a:rPr lang="en-IN" sz="1800" b="0" kern="1200">
                          <a:solidFill>
                            <a:schemeClr val="tx1">
                              <a:lumMod val="95000"/>
                              <a:lumOff val="5000"/>
                            </a:schemeClr>
                          </a:solidFill>
                          <a:latin typeface="Times New Roman" panose="02020603050405020304"/>
                          <a:ea typeface="+mn-lt"/>
                          <a:cs typeface="+mn-lt"/>
                        </a:rPr>
                        <a:t> Obeidat,</a:t>
                      </a:r>
                      <a:endParaRPr lang="en-IN" sz="1800" b="0" kern="1200">
                        <a:solidFill>
                          <a:schemeClr val="tx1">
                            <a:lumMod val="95000"/>
                            <a:lumOff val="5000"/>
                          </a:schemeClr>
                        </a:solidFill>
                        <a:latin typeface="Times New Roman" panose="02020603050405020304"/>
                        <a:ea typeface="+mn-lt"/>
                        <a:cs typeface="+mn-lt"/>
                      </a:endParaRPr>
                    </a:p>
                    <a:p>
                      <a:pPr lvl="0">
                        <a:buNone/>
                      </a:pPr>
                      <a:r>
                        <a:rPr lang="en-IN" sz="1800" b="0" kern="1200">
                          <a:solidFill>
                            <a:schemeClr val="tx1">
                              <a:lumMod val="95000"/>
                              <a:lumOff val="5000"/>
                            </a:schemeClr>
                          </a:solidFill>
                          <a:latin typeface="Times New Roman" panose="02020603050405020304"/>
                          <a:ea typeface="+mn-lt"/>
                          <a:cs typeface="+mn-lt"/>
                        </a:rPr>
                        <a:t>Rehab </a:t>
                      </a:r>
                      <a:r>
                        <a:rPr lang="en-IN" sz="1800" b="0" kern="1200" err="1">
                          <a:solidFill>
                            <a:schemeClr val="tx1">
                              <a:lumMod val="95000"/>
                              <a:lumOff val="5000"/>
                            </a:schemeClr>
                          </a:solidFill>
                          <a:latin typeface="Times New Roman" panose="02020603050405020304"/>
                          <a:ea typeface="+mn-lt"/>
                          <a:cs typeface="+mn-lt"/>
                        </a:rPr>
                        <a:t>Duwairi</a:t>
                      </a:r>
                      <a:r>
                        <a:rPr lang="en-IN" sz="1800" b="0" kern="1200">
                          <a:solidFill>
                            <a:schemeClr val="tx1">
                              <a:lumMod val="95000"/>
                              <a:lumOff val="5000"/>
                            </a:schemeClr>
                          </a:solidFill>
                          <a:latin typeface="Times New Roman" panose="02020603050405020304"/>
                          <a:ea typeface="+mn-lt"/>
                          <a:cs typeface="+mn-lt"/>
                        </a:rPr>
                        <a:t>,</a:t>
                      </a:r>
                      <a:endParaRPr lang="en-IN" sz="1800" b="0" kern="1200">
                        <a:solidFill>
                          <a:schemeClr val="tx1">
                            <a:lumMod val="95000"/>
                            <a:lumOff val="5000"/>
                          </a:schemeClr>
                        </a:solidFill>
                        <a:latin typeface="Times New Roman" panose="02020603050405020304"/>
                        <a:ea typeface="+mn-lt"/>
                        <a:cs typeface="+mn-lt"/>
                      </a:endParaRPr>
                    </a:p>
                    <a:p>
                      <a:pPr lvl="0">
                        <a:buNone/>
                      </a:pPr>
                      <a:r>
                        <a:rPr lang="en-IN" sz="1800" b="0" kern="1200">
                          <a:solidFill>
                            <a:schemeClr val="tx1">
                              <a:lumMod val="95000"/>
                              <a:lumOff val="5000"/>
                            </a:schemeClr>
                          </a:solidFill>
                          <a:latin typeface="Times New Roman" panose="02020603050405020304"/>
                          <a:ea typeface="+mn-lt"/>
                          <a:cs typeface="+mn-lt"/>
                        </a:rPr>
                        <a:t>Ahmad Al Aiad</a:t>
                      </a:r>
                      <a:endParaRPr lang="en-IN"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b="0" kern="1200" noProof="0">
                          <a:solidFill>
                            <a:schemeClr val="tx1">
                              <a:lumMod val="95000"/>
                              <a:lumOff val="5000"/>
                            </a:schemeClr>
                          </a:solidFill>
                          <a:latin typeface="Times New Roman" panose="02020603050405020304"/>
                          <a:ea typeface="+mn-lt"/>
                          <a:cs typeface="+mn-lt"/>
                        </a:rPr>
                        <a:t>we applied the SPADE algorithm on course sequences. The results are in harmony with the results obtained when </a:t>
                      </a:r>
                      <a:r>
                        <a:rPr lang="en-US" sz="1800" b="0" kern="1200" noProof="0" err="1">
                          <a:solidFill>
                            <a:schemeClr val="tx1">
                              <a:lumMod val="95000"/>
                              <a:lumOff val="5000"/>
                            </a:schemeClr>
                          </a:solidFill>
                          <a:latin typeface="Times New Roman" panose="02020603050405020304"/>
                          <a:ea typeface="+mn-lt"/>
                          <a:cs typeface="+mn-lt"/>
                        </a:rPr>
                        <a:t>Apriori</a:t>
                      </a:r>
                      <a:r>
                        <a:rPr lang="en-US" sz="1800" b="0" kern="1200" noProof="0">
                          <a:solidFill>
                            <a:schemeClr val="tx1">
                              <a:lumMod val="95000"/>
                              <a:lumOff val="5000"/>
                            </a:schemeClr>
                          </a:solidFill>
                          <a:latin typeface="Times New Roman" panose="02020603050405020304"/>
                          <a:ea typeface="+mn-lt"/>
                          <a:cs typeface="+mn-lt"/>
                        </a:rPr>
                        <a:t> was applied.</a:t>
                      </a:r>
                      <a:endParaRPr lang="en-US" sz="1800" b="0" kern="1200" noProof="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r>
              <a:tr h="2276475">
                <a:tc>
                  <a:txBody>
                    <a:bodyPr/>
                    <a:lstStyle/>
                    <a:p>
                      <a:pPr lvl="0">
                        <a:buNone/>
                      </a:pPr>
                      <a:r>
                        <a:rPr lang="en-IN" sz="1800" b="0" kern="1200">
                          <a:solidFill>
                            <a:schemeClr val="tx1">
                              <a:lumMod val="95000"/>
                              <a:lumOff val="5000"/>
                            </a:schemeClr>
                          </a:solidFill>
                          <a:latin typeface="Times New Roman" panose="02020603050405020304"/>
                          <a:ea typeface="+mn-lt"/>
                          <a:cs typeface="+mn-lt"/>
                        </a:rPr>
                        <a:t>5.</a:t>
                      </a:r>
                      <a:endParaRPr lang="en-IN"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b="0" i="0" u="none" strike="noStrike" kern="1200" noProof="0"/>
                        <a:t>Content Based Movie Recommendation System</a:t>
                      </a:r>
                      <a:endParaRPr lang="en-US"/>
                    </a:p>
                  </a:txBody>
                  <a:tcPr>
                    <a:solidFill>
                      <a:schemeClr val="accent1">
                        <a:lumMod val="60000"/>
                        <a:lumOff val="40000"/>
                      </a:schemeClr>
                    </a:solidFill>
                  </a:tcPr>
                </a:tc>
                <a:tc>
                  <a:txBody>
                    <a:bodyPr/>
                    <a:lstStyle/>
                    <a:p>
                      <a:pPr lvl="0">
                        <a:buNone/>
                      </a:pPr>
                      <a:r>
                        <a:rPr lang="en-US" sz="1800" b="0" i="0" u="none" strike="noStrike" kern="1200" noProof="0"/>
                        <a:t>International Journal of Research in Industrial Engineering</a:t>
                      </a:r>
                      <a:endParaRPr lang="en-US" sz="1800" b="0" i="0" u="none" strike="noStrike" kern="1200" noProof="0"/>
                    </a:p>
                    <a:p>
                      <a:pPr lvl="0">
                        <a:buNone/>
                      </a:pPr>
                      <a:r>
                        <a:rPr lang="en-US" sz="1800" b="0" i="0" u="none" strike="noStrike" kern="1200" noProof="0"/>
                        <a:t>2020</a:t>
                      </a:r>
                      <a:endParaRPr lang="en-US" sz="1800" b="0" i="0" u="none" strike="noStrike" kern="1200" noProof="0"/>
                    </a:p>
                  </a:txBody>
                  <a:tcPr>
                    <a:solidFill>
                      <a:schemeClr val="accent1">
                        <a:lumMod val="60000"/>
                        <a:lumOff val="40000"/>
                      </a:schemeClr>
                    </a:solidFill>
                  </a:tcPr>
                </a:tc>
                <a:tc>
                  <a:txBody>
                    <a:bodyPr/>
                    <a:lstStyle/>
                    <a:p>
                      <a:pPr lvl="0">
                        <a:buNone/>
                      </a:pPr>
                      <a:r>
                        <a:rPr lang="en-IN" sz="1800" b="0" i="0" u="none" strike="noStrike" kern="1200" noProof="0"/>
                        <a:t>N. Pradeep * , K. K. Rao Mangalore, B. Rajpal, N. Prasad, R. Shastri</a:t>
                      </a:r>
                      <a:endParaRPr lang="en-US"/>
                    </a:p>
                  </a:txBody>
                  <a:tcPr>
                    <a:solidFill>
                      <a:schemeClr val="accent1">
                        <a:lumMod val="60000"/>
                        <a:lumOff val="40000"/>
                      </a:schemeClr>
                    </a:solidFill>
                  </a:tcPr>
                </a:tc>
                <a:tc>
                  <a:txBody>
                    <a:bodyPr/>
                    <a:lstStyle/>
                    <a:p>
                      <a:pPr lvl="0">
                        <a:buNone/>
                      </a:pPr>
                      <a:r>
                        <a:rPr lang="en-US" sz="1800" b="0" i="0" u="none" strike="noStrike" kern="1200" noProof="0"/>
                        <a:t>Based on a data set, it predicts what movies a user will like considering the attributes present in the previously liked movies. Recommendation systems can recommend movies based on one or a combination of two or more attributes. While designing a movie recommendation system various factors are considered such as the genre of the movie, the director or the actors present in it. In this paper, the recommendation system has been built on cast, keywords, crew, and genres.</a:t>
                      </a:r>
                      <a:endParaRPr lang="en-US"/>
                    </a:p>
                  </a:txBody>
                  <a:tcPr>
                    <a:solidFill>
                      <a:schemeClr val="accent1">
                        <a:lumMod val="60000"/>
                        <a:lumOff val="40000"/>
                      </a:schemeClr>
                    </a:solidFill>
                  </a:tcPr>
                </a:tc>
              </a:tr>
            </a:tbl>
          </a:graphicData>
        </a:graphic>
      </p:graphicFrame>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7884" y="331704"/>
            <a:ext cx="10515600" cy="4351338"/>
          </a:xfrm>
        </p:spPr>
        <p:txBody>
          <a:bodyPr vert="horz" lIns="91440" tIns="45720" rIns="91440" bIns="45720" rtlCol="0" anchor="t">
            <a:normAutofit lnSpcReduction="10000"/>
          </a:bodyPr>
          <a:lstStyle/>
          <a:p>
            <a:pPr marL="0" lvl="3" indent="0" eaLnBrk="0" fontAlgn="base" hangingPunct="0">
              <a:spcBef>
                <a:spcPct val="20000"/>
              </a:spcBef>
              <a:spcAft>
                <a:spcPct val="0"/>
              </a:spcAft>
              <a:buNone/>
            </a:pPr>
            <a:endParaRPr lang="en-US" sz="2400">
              <a:latin typeface="Times New Roman" panose="02020603050405020304"/>
              <a:cs typeface="Times New Roman" panose="02020603050405020304"/>
            </a:endParaRPr>
          </a:p>
          <a:p>
            <a:pPr marL="342900" lvl="3" indent="-342900">
              <a:spcBef>
                <a:spcPct val="20000"/>
              </a:spcBef>
              <a:spcAft>
                <a:spcPct val="0"/>
              </a:spcAft>
            </a:pPr>
            <a:r>
              <a:rPr lang="en-US" sz="2400">
                <a:latin typeface="Times New Roman" panose="02020603050405020304"/>
                <a:cs typeface="Times New Roman" panose="02020603050405020304"/>
              </a:rPr>
              <a:t>Dominance of Collaborative Filtering and Content-Based Methods:</a:t>
            </a:r>
            <a:endParaRPr lang="en-US">
              <a:latin typeface="Times New Roman" panose="02020603050405020304"/>
              <a:cs typeface="Times New Roman" panose="02020603050405020304"/>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Hybrid Approaches: </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Deep Learning's Impact: </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Contextual and Temporal Information:</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Context-Aware Recommendations: </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Personalization Dominates:</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Diverse Recommendation Strategies:</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Real-World Applications:</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a:cs typeface="Times New Roman" panose="02020603050405020304"/>
              </a:rPr>
              <a:t>Data Privacy and Security:</a:t>
            </a:r>
            <a:endParaRPr lang="en-US" sz="2400">
              <a:latin typeface="Times New Roman" panose="02020603050405020304"/>
              <a:cs typeface="Times New Roman" panose="02020603050405020304"/>
            </a:endParaRPr>
          </a:p>
          <a:p>
            <a:pPr marL="342900" lvl="3" indent="-342900">
              <a:spcBef>
                <a:spcPct val="20000"/>
              </a:spcBef>
              <a:spcAft>
                <a:spcPct val="0"/>
              </a:spcAft>
            </a:pPr>
            <a:r>
              <a:rPr lang="en-US" sz="2400">
                <a:latin typeface="Times New Roman" panose="02020603050405020304"/>
                <a:cs typeface="Times New Roman" panose="02020603050405020304"/>
              </a:rPr>
              <a:t>Machine Learning Algorithms:</a:t>
            </a:r>
            <a:endParaRPr lang="en-US" sz="2400">
              <a:latin typeface="Times New Roman" panose="02020603050405020304" pitchFamily="18" charset="0"/>
              <a:cs typeface="Times New Roman" panose="02020603050405020304" pitchFamily="18" charset="0"/>
            </a:endParaRPr>
          </a:p>
          <a:p>
            <a:pPr marL="342900" lvl="3" indent="-342900">
              <a:spcBef>
                <a:spcPct val="20000"/>
              </a:spcBef>
              <a:spcAft>
                <a:spcPct val="0"/>
              </a:spcAft>
            </a:pPr>
            <a:endParaRPr lang="en-US" sz="24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
        <p:nvSpPr>
          <p:cNvPr id="6" name="TextBox 5"/>
          <p:cNvSpPr txBox="1"/>
          <p:nvPr/>
        </p:nvSpPr>
        <p:spPr>
          <a:xfrm>
            <a:off x="2458453" y="2005"/>
            <a:ext cx="81273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Summary/findings of Literature Survey</a:t>
            </a:r>
            <a:endParaRPr lang="en-US" sz="3600" b="1">
              <a:latin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448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Objectives</a:t>
            </a:r>
            <a:r>
              <a:rPr lang="en-US" sz="3600">
                <a:latin typeface="Times New Roman" panose="02020603050405020304"/>
                <a:cs typeface="Times New Roman" panose="02020603050405020304"/>
              </a:rPr>
              <a:t>​</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
        <p:nvSpPr>
          <p:cNvPr id="6" name="Footer Placeholder 5"/>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graphicFrame>
        <p:nvGraphicFramePr>
          <p:cNvPr id="9" name="TextBox 4"/>
          <p:cNvGraphicFramePr/>
          <p:nvPr/>
        </p:nvGraphicFramePr>
        <p:xfrm>
          <a:off x="556403" y="429598"/>
          <a:ext cx="10732994" cy="64325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ea typeface="Calibri" panose="020F0502020204030204"/>
                <a:cs typeface="Calibri" panose="020F0502020204030204"/>
                <a:sym typeface="+mn-ea"/>
              </a:rPr>
              <a:t>System Architecture Diagram</a:t>
            </a:r>
            <a:endParaRPr lang="en-US"/>
          </a:p>
        </p:txBody>
      </p:sp>
      <p:pic>
        <p:nvPicPr>
          <p:cNvPr id="6" name="Content Placeholder 5" descr="Screenshot 2023-10-28 124159"/>
          <p:cNvPicPr>
            <a:picLocks noChangeAspect="1"/>
          </p:cNvPicPr>
          <p:nvPr>
            <p:ph idx="1"/>
          </p:nvPr>
        </p:nvPicPr>
        <p:blipFill>
          <a:blip r:embed="rId1"/>
          <a:stretch>
            <a:fillRect/>
          </a:stretch>
        </p:blipFill>
        <p:spPr>
          <a:xfrm>
            <a:off x="188595" y="1170305"/>
            <a:ext cx="11574780" cy="5001895"/>
          </a:xfrm>
          <a:prstGeom prst="rect">
            <a:avLst/>
          </a:prstGeom>
        </p:spPr>
      </p:pic>
      <p:sp>
        <p:nvSpPr>
          <p:cNvPr id="4" name="Footer Placeholder 3"/>
          <p:cNvSpPr>
            <a:spLocks noGrp="1"/>
          </p:cNvSpPr>
          <p:nvPr>
            <p:ph type="ftr" sz="quarter" idx="11"/>
          </p:nvPr>
        </p:nvSpPr>
        <p:spPr>
          <a:xfrm>
            <a:off x="4223385" y="6015355"/>
            <a:ext cx="3860800" cy="476250"/>
          </a:xfrm>
        </p:spPr>
        <p:txBody>
          <a:bodyPr/>
          <a:p>
            <a:r>
              <a:rPr lang="en-US"/>
              <a:t>Department of Computer Engineering, International Institute of Information Technology, Hinjewadi, Pune-411057​</a:t>
            </a:r>
            <a:endParaRPr lang="en-US"/>
          </a:p>
        </p:txBody>
      </p:sp>
      <p:sp>
        <p:nvSpPr>
          <p:cNvPr id="5" name="Slide Number Placeholder 4"/>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6090" y="73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References</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graphicFrame>
        <p:nvGraphicFramePr>
          <p:cNvPr id="8" name="TextBox 1"/>
          <p:cNvGraphicFramePr/>
          <p:nvPr/>
        </p:nvGraphicFramePr>
        <p:xfrm>
          <a:off x="516890" y="647065"/>
          <a:ext cx="11440160" cy="52711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Footer Placeholder 4"/>
          <p:cNvSpPr>
            <a:spLocks noGrp="1"/>
          </p:cNvSpPr>
          <p:nvPr>
            <p:ph type="ftr" sz="quarter" idx="11"/>
          </p:nvPr>
        </p:nvSpPr>
        <p:spPr>
          <a:xfrm>
            <a:off x="4165600" y="6070600"/>
            <a:ext cx="3860800" cy="174625"/>
          </a:xfrm>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127" y="-13652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28040" y="0"/>
            <a:ext cx="10515600" cy="1325563"/>
          </a:xfrm>
        </p:spPr>
        <p:txBody>
          <a:bodyPr>
            <a:normAutofit/>
          </a:bodyPr>
          <a:lstStyle/>
          <a:p>
            <a:r>
              <a:rPr lang="en-US">
                <a:ea typeface="Calibri Light" panose="020F0302020204030204"/>
                <a:cs typeface="Calibri Light" panose="020F0302020204030204"/>
              </a:rPr>
              <a:t>Technology Stack </a:t>
            </a:r>
            <a:endParaRPr lang="en-US"/>
          </a:p>
        </p:txBody>
      </p:sp>
      <p:sp>
        <p:nvSpPr>
          <p:cNvPr id="25" name="Arc 24"/>
          <p:cNvSpPr>
            <a:spLocks noGrp="1" noRot="1" noChangeAspect="1" noMove="1" noResize="1" noEditPoints="1" noAdjustHandles="1" noChangeArrowheads="1" noChangeShapeType="1" noTextEdit="1"/>
          </p:cNvSpPr>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p:cNvSpPr>
            <a:spLocks noGrp="1"/>
          </p:cNvSpPr>
          <p:nvPr>
            <p:ph idx="1"/>
          </p:nvPr>
        </p:nvSpPr>
        <p:spPr>
          <a:xfrm>
            <a:off x="677214" y="1492921"/>
            <a:ext cx="10515600" cy="4351338"/>
          </a:xfrm>
        </p:spPr>
        <p:txBody>
          <a:bodyPr vert="horz" lIns="91440" tIns="45720" rIns="91440" bIns="45720" rtlCol="0" anchor="t">
            <a:normAutofit/>
          </a:bodyPr>
          <a:lstStyle/>
          <a:p>
            <a:r>
              <a:rPr lang="en-US">
                <a:ea typeface="Calibri" panose="020F0502020204030204"/>
                <a:cs typeface="Calibri" panose="020F0502020204030204"/>
              </a:rPr>
              <a:t>Python </a:t>
            </a:r>
            <a:endParaRPr lang="en-US">
              <a:ea typeface="Calibri" panose="020F0502020204030204"/>
              <a:cs typeface="Calibri" panose="020F0502020204030204"/>
            </a:endParaRPr>
          </a:p>
          <a:p>
            <a:r>
              <a:rPr lang="en-US" err="1">
                <a:ea typeface="Calibri" panose="020F0502020204030204"/>
                <a:cs typeface="Calibri" panose="020F0502020204030204"/>
              </a:rPr>
              <a:t>Streamlit</a:t>
            </a:r>
            <a:r>
              <a:rPr lang="en-US">
                <a:ea typeface="Calibri" panose="020F0502020204030204"/>
                <a:cs typeface="Calibri" panose="020F0502020204030204"/>
              </a:rPr>
              <a:t> </a:t>
            </a:r>
            <a:endParaRPr lang="en-US">
              <a:ea typeface="Calibri" panose="020F0502020204030204"/>
              <a:cs typeface="Calibri" panose="020F0502020204030204"/>
            </a:endParaRPr>
          </a:p>
          <a:p>
            <a:r>
              <a:rPr lang="en-US" err="1">
                <a:ea typeface="Calibri" panose="020F0502020204030204"/>
                <a:cs typeface="Calibri" panose="020F0502020204030204"/>
              </a:rPr>
              <a:t>Jupyter</a:t>
            </a:r>
            <a:r>
              <a:rPr lang="en-US">
                <a:ea typeface="Calibri" panose="020F0502020204030204"/>
                <a:cs typeface="Calibri" panose="020F0502020204030204"/>
              </a:rPr>
              <a:t> Notebook</a:t>
            </a:r>
            <a:endParaRPr lang="en-US">
              <a:ea typeface="Calibri" panose="020F0502020204030204"/>
              <a:cs typeface="Calibri" panose="020F0502020204030204"/>
            </a:endParaRPr>
          </a:p>
          <a:p>
            <a:r>
              <a:rPr lang="en-US">
                <a:ea typeface="Calibri" panose="020F0502020204030204"/>
                <a:cs typeface="Calibri" panose="020F0502020204030204"/>
              </a:rPr>
              <a:t>Python Libraries</a:t>
            </a:r>
            <a:endParaRPr lang="en-US">
              <a:ea typeface="Calibri" panose="020F0502020204030204"/>
              <a:cs typeface="Calibri" panose="020F0502020204030204"/>
            </a:endParaRPr>
          </a:p>
          <a:p>
            <a:r>
              <a:rPr lang="en-US">
                <a:ea typeface="Calibri" panose="020F0502020204030204"/>
                <a:cs typeface="Calibri" panose="020F0502020204030204"/>
              </a:rPr>
              <a:t>Streamlit Cloud For</a:t>
            </a:r>
            <a:endParaRPr lang="en-US">
              <a:ea typeface="Calibri" panose="020F0502020204030204"/>
              <a:cs typeface="Calibri" panose="020F0502020204030204"/>
            </a:endParaRPr>
          </a:p>
          <a:p>
            <a:pPr marL="0" indent="0">
              <a:buNone/>
            </a:pPr>
            <a:r>
              <a:rPr lang="en-US">
                <a:ea typeface="Calibri" panose="020F0502020204030204"/>
                <a:cs typeface="Calibri" panose="020F0502020204030204"/>
              </a:rPr>
              <a:t>    Deployment </a:t>
            </a:r>
            <a:endParaRPr lang="en-US"/>
          </a:p>
          <a:p>
            <a:r>
              <a:rPr lang="en-US">
                <a:ea typeface="Calibri" panose="020F0502020204030204"/>
                <a:cs typeface="Calibri" panose="020F0502020204030204"/>
              </a:rPr>
              <a:t>Git/</a:t>
            </a:r>
            <a:r>
              <a:rPr lang="en-US" err="1">
                <a:ea typeface="Calibri" panose="020F0502020204030204"/>
                <a:cs typeface="Calibri" panose="020F0502020204030204"/>
              </a:rPr>
              <a:t>Github</a:t>
            </a:r>
            <a:endParaRPr lang="en-US" err="1">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Footer Placeholder 3"/>
          <p:cNvSpPr>
            <a:spLocks noGrp="1"/>
          </p:cNvSpPr>
          <p:nvPr>
            <p:ph type="ftr" sz="quarter" idx="11"/>
          </p:nvPr>
        </p:nvSpPr>
        <p:spPr/>
        <p:txBody>
          <a:bodyPr>
            <a:normAutofit fontScale="70000"/>
          </a:bodyPr>
          <a:lstStyle/>
          <a:p>
            <a:pPr algn="ctr">
              <a:lnSpc>
                <a:spcPct val="100000"/>
              </a:lnSpc>
              <a:buClrTx/>
              <a:buSzTx/>
              <a:buFontTx/>
            </a:pPr>
            <a:r>
              <a:rPr lang="en-US" sz="1400"/>
              <a:t>Department of Computer Engineering, International Institute of Information Technology, Hinjewadi, Pune-411057​</a:t>
            </a:r>
            <a:endParaRPr lang="en-US" sz="1400"/>
          </a:p>
        </p:txBody>
      </p:sp>
      <p:sp>
        <p:nvSpPr>
          <p:cNvPr id="5" name="Slide Number Placeholder 4"/>
          <p:cNvSpPr>
            <a:spLocks noGrp="1"/>
          </p:cNvSpPr>
          <p:nvPr>
            <p:ph type="sldNum" sz="quarter" idx="12"/>
          </p:nvPr>
        </p:nvSpPr>
        <p:spPr/>
        <p:txBody>
          <a:bodyPr>
            <a:normAutofit/>
          </a:bodyPr>
          <a:lstStyle/>
          <a:p>
            <a:pPr>
              <a:spcAft>
                <a:spcPts val="600"/>
              </a:spcAft>
            </a:pPr>
            <a:fld id="{330EA680-D336-4FF7-8B7A-9848BB0A1C32}" type="slidenum">
              <a:rPr lang="en-US" smtClean="0"/>
            </a:fld>
            <a:endParaRPr lang="en-US"/>
          </a:p>
        </p:txBody>
      </p:sp>
      <p:cxnSp>
        <p:nvCxnSpPr>
          <p:cNvPr id="8" name="Straight Arrow Connector 7"/>
          <p:cNvCxnSpPr/>
          <p:nvPr/>
        </p:nvCxnSpPr>
        <p:spPr>
          <a:xfrm>
            <a:off x="5985590" y="55943"/>
            <a:ext cx="2147" cy="605521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6099810" y="1325880"/>
            <a:ext cx="5367020" cy="2637155"/>
          </a:xfrm>
          <a:prstGeom prst="rect">
            <a:avLst/>
          </a:prstGeom>
          <a:noFill/>
        </p:spPr>
        <p:txBody>
          <a:bodyPr wrap="square" rtlCol="0">
            <a:noAutofit/>
          </a:bodyPr>
          <a:p>
            <a:r>
              <a:rPr lang="en-US" sz="2400" b="1"/>
              <a:t> </a:t>
            </a:r>
            <a:r>
              <a:rPr lang="en-US" b="1"/>
              <a:t> </a:t>
            </a:r>
            <a:r>
              <a:rPr lang="en-US" sz="2400" b="1"/>
              <a:t>Stages </a:t>
            </a:r>
            <a:endParaRPr lang="en-US" sz="2400"/>
          </a:p>
          <a:p>
            <a:pPr marL="342900" indent="-342900">
              <a:lnSpc>
                <a:spcPct val="150000"/>
              </a:lnSpc>
              <a:buFont typeface="+mj-lt"/>
              <a:buAutoNum type="arabicParenR"/>
            </a:pPr>
            <a:r>
              <a:rPr lang="en-US" sz="2400"/>
              <a:t>Dataset Collection </a:t>
            </a:r>
            <a:endParaRPr lang="en-US" sz="2400"/>
          </a:p>
          <a:p>
            <a:pPr marL="342900" indent="-342900">
              <a:lnSpc>
                <a:spcPct val="150000"/>
              </a:lnSpc>
              <a:buFont typeface="+mj-lt"/>
              <a:buAutoNum type="arabicParenR"/>
            </a:pPr>
            <a:r>
              <a:rPr lang="en-US" sz="2400"/>
              <a:t>Data Preprocessing </a:t>
            </a:r>
            <a:endParaRPr lang="en-US" sz="2400"/>
          </a:p>
          <a:p>
            <a:pPr marL="342900" indent="-342900">
              <a:lnSpc>
                <a:spcPct val="150000"/>
              </a:lnSpc>
              <a:buFont typeface="+mj-lt"/>
              <a:buAutoNum type="arabicParenR"/>
            </a:pPr>
            <a:r>
              <a:rPr lang="en-US" sz="2400"/>
              <a:t>Models Analysing </a:t>
            </a:r>
            <a:endParaRPr lang="en-US" sz="2400"/>
          </a:p>
          <a:p>
            <a:pPr marL="342900" indent="-342900">
              <a:lnSpc>
                <a:spcPct val="150000"/>
              </a:lnSpc>
              <a:buFont typeface="+mj-lt"/>
              <a:buAutoNum type="arabicParenR"/>
            </a:pPr>
            <a:r>
              <a:rPr lang="en-US" sz="2400"/>
              <a:t>Model Building</a:t>
            </a:r>
            <a:endParaRPr lang="en-US" sz="2400"/>
          </a:p>
          <a:p>
            <a:pPr marL="342900" indent="-342900">
              <a:lnSpc>
                <a:spcPct val="150000"/>
              </a:lnSpc>
              <a:buFont typeface="+mj-lt"/>
              <a:buAutoNum type="arabicParenR"/>
            </a:pPr>
            <a:r>
              <a:rPr lang="en-US" sz="2400"/>
              <a:t>Intergration into Website </a:t>
            </a:r>
            <a:endParaRPr lang="en-US" sz="2400"/>
          </a:p>
          <a:p>
            <a:pPr marL="342900" indent="-342900">
              <a:lnSpc>
                <a:spcPct val="150000"/>
              </a:lnSpc>
              <a:buFont typeface="+mj-lt"/>
              <a:buAutoNum type="arabicParenR"/>
            </a:pPr>
            <a:r>
              <a:rPr lang="en-US" sz="2400"/>
              <a:t>Deployment (on Internet )</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165600" y="6091555"/>
            <a:ext cx="3860800" cy="476250"/>
          </a:xfrm>
        </p:spPr>
        <p:txBody>
          <a:bodyPr/>
          <a:lstStyle/>
          <a:p>
            <a:r>
              <a:rPr lang="en-US"/>
              <a:t>Department of Computer Engineering, International Institute of Information Technology, Hinjewadi, Pune-411057​</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
        <p:nvSpPr>
          <p:cNvPr id="6" name="TextBox 5"/>
          <p:cNvSpPr txBox="1"/>
          <p:nvPr/>
        </p:nvSpPr>
        <p:spPr>
          <a:xfrm>
            <a:off x="4781266" y="8416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Conclusion</a:t>
            </a:r>
            <a:endParaRPr lang="en-US" sz="3600" b="1">
              <a:latin typeface="Times New Roman" panose="02020603050405020304"/>
            </a:endParaRPr>
          </a:p>
        </p:txBody>
      </p:sp>
      <p:pic>
        <p:nvPicPr>
          <p:cNvPr id="12" name="Content Placeholder 11" descr="Screenshot 2023-10-27 183206"/>
          <p:cNvPicPr>
            <a:picLocks noChangeAspect="1"/>
          </p:cNvPicPr>
          <p:nvPr>
            <p:ph idx="1"/>
          </p:nvPr>
        </p:nvPicPr>
        <p:blipFill>
          <a:blip r:embed="rId1"/>
          <a:stretch>
            <a:fillRect/>
          </a:stretch>
        </p:blipFill>
        <p:spPr>
          <a:xfrm>
            <a:off x="0" y="895985"/>
            <a:ext cx="12319635" cy="4871085"/>
          </a:xfrm>
          <a:prstGeom prst="rect">
            <a:avLst/>
          </a:prstGeom>
        </p:spPr>
      </p:pic>
      <p:sp>
        <p:nvSpPr>
          <p:cNvPr id="2" name="Text Box 1"/>
          <p:cNvSpPr txBox="1"/>
          <p:nvPr/>
        </p:nvSpPr>
        <p:spPr>
          <a:xfrm>
            <a:off x="4658360" y="768985"/>
            <a:ext cx="2991485" cy="368300"/>
          </a:xfrm>
          <a:prstGeom prst="rect">
            <a:avLst/>
          </a:prstGeom>
          <a:solidFill>
            <a:schemeClr val="bg1"/>
          </a:solidFill>
        </p:spPr>
        <p:txBody>
          <a:bodyPr wrap="square" rtlCol="0">
            <a:spAutoFit/>
          </a:bodyPr>
          <a:p>
            <a:endParaRPr lang="en-US">
              <a:solidFill>
                <a:schemeClr val="bg1">
                  <a:lumMod val="9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7806" y="114468"/>
            <a:ext cx="3206416" cy="734011"/>
          </a:xfrm>
        </p:spPr>
        <p:txBody>
          <a:bodyPr/>
          <a:lstStyle/>
          <a:p>
            <a:r>
              <a:rPr lang="en-US" sz="3600" b="1" err="1">
                <a:latin typeface="Times New Roman" panose="02020603050405020304"/>
                <a:ea typeface="+mn-ea"/>
                <a:cs typeface="+mn-cs"/>
              </a:rPr>
              <a:t>Implemetation</a:t>
            </a:r>
            <a:r>
              <a:rPr lang="en-US" sz="3600" b="1">
                <a:latin typeface="Times New Roman" panose="02020603050405020304"/>
                <a:ea typeface="+mn-ea"/>
                <a:cs typeface="+mn-cs"/>
              </a:rPr>
              <a:t> </a:t>
            </a:r>
            <a:endParaRPr lang="en-US" sz="3600" b="1">
              <a:latin typeface="Times New Roman" panose="02020603050405020304"/>
              <a:ea typeface="+mn-ea"/>
              <a:cs typeface="+mn-cs"/>
            </a:endParaRPr>
          </a:p>
        </p:txBody>
      </p:sp>
      <p:sp>
        <p:nvSpPr>
          <p:cNvPr id="3" name="Footer Placeholder 2"/>
          <p:cNvSpPr>
            <a:spLocks noGrp="1"/>
          </p:cNvSpPr>
          <p:nvPr>
            <p:ph type="ftr" sz="quarter" idx="11"/>
          </p:nvPr>
        </p:nvSpPr>
        <p:spPr>
          <a:xfrm>
            <a:off x="4232910" y="5947410"/>
            <a:ext cx="3860800" cy="476250"/>
          </a:xfrm>
        </p:spPr>
        <p:txBody>
          <a:bodyPr/>
          <a:lstStyle/>
          <a:p>
            <a:r>
              <a:rPr lang="en-US"/>
              <a:t>Department of Computer Engineering, International Institute of Information Technology, Hinjewadi, Pune-411057​</a:t>
            </a:r>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
        <p:nvSpPr>
          <p:cNvPr id="8" name="TextBox 7"/>
          <p:cNvSpPr txBox="1"/>
          <p:nvPr/>
        </p:nvSpPr>
        <p:spPr>
          <a:xfrm>
            <a:off x="1716505" y="954505"/>
            <a:ext cx="83378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hlinkMouseOver r:id="rId1" action="ppaction://hlinkfile"/>
              </a:rPr>
              <a:t>https://aranavmahalpure-movie-recommendation-system--app-bofu8x.streamlit.app/</a:t>
            </a:r>
            <a:endParaRPr lang="en-US"/>
          </a:p>
        </p:txBody>
      </p:sp>
      <p:pic>
        <p:nvPicPr>
          <p:cNvPr id="9" name="Picture 8" descr="A qr code with a paper boat in the middle&#10;&#10;Description automatically generated"/>
          <p:cNvPicPr>
            <a:picLocks noChangeAspect="1"/>
          </p:cNvPicPr>
          <p:nvPr/>
        </p:nvPicPr>
        <p:blipFill>
          <a:blip r:embed="rId2"/>
          <a:stretch>
            <a:fillRect/>
          </a:stretch>
        </p:blipFill>
        <p:spPr>
          <a:xfrm>
            <a:off x="3050005" y="1626269"/>
            <a:ext cx="5700963" cy="37959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Footer Placeholder 2"/>
          <p:cNvSpPr>
            <a:spLocks noGrp="1"/>
          </p:cNvSpPr>
          <p:nvPr>
            <p:ph type="ftr" sz="quarter" idx="11"/>
          </p:nvPr>
        </p:nvSpPr>
        <p:spPr/>
        <p:txBody>
          <a:bodyPr/>
          <a:p>
            <a:r>
              <a:rPr lang="en-US"/>
              <a:t>Department of Computer Engineering, International Institute of Information Technology, Hinjewadi, Pune-411057​</a:t>
            </a: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pic>
        <p:nvPicPr>
          <p:cNvPr id="5" name="Picture 4"/>
          <p:cNvPicPr>
            <a:picLocks noChangeAspect="1"/>
          </p:cNvPicPr>
          <p:nvPr/>
        </p:nvPicPr>
        <p:blipFill>
          <a:blip r:embed="rId1"/>
          <a:stretch>
            <a:fillRect/>
          </a:stretch>
        </p:blipFill>
        <p:spPr>
          <a:xfrm>
            <a:off x="-1706245" y="-26670"/>
            <a:ext cx="14630400" cy="69113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7218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    Contents</a:t>
            </a:r>
            <a:r>
              <a:rPr lang="en-US" sz="3600">
                <a:latin typeface="Times New Roman" panose="02020603050405020304"/>
                <a:cs typeface="Times New Roman" panose="02020603050405020304"/>
              </a:rPr>
              <a:t>​</a:t>
            </a:r>
            <a:endParaRPr lang="en-US"/>
          </a:p>
        </p:txBody>
      </p:sp>
      <p:sp>
        <p:nvSpPr>
          <p:cNvPr id="6" name="Content Placeholder 2"/>
          <p:cNvSpPr>
            <a:spLocks noGrp="1"/>
          </p:cNvSpPr>
          <p:nvPr/>
        </p:nvSpPr>
        <p:spPr bwMode="auto">
          <a:xfrm>
            <a:off x="357188" y="11430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altLang="en-US" sz="2400">
                <a:latin typeface="Times New Roman" panose="02020603050405020304"/>
                <a:cs typeface="Times New Roman" panose="02020603050405020304"/>
              </a:rPr>
              <a:t>Introduction</a:t>
            </a:r>
            <a:endParaRPr lang="en-IN"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Motivation</a:t>
            </a:r>
            <a:endParaRPr lang="en-IN"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Literature Survey</a:t>
            </a:r>
            <a:endParaRPr lang="en-IN"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Summary/findings of Literature Survey</a:t>
            </a:r>
            <a:endParaRPr lang="en-IN" altLang="en-US" sz="2400">
              <a:latin typeface="Times New Roman" panose="02020603050405020304"/>
              <a:cs typeface="Times New Roman" panose="02020603050405020304"/>
            </a:endParaRPr>
          </a:p>
          <a:p>
            <a:pPr marL="342900" lvl="3" indent="-342900">
              <a:buFont typeface="Arial" panose="020B0604020202020204" pitchFamily="34" charset="0"/>
              <a:buChar char="•"/>
            </a:pPr>
            <a:r>
              <a:rPr lang="en-US" altLang="en-US" sz="2400">
                <a:latin typeface="Times New Roman" panose="02020603050405020304"/>
                <a:cs typeface="Times New Roman" panose="02020603050405020304"/>
              </a:rPr>
              <a:t>Objectives</a:t>
            </a:r>
            <a:endParaRPr lang="en-US"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Conclusion</a:t>
            </a:r>
            <a:endParaRPr lang="en-IN"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References</a:t>
            </a:r>
            <a:endParaRPr lang="en-IN" altLang="en-US" sz="2400">
              <a:latin typeface="Times New Roman" panose="02020603050405020304"/>
              <a:cs typeface="Times New Roman" panose="02020603050405020304"/>
            </a:endParaRPr>
          </a:p>
          <a:p>
            <a:r>
              <a:rPr lang="en-IN" altLang="en-US" sz="2400">
                <a:latin typeface="Times New Roman" panose="02020603050405020304"/>
                <a:ea typeface="Calibri" panose="020F0502020204030204"/>
                <a:cs typeface="Times New Roman" panose="02020603050405020304"/>
              </a:rPr>
              <a:t>Technology Stack</a:t>
            </a:r>
            <a:endParaRPr lang="en-IN" altLang="en-US" sz="2400">
              <a:latin typeface="Times New Roman" panose="02020603050405020304"/>
              <a:ea typeface="Calibri" panose="020F0502020204030204"/>
              <a:cs typeface="Times New Roman" panose="02020603050405020304"/>
            </a:endParaRPr>
          </a:p>
          <a:p>
            <a:r>
              <a:rPr lang="en-IN" altLang="en-US" sz="2400">
                <a:latin typeface="Times New Roman" panose="02020603050405020304"/>
                <a:ea typeface="Calibri" panose="020F0502020204030204"/>
                <a:cs typeface="Times New Roman" panose="02020603050405020304"/>
              </a:rPr>
              <a:t>Implementation </a:t>
            </a:r>
            <a:endParaRPr lang="en-IN" altLang="en-US" sz="2400">
              <a:latin typeface="Times New Roman" panose="02020603050405020304"/>
              <a:ea typeface="Calibri" panose="020F0502020204030204"/>
              <a:cs typeface="Times New Roman" panose="02020603050405020304"/>
            </a:endParaRPr>
          </a:p>
          <a:p>
            <a:endParaRPr lang="en-IN" altLang="en-US" sz="2400">
              <a:latin typeface="Times New Roman" panose="02020603050405020304"/>
              <a:ea typeface="Calibri" panose="020F0502020204030204"/>
              <a:cs typeface="Times New Roman" panose="02020603050405020304"/>
            </a:endParaRPr>
          </a:p>
          <a:p>
            <a:endParaRPr lang="en-IN" altLang="en-US"/>
          </a:p>
          <a:p>
            <a:endParaRPr lang="en-IN" altLang="en-US"/>
          </a:p>
          <a:p>
            <a:endParaRPr lang="en-IN" altLang="en-US">
              <a:ea typeface="Calibri" panose="020F0502020204030204"/>
              <a:cs typeface="Calibri" panose="020F0502020204030204"/>
            </a:endParaRPr>
          </a:p>
          <a:p>
            <a:endParaRPr lang="en-IN" altLang="en-US">
              <a:ea typeface="Calibri" panose="020F0502020204030204"/>
              <a:cs typeface="Calibri" panose="020F0502020204030204"/>
            </a:endParaRPr>
          </a:p>
          <a:p>
            <a:endParaRPr lang="en-IN" altLang="en-US">
              <a:ea typeface="Calibri" panose="020F0502020204030204"/>
              <a:cs typeface="Calibri" panose="020F0502020204030204"/>
            </a:endParaRPr>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Footer Placeholder 2"/>
          <p:cNvSpPr>
            <a:spLocks noGrp="1"/>
          </p:cNvSpPr>
          <p:nvPr>
            <p:ph type="ftr" sz="quarter" idx="11"/>
          </p:nvPr>
        </p:nvSpPr>
        <p:spPr/>
        <p:txBody>
          <a:bodyPr/>
          <a:p>
            <a:r>
              <a:rPr lang="en-US"/>
              <a:t>Department of Computer Engineering, International Institute of Information Technology, Hinjewadi, Pune-411057​</a:t>
            </a: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pic>
        <p:nvPicPr>
          <p:cNvPr id="5" name="Picture 4"/>
          <p:cNvPicPr>
            <a:picLocks noChangeAspect="1"/>
          </p:cNvPicPr>
          <p:nvPr/>
        </p:nvPicPr>
        <p:blipFill>
          <a:blip r:embed="rId1"/>
          <a:stretch>
            <a:fillRect/>
          </a:stretch>
        </p:blipFill>
        <p:spPr>
          <a:xfrm>
            <a:off x="635" y="0"/>
            <a:ext cx="12192000" cy="68573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lose-up of a fountain pen writing on a piece of paper&#10;&#10;Description automatically generated"/>
          <p:cNvPicPr>
            <a:picLocks noChangeAspect="1"/>
          </p:cNvPicPr>
          <p:nvPr/>
        </p:nvPicPr>
        <p:blipFill rotWithShape="1">
          <a:blip r:embed="rId1"/>
          <a:srcRect t="15731" r="-1" b="-1"/>
          <a:stretch>
            <a:fillRect/>
          </a:stretch>
        </p:blipFill>
        <p:spPr>
          <a:xfrm>
            <a:off x="20" y="10"/>
            <a:ext cx="12191980" cy="6857990"/>
          </a:xfrm>
          <a:prstGeom prst="rect">
            <a:avLst/>
          </a:prstGeom>
        </p:spPr>
      </p:pic>
      <p:sp>
        <p:nvSpPr>
          <p:cNvPr id="12" name="Rectangle 11"/>
          <p:cNvSpPr>
            <a:spLocks noGrp="1" noRot="1" noChangeAspect="1" noMove="1" noResize="1" noEditPoints="1" noAdjustHandles="1" noChangeArrowheads="1" noChangeShapeType="1" noTextEdit="1"/>
          </p:cNvSpPr>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spcAft>
                <a:spcPts val="600"/>
              </a:spcAft>
              <a:defRPr/>
            </a:pPr>
            <a:fld id="{8255E4CD-5E50-4BB2-BD68-6F15AB384EE3}" type="datetime5">
              <a:rPr lang="en-US">
                <a:solidFill>
                  <a:srgbClr val="FFFFFF"/>
                </a:solidFill>
              </a:rPr>
            </a:fld>
            <a:endParaRPr lang="en-US">
              <a:solidFill>
                <a:srgbClr val="FFFFFF"/>
              </a:solidFill>
            </a:endParaRPr>
          </a:p>
        </p:txBody>
      </p:sp>
      <p:sp>
        <p:nvSpPr>
          <p:cNvPr id="5" name="Footer Placeholder 4"/>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457200">
              <a:lnSpc>
                <a:spcPct val="90000"/>
              </a:lnSpc>
              <a:spcAft>
                <a:spcPts val="600"/>
              </a:spcAft>
              <a:defRPr/>
            </a:pPr>
            <a:r>
              <a:rPr lang="en-US" sz="900" kern="1200">
                <a:solidFill>
                  <a:srgbClr val="FFFFFF"/>
                </a:solidFill>
                <a:latin typeface="+mn-lt"/>
                <a:ea typeface="+mn-ea"/>
                <a:cs typeface="+mn-cs"/>
              </a:rPr>
              <a:t>Department of Computer Engineering, International Institute of Information Technology, Hinjewadi, Pune-411057​</a:t>
            </a:r>
            <a:endParaRPr lang="en-US" sz="900" kern="1200">
              <a:solidFill>
                <a:srgbClr val="FFFFFF"/>
              </a:solidFill>
              <a:latin typeface="+mn-lt"/>
              <a:ea typeface="+mn-ea"/>
              <a:cs typeface="+mn-cs"/>
            </a:endParaRP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C87246B0-180E-42CC-BBBD-13FCB3CFBB52}" type="slidenum">
              <a:rPr lang="en-US" altLang="en-US">
                <a:solidFill>
                  <a:srgbClr val="FFFFFF"/>
                </a:solidFill>
                <a:latin typeface="+mn-lt"/>
              </a:rPr>
            </a:fld>
            <a:endParaRPr lang="en-US" altLang="en-US">
              <a:solidFill>
                <a:srgbClr val="FFFFFF"/>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1913965" y="6172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IN" altLang="en-US" sz="3600" b="1">
                <a:latin typeface="Times New Roman" panose="02020603050405020304" pitchFamily="18" charset="0"/>
                <a:cs typeface="Times New Roman" panose="02020603050405020304" pitchFamily="18" charset="0"/>
              </a:rPr>
              <a:t>Introduction</a:t>
            </a:r>
            <a:endParaRPr lang="en-IN" altLang="en-US" sz="3600"/>
          </a:p>
        </p:txBody>
      </p:sp>
      <p:sp>
        <p:nvSpPr>
          <p:cNvPr id="5" name="Google Shape;134;p14"/>
          <p:cNvSpPr txBox="1"/>
          <p:nvPr/>
        </p:nvSpPr>
        <p:spPr>
          <a:xfrm>
            <a:off x="816808" y="953815"/>
            <a:ext cx="9245923" cy="465328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539750" lvl="1" indent="-269875">
              <a:lnSpc>
                <a:spcPct val="140000"/>
              </a:lnSpc>
              <a:buClr>
                <a:srgbClr val="DEC0F1"/>
              </a:buClr>
              <a:buSzPts val="2500"/>
              <a:buFont typeface="Arial" panose="020B0604020202020204"/>
              <a:buChar char="•"/>
            </a:pPr>
            <a:r>
              <a:rPr lang="en-US" sz="3600" b="1">
                <a:solidFill>
                  <a:schemeClr val="bg1">
                    <a:lumMod val="85000"/>
                  </a:schemeClr>
                </a:solidFill>
              </a:rPr>
              <a:t> </a:t>
            </a:r>
            <a:r>
              <a:rPr lang="en-US" sz="2000">
                <a:solidFill>
                  <a:schemeClr val="bg2">
                    <a:lumMod val="10000"/>
                  </a:schemeClr>
                </a:solidFill>
              </a:rPr>
              <a:t>Have you ever Wondered how </a:t>
            </a:r>
            <a:r>
              <a:rPr lang="en-US" sz="2000" err="1">
                <a:solidFill>
                  <a:schemeClr val="bg2">
                    <a:lumMod val="10000"/>
                  </a:schemeClr>
                </a:solidFill>
              </a:rPr>
              <a:t>Youtube</a:t>
            </a:r>
            <a:r>
              <a:rPr lang="en-US" sz="2000">
                <a:solidFill>
                  <a:schemeClr val="bg2">
                    <a:lumMod val="10000"/>
                  </a:schemeClr>
                </a:solidFill>
              </a:rPr>
              <a:t> recommends content</a:t>
            </a:r>
            <a:endParaRPr lang="en-US" sz="2000">
              <a:solidFill>
                <a:schemeClr val="bg2">
                  <a:lumMod val="10000"/>
                </a:schemeClr>
              </a:solidFill>
            </a:endParaRPr>
          </a:p>
          <a:p>
            <a:pPr marL="539750" lvl="1" indent="-269875">
              <a:lnSpc>
                <a:spcPct val="140000"/>
              </a:lnSpc>
              <a:buClr>
                <a:srgbClr val="DEC0F1"/>
              </a:buClr>
              <a:buSzPts val="2500"/>
              <a:buFont typeface="Arial" panose="020B0604020202020204"/>
              <a:buChar char="•"/>
            </a:pPr>
            <a:r>
              <a:rPr lang="en-US" sz="2000">
                <a:solidFill>
                  <a:schemeClr val="bg2">
                    <a:lumMod val="10000"/>
                  </a:schemeClr>
                </a:solidFill>
              </a:rPr>
              <a:t>  How Facebook  recommends you, New Friends?</a:t>
            </a:r>
            <a:endParaRPr lang="en-US" sz="2000">
              <a:solidFill>
                <a:schemeClr val="bg2">
                  <a:lumMod val="10000"/>
                </a:schemeClr>
              </a:solidFill>
            </a:endParaRPr>
          </a:p>
          <a:p>
            <a:pPr marL="539750" lvl="1" indent="-269875">
              <a:lnSpc>
                <a:spcPct val="140000"/>
              </a:lnSpc>
              <a:buClr>
                <a:srgbClr val="DEC0F1"/>
              </a:buClr>
              <a:buSzPts val="2500"/>
              <a:buFont typeface="Arial" panose="020B0604020202020204"/>
              <a:buChar char="•"/>
            </a:pPr>
            <a:r>
              <a:rPr lang="en-US" sz="2000">
                <a:solidFill>
                  <a:schemeClr val="bg2">
                    <a:lumMod val="10000"/>
                  </a:schemeClr>
                </a:solidFill>
              </a:rPr>
              <a:t>  </a:t>
            </a:r>
            <a:r>
              <a:rPr lang="en-US" sz="2000" err="1">
                <a:solidFill>
                  <a:schemeClr val="bg2">
                    <a:lumMod val="10000"/>
                  </a:schemeClr>
                </a:solidFill>
              </a:rPr>
              <a:t>Perhabs</a:t>
            </a:r>
            <a:r>
              <a:rPr lang="en-US" sz="2000">
                <a:solidFill>
                  <a:schemeClr val="bg2">
                    <a:lumMod val="10000"/>
                  </a:schemeClr>
                </a:solidFill>
              </a:rPr>
              <a:t> you’ve noticed similar Recommendation with the </a:t>
            </a:r>
            <a:r>
              <a:rPr lang="en-US" sz="2000" err="1">
                <a:solidFill>
                  <a:schemeClr val="bg2">
                    <a:lumMod val="10000"/>
                  </a:schemeClr>
                </a:solidFill>
              </a:rPr>
              <a:t>Linkedin</a:t>
            </a:r>
            <a:r>
              <a:rPr lang="en-US" sz="2000">
                <a:solidFill>
                  <a:schemeClr val="bg2">
                    <a:lumMod val="10000"/>
                  </a:schemeClr>
                </a:solidFill>
              </a:rPr>
              <a:t>      connection </a:t>
            </a:r>
            <a:endParaRPr lang="en-US" sz="2000">
              <a:solidFill>
                <a:schemeClr val="bg2">
                  <a:lumMod val="10000"/>
                </a:schemeClr>
              </a:solidFill>
            </a:endParaRPr>
          </a:p>
          <a:p>
            <a:pPr marL="539750" lvl="1" indent="-269875">
              <a:lnSpc>
                <a:spcPct val="140000"/>
              </a:lnSpc>
              <a:buClr>
                <a:srgbClr val="DEC0F1"/>
              </a:buClr>
              <a:buSzPts val="2500"/>
              <a:buFont typeface="Arial" panose="020B0604020202020204"/>
              <a:buChar char="•"/>
            </a:pPr>
            <a:r>
              <a:rPr lang="en-US" sz="2000">
                <a:solidFill>
                  <a:schemeClr val="bg2">
                    <a:lumMod val="10000"/>
                  </a:schemeClr>
                </a:solidFill>
              </a:rPr>
              <a:t>  How Amazon Recommends the Product while You’re Browsing .</a:t>
            </a:r>
            <a:endParaRPr lang="en-US" sz="2000">
              <a:solidFill>
                <a:schemeClr val="bg2">
                  <a:lumMod val="10000"/>
                </a:schemeClr>
              </a:solidFill>
            </a:endParaRPr>
          </a:p>
          <a:p>
            <a:pPr marL="269875" lvl="1">
              <a:lnSpc>
                <a:spcPct val="140000"/>
              </a:lnSpc>
              <a:buSzPts val="2500"/>
            </a:pPr>
            <a:r>
              <a:rPr lang="en-US" sz="2000">
                <a:solidFill>
                  <a:schemeClr val="bg2">
                    <a:lumMod val="10000"/>
                  </a:schemeClr>
                </a:solidFill>
              </a:rPr>
              <a:t>  </a:t>
            </a:r>
            <a:r>
              <a:rPr lang="en-US" sz="2000" b="1">
                <a:solidFill>
                  <a:schemeClr val="bg2">
                    <a:lumMod val="10000"/>
                  </a:schemeClr>
                </a:solidFill>
              </a:rPr>
              <a:t>Answer :-All of these Recommendation are made Possible by the implementation of Recommender system.</a:t>
            </a:r>
            <a:endParaRPr lang="en-US" b="1">
              <a:solidFill>
                <a:schemeClr val="bg2">
                  <a:lumMod val="10000"/>
                </a:schemeClr>
              </a:solidFill>
            </a:endParaRPr>
          </a:p>
          <a:p>
            <a:pPr marL="539750" lvl="1" indent="-269875">
              <a:lnSpc>
                <a:spcPct val="140000"/>
              </a:lnSpc>
              <a:buClr>
                <a:srgbClr val="DEC0F1"/>
              </a:buClr>
              <a:buSzPts val="2500"/>
              <a:buFont typeface="Arial" panose="020B0604020202020204"/>
              <a:buChar char="•"/>
            </a:pPr>
            <a:endParaRPr lang="en-US" sz="4000" b="1">
              <a:solidFill>
                <a:schemeClr val="bg2">
                  <a:lumMod val="10000"/>
                </a:schemeClr>
              </a:solidFill>
            </a:endParaRPr>
          </a:p>
          <a:p>
            <a:pPr marL="539750" lvl="1" indent="-269875">
              <a:lnSpc>
                <a:spcPct val="140000"/>
              </a:lnSpc>
              <a:buClr>
                <a:srgbClr val="DEC0F1"/>
              </a:buClr>
              <a:buSzPts val="2500"/>
              <a:buFont typeface="Arial" panose="020B0604020202020204"/>
              <a:buChar char="•"/>
            </a:pPr>
            <a:endParaRPr lang="en-US" sz="2000" b="1">
              <a:solidFill>
                <a:schemeClr val="bg1">
                  <a:lumMod val="85000"/>
                </a:schemeClr>
              </a:solidFill>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79077" y="320489"/>
            <a:ext cx="98141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b="1">
                <a:solidFill>
                  <a:schemeClr val="tx1">
                    <a:lumMod val="95000"/>
                    <a:lumOff val="5000"/>
                  </a:schemeClr>
                </a:solidFill>
                <a:latin typeface="Russo One"/>
              </a:rPr>
              <a:t>Types of  Recommendation System ?</a:t>
            </a:r>
            <a:r>
              <a:rPr lang="en-US" sz="3600">
                <a:solidFill>
                  <a:schemeClr val="tx1">
                    <a:lumMod val="95000"/>
                    <a:lumOff val="5000"/>
                  </a:schemeClr>
                </a:solidFill>
                <a:latin typeface="Russo One"/>
              </a:rPr>
              <a:t>​</a:t>
            </a:r>
            <a:endParaRPr lang="en-US" sz="3600">
              <a:solidFill>
                <a:schemeClr val="tx1">
                  <a:lumMod val="95000"/>
                  <a:lumOff val="5000"/>
                </a:schemeClr>
              </a:solidFill>
            </a:endParaRPr>
          </a:p>
        </p:txBody>
      </p:sp>
      <p:sp>
        <p:nvSpPr>
          <p:cNvPr id="9" name="TextBox 8"/>
          <p:cNvSpPr txBox="1"/>
          <p:nvPr/>
        </p:nvSpPr>
        <p:spPr>
          <a:xfrm>
            <a:off x="679076" y="959223"/>
            <a:ext cx="113044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a:solidFill>
                  <a:schemeClr val="tx1">
                    <a:lumMod val="95000"/>
                    <a:lumOff val="5000"/>
                  </a:schemeClr>
                </a:solidFill>
                <a:latin typeface="Nunito Sans"/>
              </a:rPr>
              <a:t>A) Content-Based  Recommendation Systems.</a:t>
            </a:r>
            <a:endParaRPr lang="en-US">
              <a:solidFill>
                <a:schemeClr val="tx1">
                  <a:lumMod val="95000"/>
                  <a:lumOff val="5000"/>
                </a:schemeClr>
              </a:solidFill>
              <a:cs typeface="Calibri" panose="020F0502020204030204"/>
            </a:endParaRPr>
          </a:p>
        </p:txBody>
      </p:sp>
      <p:sp>
        <p:nvSpPr>
          <p:cNvPr id="10" name="TextBox 9"/>
          <p:cNvSpPr txBox="1"/>
          <p:nvPr/>
        </p:nvSpPr>
        <p:spPr>
          <a:xfrm>
            <a:off x="1228164" y="1474693"/>
            <a:ext cx="642934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latin typeface="Times New Roman" panose="02020603050405020304"/>
                <a:cs typeface="Times New Roman" panose="02020603050405020304"/>
              </a:rPr>
              <a:t>Content-based filtering methods are done based on user characteristics. This method is used in situations where data is known on an item such as name, location, or description and not on the user. It predicts the items based on user’s information and completely ignores contributions from other users as with the case of collaborative techniques. It uses the data that is provided by the user either explicitly or implicitly. When the user provides more content-based filtering mechanisms actions on the recommendations such as content-based recommender the engine becomes more and more accurate. </a:t>
            </a:r>
            <a:endParaRPr lang="en-US" sz="2400">
              <a:latin typeface="Times New Roman" panose="02020603050405020304"/>
              <a:cs typeface="Times New Roman" panose="02020603050405020304"/>
            </a:endParaRPr>
          </a:p>
        </p:txBody>
      </p:sp>
      <p:sp>
        <p:nvSpPr>
          <p:cNvPr id="11" name="TextBox 10"/>
          <p:cNvSpPr txBox="1"/>
          <p:nvPr/>
        </p:nvSpPr>
        <p:spPr>
          <a:xfrm>
            <a:off x="488576" y="4071511"/>
            <a:ext cx="92426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800" b="1">
              <a:solidFill>
                <a:schemeClr val="tx1">
                  <a:lumMod val="95000"/>
                  <a:lumOff val="5000"/>
                </a:schemeClr>
              </a:solidFill>
              <a:latin typeface="Nunito Sans"/>
            </a:endParaRPr>
          </a:p>
        </p:txBody>
      </p:sp>
      <p:pic>
        <p:nvPicPr>
          <p:cNvPr id="12" name="Picture 11"/>
          <p:cNvPicPr>
            <a:picLocks noChangeAspect="1"/>
          </p:cNvPicPr>
          <p:nvPr/>
        </p:nvPicPr>
        <p:blipFill>
          <a:blip r:embed="rId1"/>
          <a:stretch>
            <a:fillRect/>
          </a:stretch>
        </p:blipFill>
        <p:spPr>
          <a:xfrm>
            <a:off x="8009492" y="1644469"/>
            <a:ext cx="3695700" cy="4618878"/>
          </a:xfrm>
          <a:prstGeom prst="rect">
            <a:avLst/>
          </a:prstGeom>
        </p:spPr>
      </p:pic>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806" y="410000"/>
            <a:ext cx="90521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a:solidFill>
                  <a:srgbClr val="0D0D0D"/>
                </a:solidFill>
                <a:latin typeface="Nunito Sans"/>
              </a:rPr>
              <a:t>B) Collaborative Filtering Recommendation Systems.</a:t>
            </a:r>
            <a:endParaRPr lang="en-US"/>
          </a:p>
        </p:txBody>
      </p:sp>
      <p:sp>
        <p:nvSpPr>
          <p:cNvPr id="5" name="TextBox 4"/>
          <p:cNvSpPr txBox="1"/>
          <p:nvPr/>
        </p:nvSpPr>
        <p:spPr>
          <a:xfrm>
            <a:off x="964532" y="1255294"/>
            <a:ext cx="597167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latin typeface="Times New Roman" panose="02020603050405020304"/>
                <a:cs typeface="Times New Roman" panose="02020603050405020304"/>
              </a:rPr>
              <a:t>This system identifies users with similar tastes and uses their opinion to recommend the same to another user with similar interest. It generates recommendations using information about rating profiles for different users or items. It has been implemented in different applications such as YouTube, Netflix, and Spotify. It is a widely used approach and is used as a part of the hybrid system.</a:t>
            </a:r>
            <a:endParaRPr lang="en-US" sz="2400">
              <a:latin typeface="Times New Roman" panose="02020603050405020304"/>
              <a:cs typeface="Times New Roman" panose="02020603050405020304"/>
            </a:endParaRPr>
          </a:p>
        </p:txBody>
      </p:sp>
      <p:pic>
        <p:nvPicPr>
          <p:cNvPr id="7" name="Picture 6" descr="A diagram of a couple of people&#10;&#10;Description automatically generated"/>
          <p:cNvPicPr>
            <a:picLocks noChangeAspect="1"/>
          </p:cNvPicPr>
          <p:nvPr/>
        </p:nvPicPr>
        <p:blipFill>
          <a:blip r:embed="rId1"/>
          <a:stretch>
            <a:fillRect/>
          </a:stretch>
        </p:blipFill>
        <p:spPr>
          <a:xfrm>
            <a:off x="7752348" y="1251164"/>
            <a:ext cx="3775910" cy="3473355"/>
          </a:xfrm>
          <a:prstGeom prst="rect">
            <a:avLst/>
          </a:prstGeom>
        </p:spPr>
      </p:pic>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hybrid recommendation&#10;&#10;Description automatically generated"/>
          <p:cNvPicPr>
            <a:picLocks noChangeAspect="1"/>
          </p:cNvPicPr>
          <p:nvPr/>
        </p:nvPicPr>
        <p:blipFill>
          <a:blip r:embed="rId1"/>
          <a:stretch>
            <a:fillRect/>
          </a:stretch>
        </p:blipFill>
        <p:spPr>
          <a:xfrm>
            <a:off x="633664" y="3278545"/>
            <a:ext cx="10633909" cy="3188488"/>
          </a:xfrm>
          <a:prstGeom prst="rect">
            <a:avLst/>
          </a:prstGeom>
        </p:spPr>
      </p:pic>
      <p:sp>
        <p:nvSpPr>
          <p:cNvPr id="4" name="TextBox 3"/>
          <p:cNvSpPr txBox="1"/>
          <p:nvPr/>
        </p:nvSpPr>
        <p:spPr>
          <a:xfrm>
            <a:off x="523374" y="563479"/>
            <a:ext cx="47284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a:solidFill>
                  <a:srgbClr val="0D0D0D"/>
                </a:solidFill>
                <a:latin typeface="Nunito Sans"/>
              </a:rPr>
              <a:t>C) Hybrid Approach</a:t>
            </a:r>
            <a:endParaRPr lang="en-US" sz="2800" b="1">
              <a:solidFill>
                <a:srgbClr val="0D0D0D"/>
              </a:solidFill>
              <a:latin typeface="Nunito Sans"/>
            </a:endParaRPr>
          </a:p>
        </p:txBody>
      </p:sp>
      <p:sp>
        <p:nvSpPr>
          <p:cNvPr id="5" name="TextBox 4"/>
          <p:cNvSpPr txBox="1"/>
          <p:nvPr/>
        </p:nvSpPr>
        <p:spPr>
          <a:xfrm>
            <a:off x="914400" y="1215189"/>
            <a:ext cx="1067401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latin typeface="Times New Roman" panose="02020603050405020304"/>
                <a:cs typeface="Times New Roman" panose="02020603050405020304"/>
              </a:rPr>
              <a:t>A hybrid approach is a combination of collaborative filtering content-based filtering, or any other approaches. Hybrid approaches can be implemented by making predictions separately on content-based and collaborative-based approach and later combining them. It increases the accuracy and performance of the recommender systems. </a:t>
            </a:r>
            <a:endParaRPr lang="en-US" sz="2400">
              <a:latin typeface="Times New Roman" panose="02020603050405020304"/>
              <a:cs typeface="Times New Roman" panose="02020603050405020304"/>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Examples</a:t>
            </a:r>
            <a:r>
              <a:rPr lang="en-US" sz="3600" b="1">
                <a:solidFill>
                  <a:srgbClr val="FFFFFF"/>
                </a:solidFill>
                <a:latin typeface="+mj-lt"/>
                <a:ea typeface="+mj-ea"/>
                <a:cs typeface="+mj-cs"/>
              </a:rPr>
              <a:t>...</a:t>
            </a:r>
            <a:endParaRPr lang="en-US" sz="3600" b="1" kern="1200">
              <a:solidFill>
                <a:srgbClr val="FFFFFF"/>
              </a:solidFill>
              <a:latin typeface="+mj-lt"/>
              <a:ea typeface="+mj-ea"/>
              <a:cs typeface="+mj-cs"/>
            </a:endParaRPr>
          </a:p>
        </p:txBody>
      </p:sp>
      <p:pic>
        <p:nvPicPr>
          <p:cNvPr id="6" name="Picture 5" descr="A group of people standing in a line&#10;&#10;Description automatically generated"/>
          <p:cNvPicPr>
            <a:picLocks noChangeAspect="1"/>
          </p:cNvPicPr>
          <p:nvPr/>
        </p:nvPicPr>
        <p:blipFill>
          <a:blip r:embed="rId1"/>
          <a:stretch>
            <a:fillRect/>
          </a:stretch>
        </p:blipFill>
        <p:spPr>
          <a:xfrm>
            <a:off x="4631690" y="55245"/>
            <a:ext cx="7475220" cy="3373755"/>
          </a:xfrm>
          <a:prstGeom prst="rect">
            <a:avLst/>
          </a:prstGeom>
        </p:spPr>
      </p:pic>
      <p:pic>
        <p:nvPicPr>
          <p:cNvPr id="7" name="Picture 6" descr="A screenshot of a website"/>
          <p:cNvPicPr>
            <a:picLocks noChangeAspect="1"/>
          </p:cNvPicPr>
          <p:nvPr/>
        </p:nvPicPr>
        <p:blipFill>
          <a:blip r:embed="rId2"/>
          <a:stretch>
            <a:fillRect/>
          </a:stretch>
        </p:blipFill>
        <p:spPr>
          <a:xfrm>
            <a:off x="4419181" y="3553358"/>
            <a:ext cx="7617758" cy="2462748"/>
          </a:xfrm>
          <a:prstGeom prst="rect">
            <a:avLst/>
          </a:prstGeom>
        </p:spPr>
      </p:pic>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a:xfrm>
            <a:off x="4165600" y="6140450"/>
            <a:ext cx="3860800" cy="476250"/>
          </a:xfrm>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14048" y="11878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b="1">
                <a:latin typeface="Times New Roman" panose="02020603050405020304"/>
              </a:rPr>
              <a:t>Motivation</a:t>
            </a:r>
            <a:endParaRPr lang="en-US" sz="3600" b="1">
              <a:latin typeface="Times New Roman" panose="02020603050405020304"/>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graphicFrame>
        <p:nvGraphicFramePr>
          <p:cNvPr id="9" name="TextBox 4"/>
          <p:cNvGraphicFramePr/>
          <p:nvPr/>
        </p:nvGraphicFramePr>
        <p:xfrm>
          <a:off x="309282" y="757518"/>
          <a:ext cx="11819964" cy="57246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34753" y="-110644"/>
            <a:ext cx="385612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Literature</a:t>
            </a:r>
            <a:r>
              <a:rPr lang="en-IN" sz="4400" b="1">
                <a:latin typeface="Times New Roman" panose="02020603050405020304"/>
              </a:rPr>
              <a:t> </a:t>
            </a:r>
            <a:r>
              <a:rPr lang="en-IN" sz="3600" b="1">
                <a:latin typeface="Times New Roman" panose="02020603050405020304"/>
              </a:rPr>
              <a:t>Survey</a:t>
            </a:r>
            <a:r>
              <a:rPr lang="en-US" sz="3600">
                <a:latin typeface="Times New Roman" panose="02020603050405020304"/>
                <a:cs typeface="Times New Roman" panose="02020603050405020304"/>
              </a:rPr>
              <a:t>​</a:t>
            </a:r>
            <a:endParaRPr lang="en-US"/>
          </a:p>
        </p:txBody>
      </p:sp>
      <p:graphicFrame>
        <p:nvGraphicFramePr>
          <p:cNvPr id="6" name="Table 5"/>
          <p:cNvGraphicFramePr>
            <a:graphicFrameLocks noGrp="1"/>
          </p:cNvGraphicFramePr>
          <p:nvPr/>
        </p:nvGraphicFramePr>
        <p:xfrm>
          <a:off x="89647" y="829235"/>
          <a:ext cx="12015028" cy="5028638"/>
        </p:xfrm>
        <a:graphic>
          <a:graphicData uri="http://schemas.openxmlformats.org/drawingml/2006/table">
            <a:tbl>
              <a:tblPr firstRow="1" bandRow="1">
                <a:tableStyleId>{5C22544A-7EE6-4342-B048-85BDC9FD1C3A}</a:tableStyleId>
              </a:tblPr>
              <a:tblGrid>
                <a:gridCol w="1267367"/>
                <a:gridCol w="3391808"/>
                <a:gridCol w="2325027"/>
                <a:gridCol w="2064903"/>
                <a:gridCol w="2965923"/>
              </a:tblGrid>
              <a:tr h="1022536">
                <a:tc>
                  <a:txBody>
                    <a:bodyPr/>
                    <a:lstStyle/>
                    <a:p>
                      <a:pPr fontAlgn="base"/>
                      <a:r>
                        <a:rPr lang="en-IN" sz="1800">
                          <a:effectLst/>
                        </a:rPr>
                        <a:t>S.N​</a:t>
                      </a:r>
                      <a:endParaRPr lang="en-IN" b="1">
                        <a:solidFill>
                          <a:srgbClr val="FFFFFF"/>
                        </a:solidFill>
                        <a:effectLst/>
                      </a:endParaRPr>
                    </a:p>
                  </a:txBody>
                  <a:tcPr>
                    <a:solidFill>
                      <a:schemeClr val="accent1"/>
                    </a:solidFill>
                  </a:tcPr>
                </a:tc>
                <a:tc>
                  <a:txBody>
                    <a:bodyPr/>
                    <a:lstStyle/>
                    <a:p>
                      <a:pPr fontAlgn="base"/>
                      <a:r>
                        <a:rPr lang="en-IN" sz="2000">
                          <a:effectLst/>
                        </a:rPr>
                        <a:t>Title of paper​</a:t>
                      </a:r>
                      <a:endParaRPr lang="en-IN" b="1">
                        <a:solidFill>
                          <a:srgbClr val="FFFFFF"/>
                        </a:solidFill>
                        <a:effectLst/>
                      </a:endParaRPr>
                    </a:p>
                  </a:txBody>
                  <a:tcPr/>
                </a:tc>
                <a:tc>
                  <a:txBody>
                    <a:bodyPr/>
                    <a:lstStyle/>
                    <a:p>
                      <a:pPr fontAlgn="base"/>
                      <a:r>
                        <a:rPr lang="en-IN" sz="2000">
                          <a:effectLst/>
                        </a:rPr>
                        <a:t>Journal/Conference Name/Year of publication​</a:t>
                      </a:r>
                      <a:endParaRPr lang="en-IN" b="1">
                        <a:solidFill>
                          <a:srgbClr val="FFFFFF"/>
                        </a:solidFill>
                        <a:effectLst/>
                      </a:endParaRPr>
                    </a:p>
                  </a:txBody>
                  <a:tcPr/>
                </a:tc>
                <a:tc>
                  <a:txBody>
                    <a:bodyPr/>
                    <a:lstStyle/>
                    <a:p>
                      <a:pPr fontAlgn="base"/>
                      <a:r>
                        <a:rPr lang="en-IN" sz="2000">
                          <a:effectLst/>
                        </a:rPr>
                        <a:t>Author Names​</a:t>
                      </a:r>
                      <a:endParaRPr lang="en-IN" b="1">
                        <a:solidFill>
                          <a:srgbClr val="FFFFFF"/>
                        </a:solidFill>
                        <a:effectLst/>
                      </a:endParaRPr>
                    </a:p>
                  </a:txBody>
                  <a:tcPr/>
                </a:tc>
                <a:tc>
                  <a:txBody>
                    <a:bodyPr/>
                    <a:lstStyle/>
                    <a:p>
                      <a:pPr fontAlgn="base"/>
                      <a:r>
                        <a:rPr lang="en-IN" sz="2000">
                          <a:effectLst/>
                        </a:rPr>
                        <a:t>Summary of  Paper​</a:t>
                      </a:r>
                      <a:endParaRPr lang="en-IN" b="1">
                        <a:solidFill>
                          <a:srgbClr val="FFFFFF"/>
                        </a:solidFill>
                        <a:effectLst/>
                      </a:endParaRPr>
                    </a:p>
                  </a:txBody>
                  <a:tcPr/>
                </a:tc>
              </a:tr>
              <a:tr h="4006102">
                <a:tc>
                  <a:txBody>
                    <a:bodyPr/>
                    <a:lstStyle/>
                    <a:p>
                      <a:pPr fontAlgn="base"/>
                      <a:r>
                        <a:rPr lang="en-IN" sz="1800">
                          <a:effectLst/>
                        </a:rPr>
                        <a:t>1.​</a:t>
                      </a:r>
                      <a:endParaRPr lang="en-IN">
                        <a:effectLst/>
                      </a:endParaRPr>
                    </a:p>
                  </a:txBody>
                  <a:tcPr>
                    <a:solidFill>
                      <a:schemeClr val="accent1">
                        <a:lumMod val="60000"/>
                        <a:lumOff val="40000"/>
                      </a:schemeClr>
                    </a:solidFill>
                  </a:tcPr>
                </a:tc>
                <a:tc>
                  <a:txBody>
                    <a:bodyPr/>
                    <a:lstStyle/>
                    <a:p>
                      <a:pPr lvl="0">
                        <a:buNone/>
                      </a:pPr>
                      <a:r>
                        <a:rPr lang="en-IN" sz="1800" kern="1200" noProof="0">
                          <a:solidFill>
                            <a:schemeClr val="tx1">
                              <a:lumMod val="95000"/>
                              <a:lumOff val="5000"/>
                            </a:schemeClr>
                          </a:solidFill>
                          <a:latin typeface="Times New Roman" panose="02020603050405020304"/>
                          <a:ea typeface="+mn-lt"/>
                          <a:cs typeface="+mn-lt"/>
                        </a:rPr>
                        <a:t>Movie Recommender System Using K-Means Clustering AND K-Nearest Neighbor</a:t>
                      </a:r>
                      <a:endParaRPr lang="en-US" sz="180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kern="1200" noProof="0">
                          <a:solidFill>
                            <a:schemeClr val="tx1">
                              <a:lumMod val="95000"/>
                              <a:lumOff val="5000"/>
                            </a:schemeClr>
                          </a:solidFill>
                          <a:latin typeface="Times New Roman" panose="02020603050405020304"/>
                          <a:ea typeface="+mn-lt"/>
                          <a:cs typeface="+mn-lt"/>
                        </a:rPr>
                        <a:t>   IEEE  (2019)</a:t>
                      </a:r>
                      <a:endParaRPr lang="en-US" sz="180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IN" sz="1800" kern="1200" noProof="0">
                          <a:solidFill>
                            <a:schemeClr val="tx1">
                              <a:lumMod val="95000"/>
                              <a:lumOff val="5000"/>
                            </a:schemeClr>
                          </a:solidFill>
                          <a:latin typeface="Times New Roman" panose="02020603050405020304"/>
                          <a:ea typeface="+mn-lt"/>
                          <a:cs typeface="+mn-lt"/>
                        </a:rPr>
                        <a:t>Rishabh Ahuja,</a:t>
                      </a:r>
                      <a:endParaRPr lang="en-US"/>
                    </a:p>
                    <a:p>
                      <a:pPr lvl="0">
                        <a:buNone/>
                      </a:pPr>
                      <a:r>
                        <a:rPr lang="en-IN" sz="1800" kern="1200" noProof="0">
                          <a:solidFill>
                            <a:schemeClr val="tx1">
                              <a:lumMod val="95000"/>
                              <a:lumOff val="5000"/>
                            </a:schemeClr>
                          </a:solidFill>
                          <a:latin typeface="Times New Roman" panose="02020603050405020304"/>
                          <a:ea typeface="+mn-lt"/>
                          <a:cs typeface="+mn-lt"/>
                        </a:rPr>
                        <a:t>Arun Solanki,</a:t>
                      </a:r>
                      <a:endParaRPr lang="en-IN" sz="1800" kern="1200" noProof="0">
                        <a:solidFill>
                          <a:schemeClr val="tx1">
                            <a:lumMod val="95000"/>
                            <a:lumOff val="5000"/>
                          </a:schemeClr>
                        </a:solidFill>
                        <a:latin typeface="Times New Roman" panose="02020603050405020304"/>
                        <a:ea typeface="+mn-lt"/>
                        <a:cs typeface="+mn-lt"/>
                      </a:endParaRPr>
                    </a:p>
                    <a:p>
                      <a:pPr lvl="0">
                        <a:buNone/>
                      </a:pPr>
                      <a:r>
                        <a:rPr lang="en-IN" sz="1800" kern="1200" noProof="0">
                          <a:solidFill>
                            <a:schemeClr val="tx1">
                              <a:lumMod val="95000"/>
                              <a:lumOff val="5000"/>
                            </a:schemeClr>
                          </a:solidFill>
                          <a:latin typeface="Times New Roman" panose="02020603050405020304"/>
                          <a:ea typeface="+mn-lt"/>
                          <a:cs typeface="+mn-lt"/>
                        </a:rPr>
                        <a:t>Anand Nayyar</a:t>
                      </a:r>
                      <a:endParaRPr lang="en-IN" sz="180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kern="1200" noProof="0">
                          <a:solidFill>
                            <a:schemeClr val="tx1">
                              <a:lumMod val="95000"/>
                              <a:lumOff val="5000"/>
                            </a:schemeClr>
                          </a:solidFill>
                          <a:latin typeface="Times New Roman" panose="02020603050405020304"/>
                          <a:ea typeface="+mn-lt"/>
                          <a:cs typeface="+mn-lt"/>
                        </a:rPr>
                        <a:t>The proposed work deals with the introduction of various concepts related to machine learning and recommendation system. In this work, various tools and techniques have been used to build recommender systems. Various algorithms such as K-Means Clustering, KNN, Collaborative Filtering, Content-Based Filtering have been described in detail.</a:t>
                      </a:r>
                      <a:endParaRPr lang="en-US" sz="1800" kern="1200" noProof="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r>
            </a:tbl>
          </a:graphicData>
        </a:graphic>
      </p:graphicFrame>
      <p:sp>
        <p:nvSpPr>
          <p:cNvPr id="8" name="Slide Number Placeholder 7"/>
          <p:cNvSpPr>
            <a:spLocks noGrp="1"/>
          </p:cNvSpPr>
          <p:nvPr>
            <p:ph type="sldNum" sz="quarter" idx="12"/>
          </p:nvPr>
        </p:nvSpPr>
        <p:spPr/>
        <p:txBody>
          <a:bodyPr/>
          <a:lstStyle/>
          <a:p>
            <a:fld id="{330EA680-D336-4FF7-8B7A-9848BB0A1C32}" type="slidenum">
              <a:rPr lang="en-US" smtClean="0"/>
            </a:fld>
            <a:endParaRPr lang="en-US"/>
          </a:p>
        </p:txBody>
      </p:sp>
      <p:sp>
        <p:nvSpPr>
          <p:cNvPr id="7" name="Footer Placeholder 6"/>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8024</Words>
  <Application>WPS Presentation</Application>
  <PresentationFormat>Widescreen</PresentationFormat>
  <Paragraphs>269</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21</vt:i4>
      </vt:variant>
    </vt:vector>
  </HeadingPairs>
  <TitlesOfParts>
    <vt:vector size="38" baseType="lpstr">
      <vt:lpstr>Arial</vt:lpstr>
      <vt:lpstr>SimSun</vt:lpstr>
      <vt:lpstr>Wingdings</vt:lpstr>
      <vt:lpstr>Times New Roman</vt:lpstr>
      <vt:lpstr>Calibri</vt:lpstr>
      <vt:lpstr>Calibri</vt:lpstr>
      <vt:lpstr>Times New Roman</vt:lpstr>
      <vt:lpstr>Arial</vt:lpstr>
      <vt:lpstr>Russo One</vt:lpstr>
      <vt:lpstr>Segoe Print</vt:lpstr>
      <vt:lpstr>Nunito Sans</vt:lpstr>
      <vt:lpstr>Microsoft YaHei</vt:lpstr>
      <vt:lpstr>Arial Unicode MS</vt:lpstr>
      <vt:lpstr>Calibri Light</vt:lpstr>
      <vt:lpstr>Office Theme</vt:lpstr>
      <vt:lpstr>Office Theme</vt:lpstr>
      <vt:lpstr>Default Design</vt:lpstr>
      <vt:lpstr>  Recommendation System               Using    Machine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System Architecture Diagram</vt:lpstr>
      <vt:lpstr>PowerPoint 演示文稿</vt:lpstr>
      <vt:lpstr>Technology Stack </vt:lpstr>
      <vt:lpstr>PowerPoint 演示文稿</vt:lpstr>
      <vt:lpstr>Implemetation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Using  Machine                    Learning </dc:title>
  <dc:creator/>
  <cp:lastModifiedBy>arana</cp:lastModifiedBy>
  <cp:revision>11</cp:revision>
  <dcterms:created xsi:type="dcterms:W3CDTF">2023-08-25T18:16:00Z</dcterms:created>
  <dcterms:modified xsi:type="dcterms:W3CDTF">2023-10-29T18:32:41Z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83137C6E1B6945639A338C475F3BF85C_12</vt:lpwstr>
  </property>
  <property fmtid="{D5CDD505-2E9C-101B-9397-08002B2CF9AE}" pid="3" name="KSOProductBuildVer">
    <vt:lpwstr>1033-12.2.0.13266</vt:lpwstr>
  </property>
</Properties>
</file>