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86" r:id="rId4"/>
    <p:sldId id="283" r:id="rId5"/>
    <p:sldId id="284" r:id="rId6"/>
    <p:sldId id="277" r:id="rId7"/>
  </p:sldIdLst>
  <p:sldSz cx="18288000" cy="10287000"/>
  <p:notesSz cx="6858000" cy="9144000"/>
  <p:embeddedFontLst>
    <p:embeddedFont>
      <p:font typeface="Calibri" pitchFamily="34" charset="0"/>
      <p:regular r:id="rId9"/>
      <p:bold r:id="rId10"/>
      <p:italic r:id="rId11"/>
      <p:boldItalic r:id="rId12"/>
    </p:embeddedFont>
    <p:embeddedFont>
      <p:font typeface="Russo One" charset="0"/>
      <p:regular r:id="rId13"/>
    </p:embeddedFont>
    <p:embeddedFont>
      <p:font typeface="Nunito Sans" charset="0"/>
      <p:regular r:id="rId14"/>
      <p:bold r:id="rId15"/>
      <p:italic r:id="rId16"/>
      <p:boldItalic r:id="rId17"/>
    </p:embeddedFont>
    <p:embeddedFont>
      <p:font typeface="Lucida Sans Unicode" pitchFamily="34" charset="0"/>
      <p:regular r:id="rId18"/>
    </p:embeddedFont>
    <p:embeddedFont>
      <p:font typeface="Wingdings 3" pitchFamily="18" charset="2"/>
      <p:regular r:id="rId19"/>
    </p:embeddedFont>
    <p:embeddedFont>
      <p:font typeface="Verdana" pitchFamily="34" charset="0"/>
      <p:regular r:id="rId20"/>
      <p:bold r:id="rId21"/>
      <p:italic r:id="rId22"/>
      <p:boldItalic r:id="rId23"/>
    </p:embeddedFont>
    <p:embeddedFont>
      <p:font typeface="Wingdings 2" pitchFamily="18" charset="2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4506A619-4A22-40D7-8C02-6E8432946D0E}">
  <a:tblStyle styleId="{4506A619-4A22-40D7-8C02-6E8432946D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-75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4" name="Google Shape;205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3" y="6996220"/>
            <a:ext cx="18302178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371600" y="2628902"/>
            <a:ext cx="15544800" cy="2744642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86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1371600" y="5417411"/>
            <a:ext cx="15544800" cy="1799556"/>
          </a:xfrm>
        </p:spPr>
        <p:txBody>
          <a:bodyPr lIns="81642" rIns="81642"/>
          <a:lstStyle>
            <a:lvl1pPr marL="0" marR="114299" indent="0" algn="r">
              <a:buNone/>
              <a:defRPr>
                <a:solidFill>
                  <a:schemeClr val="tx2"/>
                </a:solidFill>
              </a:defRPr>
            </a:lvl1pPr>
            <a:lvl2pPr marL="816422" indent="0" algn="ctr">
              <a:buNone/>
            </a:lvl2pPr>
            <a:lvl3pPr marL="1632844" indent="0" algn="ctr">
              <a:buNone/>
            </a:lvl3pPr>
            <a:lvl4pPr marL="2449266" indent="0" algn="ctr">
              <a:buNone/>
            </a:lvl4pPr>
            <a:lvl5pPr marL="3265688" indent="0" algn="ctr">
              <a:buNone/>
            </a:lvl5pPr>
            <a:lvl6pPr marL="4082110" indent="0" algn="ctr">
              <a:buNone/>
            </a:lvl6pPr>
            <a:lvl7pPr marL="4898532" indent="0" algn="ctr">
              <a:buNone/>
            </a:lvl7pPr>
            <a:lvl8pPr marL="5714954" indent="0" algn="ctr">
              <a:buNone/>
            </a:lvl8pPr>
            <a:lvl9pPr marL="6531376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7529" y="7429500"/>
            <a:ext cx="18295530" cy="2868132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21994"/>
            <a:ext cx="16459200" cy="6579107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88026" y="411961"/>
            <a:ext cx="3554940" cy="8389142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11962"/>
            <a:ext cx="12649200" cy="838914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1589568"/>
            <a:ext cx="15544800" cy="27432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86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45426" y="4397568"/>
            <a:ext cx="9144000" cy="2182332"/>
          </a:xfrm>
        </p:spPr>
        <p:txBody>
          <a:bodyPr lIns="163284" rIns="163284" anchor="t"/>
          <a:lstStyle>
            <a:lvl1pPr marL="0" indent="0" algn="l">
              <a:buNone/>
              <a:defRPr sz="4100">
                <a:solidFill>
                  <a:schemeClr val="tx1"/>
                </a:solidFill>
              </a:defRPr>
            </a:lvl1pPr>
            <a:lvl2pPr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7273360" y="4508208"/>
            <a:ext cx="365760" cy="3429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6900528" y="4508208"/>
            <a:ext cx="365760" cy="3429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221993"/>
            <a:ext cx="8077200" cy="6788945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2221993"/>
            <a:ext cx="8077200" cy="6788945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75"/>
            <a:ext cx="16459200" cy="17145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8115300"/>
            <a:ext cx="8080376" cy="1143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326569" anchor="ctr"/>
          <a:lstStyle>
            <a:lvl1pPr marL="0" indent="0">
              <a:buNone/>
              <a:defRPr sz="4300" b="0">
                <a:solidFill>
                  <a:schemeClr val="bg1"/>
                </a:solidFill>
              </a:defRPr>
            </a:lvl1pPr>
            <a:lvl2pPr>
              <a:buNone/>
              <a:defRPr sz="3600" b="1"/>
            </a:lvl2pPr>
            <a:lvl3pPr>
              <a:buNone/>
              <a:defRPr sz="3200" b="1"/>
            </a:lvl3pPr>
            <a:lvl4pPr>
              <a:buNone/>
              <a:defRPr sz="2900" b="1"/>
            </a:lvl4pPr>
            <a:lvl5pPr>
              <a:buNone/>
              <a:defRPr sz="29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9290053" y="8115300"/>
            <a:ext cx="8083550" cy="1143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326569" anchor="ctr"/>
          <a:lstStyle>
            <a:lvl1pPr marL="0" indent="0">
              <a:buNone/>
              <a:defRPr sz="4300" b="0">
                <a:solidFill>
                  <a:schemeClr val="bg1"/>
                </a:solidFill>
              </a:defRPr>
            </a:lvl1pPr>
            <a:lvl2pPr>
              <a:buNone/>
              <a:defRPr sz="3600" b="1"/>
            </a:lvl2pPr>
            <a:lvl3pPr>
              <a:buNone/>
              <a:defRPr sz="3200" b="1"/>
            </a:lvl3pPr>
            <a:lvl4pPr>
              <a:buNone/>
              <a:defRPr sz="2900" b="1"/>
            </a:lvl4pPr>
            <a:lvl5pPr>
              <a:buNone/>
              <a:defRPr sz="29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914400" y="2166442"/>
            <a:ext cx="8080376" cy="5912645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2166442"/>
            <a:ext cx="8083550" cy="5912645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315200"/>
            <a:ext cx="14963552" cy="6858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4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839200" y="8032653"/>
            <a:ext cx="7949184" cy="1371600"/>
          </a:xfrm>
        </p:spPr>
        <p:txBody>
          <a:bodyPr/>
          <a:lstStyle>
            <a:lvl1pPr marL="0" indent="0" algn="r">
              <a:buNone/>
              <a:defRPr sz="2900"/>
            </a:lvl1pPr>
            <a:lvl2pPr>
              <a:buNone/>
              <a:defRPr sz="2100"/>
            </a:lvl2pPr>
            <a:lvl3pPr>
              <a:buNone/>
              <a:defRPr sz="1800"/>
            </a:lvl3pPr>
            <a:lvl4pPr>
              <a:buNone/>
              <a:defRPr sz="1600"/>
            </a:lvl4pPr>
            <a:lvl5pPr>
              <a:buNone/>
              <a:defRPr sz="16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828800" y="411480"/>
            <a:ext cx="14959584" cy="6858000"/>
          </a:xfrm>
        </p:spPr>
        <p:txBody>
          <a:bodyPr/>
          <a:lstStyle>
            <a:lvl1pPr>
              <a:defRPr sz="5700"/>
            </a:lvl1pPr>
            <a:lvl2pPr>
              <a:defRPr sz="5000"/>
            </a:lvl2pPr>
            <a:lvl3pPr>
              <a:defRPr sz="4300"/>
            </a:lvl3pPr>
            <a:lvl4pPr>
              <a:defRPr sz="3600"/>
            </a:lvl4pPr>
            <a:lvl5pPr>
              <a:defRPr sz="3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454064" y="9611916"/>
            <a:ext cx="3840480" cy="54864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2464" y="8165103"/>
            <a:ext cx="14325600" cy="972348"/>
          </a:xfrm>
          <a:noFill/>
        </p:spPr>
        <p:txBody>
          <a:bodyPr lIns="163284" tIns="0" rIns="163284" anchor="t"/>
          <a:lstStyle>
            <a:lvl1pPr marL="0" marR="32657" indent="0" algn="r">
              <a:buNone/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284952"/>
            <a:ext cx="17373600" cy="658368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57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760145" y="9611917"/>
            <a:ext cx="4701362" cy="5476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97683"/>
            <a:ext cx="16150864" cy="844008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54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1432873" y="7502990"/>
            <a:ext cx="7604006" cy="216466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3284" tIns="81642" rIns="163284" bIns="81642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107121" y="8677535"/>
            <a:ext cx="7604006" cy="12573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3284" tIns="81642" rIns="163284" bIns="81642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12084" y="8686880"/>
            <a:ext cx="6804628" cy="1621302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63284" tIns="81642" rIns="163284" bIns="81642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8473" y="8681608"/>
            <a:ext cx="6811018" cy="1626575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7328224" y="7482660"/>
            <a:ext cx="365760" cy="3429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6955392" y="7482660"/>
            <a:ext cx="365760" cy="3429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1432873" y="7502990"/>
            <a:ext cx="7604006" cy="216466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3284" tIns="81642" rIns="163284" bIns="81642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107121" y="8677535"/>
            <a:ext cx="7604006" cy="12573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3284" tIns="81642" rIns="163284" bIns="81642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12084" y="8686880"/>
            <a:ext cx="6804628" cy="1621302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63284" tIns="81642" rIns="163284" bIns="81642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8473" y="8681608"/>
            <a:ext cx="6811018" cy="1626575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914400" y="411957"/>
            <a:ext cx="16459200" cy="1714500"/>
          </a:xfrm>
          <a:prstGeom prst="rect">
            <a:avLst/>
          </a:prstGeom>
        </p:spPr>
        <p:txBody>
          <a:bodyPr vert="horz" lIns="163284" tIns="81642" rIns="163284" bIns="81642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914400" y="2221993"/>
            <a:ext cx="16459200" cy="6788945"/>
          </a:xfrm>
          <a:prstGeom prst="rect">
            <a:avLst/>
          </a:prstGeom>
        </p:spPr>
        <p:txBody>
          <a:bodyPr vert="horz" lIns="163284" tIns="81642" rIns="163284" bIns="81642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13454064" y="9611916"/>
            <a:ext cx="3840480" cy="548640"/>
          </a:xfrm>
          <a:prstGeom prst="rect">
            <a:avLst/>
          </a:prstGeom>
        </p:spPr>
        <p:txBody>
          <a:bodyPr vert="horz" lIns="163284" tIns="81642" rIns="163284" bIns="81642" anchor="b"/>
          <a:lstStyle>
            <a:lvl1pPr algn="l" eaLnBrk="1" latinLnBrk="0" hangingPunct="1">
              <a:defRPr kumimoji="0" sz="18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8760145" y="9611917"/>
            <a:ext cx="4701362" cy="547688"/>
          </a:xfrm>
          <a:prstGeom prst="rect">
            <a:avLst/>
          </a:prstGeom>
        </p:spPr>
        <p:txBody>
          <a:bodyPr vert="horz" lIns="163284" tIns="81642" rIns="163284" bIns="81642" anchor="b"/>
          <a:lstStyle>
            <a:lvl1pPr algn="r" eaLnBrk="1" latinLnBrk="0" hangingPunct="1">
              <a:defRPr kumimoji="0" sz="18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7294544" y="9611917"/>
            <a:ext cx="731520" cy="547688"/>
          </a:xfrm>
          <a:prstGeom prst="rect">
            <a:avLst/>
          </a:prstGeom>
        </p:spPr>
        <p:txBody>
          <a:bodyPr vert="horz" lIns="163284" tIns="81642" rIns="163284" bIns="81642" anchor="b"/>
          <a:lstStyle>
            <a:lvl1pPr algn="r" eaLnBrk="1" latinLnBrk="0" hangingPunct="1">
              <a:defRPr kumimoji="0" sz="1800" b="0">
                <a:solidFill>
                  <a:schemeClr val="tx1"/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73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653138" indent="-457196" algn="l" rtl="0" eaLnBrk="1" latinLnBrk="0" hangingPunct="1">
        <a:spcBef>
          <a:spcPts val="714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10334" indent="-408211" algn="l" rtl="0" eaLnBrk="1" latinLnBrk="0" hangingPunct="1">
        <a:spcBef>
          <a:spcPts val="579"/>
        </a:spcBef>
        <a:buClr>
          <a:schemeClr val="accent1"/>
        </a:buClr>
        <a:buFont typeface="Verdana"/>
        <a:buChar char="◦"/>
        <a:defRPr kumimoji="0"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1534873" indent="-408211" algn="l" rtl="0" eaLnBrk="1" latinLnBrk="0" hangingPunct="1">
        <a:spcBef>
          <a:spcPts val="625"/>
        </a:spcBef>
        <a:buClr>
          <a:schemeClr val="accent2"/>
        </a:buClr>
        <a:buSzPct val="100000"/>
        <a:buFont typeface="Wingdings 2"/>
        <a:buChar char=""/>
        <a:defRPr kumimoji="0"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041055" indent="-408211" algn="l" rtl="0" eaLnBrk="1" latinLnBrk="0" hangingPunct="1">
        <a:spcBef>
          <a:spcPts val="625"/>
        </a:spcBef>
        <a:buClr>
          <a:schemeClr val="accent2"/>
        </a:buClr>
        <a:buFont typeface="Wingdings 2"/>
        <a:buChar char=""/>
        <a:defRPr kumimoji="0"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266" indent="-408211" algn="l" rtl="0" eaLnBrk="1" latinLnBrk="0" hangingPunct="1">
        <a:spcBef>
          <a:spcPts val="625"/>
        </a:spcBef>
        <a:buClr>
          <a:schemeClr val="accent2"/>
        </a:buClr>
        <a:buFont typeface="Wingdings 2"/>
        <a:buChar char="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2857477" indent="-408211" algn="l" rtl="0" eaLnBrk="1" latinLnBrk="0" hangingPunct="1">
        <a:spcBef>
          <a:spcPts val="625"/>
        </a:spcBef>
        <a:buClr>
          <a:schemeClr val="accent3"/>
        </a:buClr>
        <a:buFont typeface="Wingdings 2"/>
        <a:buChar char="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688" indent="-408211" algn="l" rtl="0" eaLnBrk="1" latinLnBrk="0" hangingPunct="1">
        <a:spcBef>
          <a:spcPts val="625"/>
        </a:spcBef>
        <a:buClr>
          <a:schemeClr val="accent3"/>
        </a:buClr>
        <a:buFont typeface="Wingdings 2"/>
        <a:buChar char="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3673899" indent="-408211" algn="l" rtl="0" eaLnBrk="1" latinLnBrk="0" hangingPunct="1">
        <a:spcBef>
          <a:spcPts val="625"/>
        </a:spcBef>
        <a:buClr>
          <a:schemeClr val="accent3"/>
        </a:buClr>
        <a:buFont typeface="Wingdings 2"/>
        <a:buChar char="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4082110" indent="-408211" algn="l" rtl="0" eaLnBrk="1" latinLnBrk="0" hangingPunct="1">
        <a:spcBef>
          <a:spcPts val="625"/>
        </a:spcBef>
        <a:buClr>
          <a:schemeClr val="accent3"/>
        </a:buClr>
        <a:buFont typeface="Wingdings 2"/>
        <a:buChar char=""/>
        <a:defRPr kumimoji="0" sz="29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81642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63284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24492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326568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40821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48985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57149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653137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C0F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0" y="0"/>
            <a:ext cx="11456167" cy="6487979"/>
            <a:chOff x="0" y="0"/>
            <a:chExt cx="3017262" cy="1708768"/>
          </a:xfrm>
        </p:grpSpPr>
        <p:sp>
          <p:nvSpPr>
            <p:cNvPr id="85" name="Google Shape;85;p13"/>
            <p:cNvSpPr/>
            <p:nvPr/>
          </p:nvSpPr>
          <p:spPr>
            <a:xfrm>
              <a:off x="0" y="0"/>
              <a:ext cx="3017262" cy="1708768"/>
            </a:xfrm>
            <a:custGeom>
              <a:avLst/>
              <a:gdLst/>
              <a:ahLst/>
              <a:cxnLst/>
              <a:rect l="l" t="t" r="r" b="b"/>
              <a:pathLst>
                <a:path w="3017262" h="1708768" extrusionOk="0">
                  <a:moveTo>
                    <a:pt x="0" y="0"/>
                  </a:moveTo>
                  <a:lnTo>
                    <a:pt x="3017262" y="0"/>
                  </a:lnTo>
                  <a:lnTo>
                    <a:pt x="3017262" y="1708768"/>
                  </a:lnTo>
                  <a:lnTo>
                    <a:pt x="0" y="1708768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</p:sp>
        <p:sp>
          <p:nvSpPr>
            <p:cNvPr id="86" name="Google Shape;86;p1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7091" y="6483928"/>
            <a:ext cx="1330036" cy="8174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Google Shape;88;p13"/>
          <p:cNvGrpSpPr/>
          <p:nvPr/>
        </p:nvGrpSpPr>
        <p:grpSpPr>
          <a:xfrm>
            <a:off x="11800021" y="0"/>
            <a:ext cx="6487979" cy="6487979"/>
            <a:chOff x="0" y="0"/>
            <a:chExt cx="812800" cy="812800"/>
          </a:xfrm>
        </p:grpSpPr>
        <p:sp>
          <p:nvSpPr>
            <p:cNvPr id="89" name="Google Shape;89;p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40926"/>
            </a:solidFill>
            <a:ln>
              <a:noFill/>
            </a:ln>
          </p:spPr>
        </p:sp>
        <p:sp>
          <p:nvSpPr>
            <p:cNvPr id="90" name="Google Shape;90;p1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" name="Google Shape;91;p13"/>
          <p:cNvGrpSpPr/>
          <p:nvPr/>
        </p:nvGrpSpPr>
        <p:grpSpPr>
          <a:xfrm>
            <a:off x="14945850" y="6957750"/>
            <a:ext cx="3342150" cy="3329250"/>
            <a:chOff x="0" y="0"/>
            <a:chExt cx="4456200" cy="4439000"/>
          </a:xfrm>
        </p:grpSpPr>
        <p:grpSp>
          <p:nvGrpSpPr>
            <p:cNvPr id="92" name="Google Shape;92;p13"/>
            <p:cNvGrpSpPr/>
            <p:nvPr/>
          </p:nvGrpSpPr>
          <p:grpSpPr>
            <a:xfrm>
              <a:off x="0" y="0"/>
              <a:ext cx="2228100" cy="2228100"/>
              <a:chOff x="0" y="0"/>
              <a:chExt cx="812800" cy="812800"/>
            </a:xfrm>
          </p:grpSpPr>
          <p:sp>
            <p:nvSpPr>
              <p:cNvPr id="93" name="Google Shape;93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  <a:ln>
                <a:noFill/>
              </a:ln>
            </p:spPr>
          </p:sp>
          <p:sp>
            <p:nvSpPr>
              <p:cNvPr id="94" name="Google Shape;94;p13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" name="Google Shape;95;p13"/>
            <p:cNvGrpSpPr/>
            <p:nvPr/>
          </p:nvGrpSpPr>
          <p:grpSpPr>
            <a:xfrm>
              <a:off x="2228100" y="2210900"/>
              <a:ext cx="2228100" cy="2228100"/>
              <a:chOff x="0" y="0"/>
              <a:chExt cx="812800" cy="812800"/>
            </a:xfrm>
          </p:grpSpPr>
          <p:sp>
            <p:nvSpPr>
              <p:cNvPr id="96" name="Google Shape;96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  <a:ln>
                <a:noFill/>
              </a:ln>
            </p:spPr>
          </p:sp>
          <p:sp>
            <p:nvSpPr>
              <p:cNvPr id="97" name="Google Shape;97;p13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" name="Google Shape;98;p13"/>
            <p:cNvGrpSpPr/>
            <p:nvPr/>
          </p:nvGrpSpPr>
          <p:grpSpPr>
            <a:xfrm>
              <a:off x="2228100" y="0"/>
              <a:ext cx="2228100" cy="2228100"/>
              <a:chOff x="0" y="0"/>
              <a:chExt cx="812800" cy="812800"/>
            </a:xfrm>
          </p:grpSpPr>
          <p:sp>
            <p:nvSpPr>
              <p:cNvPr id="99" name="Google Shape;99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  <a:ln>
                <a:noFill/>
              </a:ln>
            </p:spPr>
          </p:sp>
          <p:sp>
            <p:nvSpPr>
              <p:cNvPr id="100" name="Google Shape;100;p13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" name="Google Shape;101;p13"/>
            <p:cNvGrpSpPr/>
            <p:nvPr/>
          </p:nvGrpSpPr>
          <p:grpSpPr>
            <a:xfrm>
              <a:off x="0" y="2210900"/>
              <a:ext cx="2228100" cy="2228100"/>
              <a:chOff x="0" y="0"/>
              <a:chExt cx="812800" cy="812800"/>
            </a:xfrm>
          </p:grpSpPr>
          <p:sp>
            <p:nvSpPr>
              <p:cNvPr id="102" name="Google Shape;102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  <a:ln>
                <a:noFill/>
              </a:ln>
            </p:spPr>
          </p:sp>
          <p:sp>
            <p:nvSpPr>
              <p:cNvPr id="103" name="Google Shape;103;p13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4" name="Google Shape;104;p13"/>
          <p:cNvGrpSpPr/>
          <p:nvPr/>
        </p:nvGrpSpPr>
        <p:grpSpPr>
          <a:xfrm>
            <a:off x="11800021" y="6957750"/>
            <a:ext cx="3046615" cy="3614096"/>
            <a:chOff x="0" y="0"/>
            <a:chExt cx="685176" cy="812800"/>
          </a:xfrm>
        </p:grpSpPr>
        <p:sp>
          <p:nvSpPr>
            <p:cNvPr id="105" name="Google Shape;105;p13"/>
            <p:cNvSpPr/>
            <p:nvPr/>
          </p:nvSpPr>
          <p:spPr>
            <a:xfrm>
              <a:off x="0" y="0"/>
              <a:ext cx="685176" cy="748740"/>
            </a:xfrm>
            <a:custGeom>
              <a:avLst/>
              <a:gdLst/>
              <a:ahLst/>
              <a:cxnLst/>
              <a:rect l="l" t="t" r="r" b="b"/>
              <a:pathLst>
                <a:path w="685176" h="748740" extrusionOk="0">
                  <a:moveTo>
                    <a:pt x="228515" y="19070"/>
                  </a:moveTo>
                  <a:cubicBezTo>
                    <a:pt x="263529" y="7556"/>
                    <a:pt x="303578" y="0"/>
                    <a:pt x="342772" y="0"/>
                  </a:cubicBezTo>
                  <a:cubicBezTo>
                    <a:pt x="381968" y="0"/>
                    <a:pt x="419685" y="6476"/>
                    <a:pt x="454441" y="17990"/>
                  </a:cubicBezTo>
                  <a:cubicBezTo>
                    <a:pt x="455182" y="18350"/>
                    <a:pt x="455921" y="18350"/>
                    <a:pt x="456660" y="18710"/>
                  </a:cubicBezTo>
                  <a:cubicBezTo>
                    <a:pt x="587188" y="64765"/>
                    <a:pt x="683327" y="186379"/>
                    <a:pt x="685176" y="327079"/>
                  </a:cubicBezTo>
                  <a:lnTo>
                    <a:pt x="685176" y="748740"/>
                  </a:lnTo>
                  <a:lnTo>
                    <a:pt x="0" y="748740"/>
                  </a:lnTo>
                  <a:lnTo>
                    <a:pt x="0" y="327392"/>
                  </a:lnTo>
                  <a:cubicBezTo>
                    <a:pt x="1849" y="185660"/>
                    <a:pt x="96509" y="64045"/>
                    <a:pt x="228515" y="19070"/>
                  </a:cubicBezTo>
                  <a:close/>
                </a:path>
              </a:pathLst>
            </a:custGeom>
            <a:solidFill>
              <a:srgbClr val="0409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 txBox="1"/>
            <p:nvPr/>
          </p:nvSpPr>
          <p:spPr>
            <a:xfrm>
              <a:off x="0" y="12700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13"/>
          <p:cNvGrpSpPr/>
          <p:nvPr/>
        </p:nvGrpSpPr>
        <p:grpSpPr>
          <a:xfrm>
            <a:off x="11800021" y="0"/>
            <a:ext cx="6487979" cy="6487979"/>
            <a:chOff x="0" y="0"/>
            <a:chExt cx="812800" cy="812800"/>
          </a:xfrm>
        </p:grpSpPr>
        <p:sp>
          <p:nvSpPr>
            <p:cNvPr id="108" name="Google Shape;108;p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lnTo>
                    <a:pt x="540616" y="82374"/>
                  </a:lnTo>
                  <a:lnTo>
                    <a:pt x="693768" y="119032"/>
                  </a:lnTo>
                  <a:lnTo>
                    <a:pt x="730427" y="272184"/>
                  </a:lnTo>
                  <a:lnTo>
                    <a:pt x="812800" y="406400"/>
                  </a:lnTo>
                  <a:lnTo>
                    <a:pt x="730427" y="540616"/>
                  </a:lnTo>
                  <a:lnTo>
                    <a:pt x="693768" y="693768"/>
                  </a:lnTo>
                  <a:lnTo>
                    <a:pt x="540616" y="730427"/>
                  </a:lnTo>
                  <a:lnTo>
                    <a:pt x="406400" y="812800"/>
                  </a:lnTo>
                  <a:lnTo>
                    <a:pt x="272184" y="730427"/>
                  </a:lnTo>
                  <a:lnTo>
                    <a:pt x="119032" y="693768"/>
                  </a:lnTo>
                  <a:lnTo>
                    <a:pt x="82374" y="540616"/>
                  </a:lnTo>
                  <a:lnTo>
                    <a:pt x="0" y="406400"/>
                  </a:lnTo>
                  <a:lnTo>
                    <a:pt x="82374" y="272184"/>
                  </a:lnTo>
                  <a:lnTo>
                    <a:pt x="119032" y="119032"/>
                  </a:lnTo>
                  <a:lnTo>
                    <a:pt x="272184" y="82374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</p:sp>
        <p:sp>
          <p:nvSpPr>
            <p:cNvPr id="109" name="Google Shape;109;p13"/>
            <p:cNvSpPr txBox="1"/>
            <p:nvPr/>
          </p:nvSpPr>
          <p:spPr>
            <a:xfrm>
              <a:off x="139700" y="139700"/>
              <a:ext cx="533400" cy="5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3" name="Google Shape;11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01465" y="706965"/>
            <a:ext cx="5074049" cy="5074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206433" y="7142127"/>
            <a:ext cx="2178373" cy="248054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3"/>
          <p:cNvSpPr txBox="1"/>
          <p:nvPr/>
        </p:nvSpPr>
        <p:spPr>
          <a:xfrm>
            <a:off x="409666" y="7188778"/>
            <a:ext cx="11075752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 smtClean="0">
                <a:solidFill>
                  <a:srgbClr val="040926"/>
                </a:solidFill>
                <a:latin typeface="Russo One"/>
                <a:sym typeface="Russo One"/>
              </a:rPr>
              <a:t>Movie Recommender Web application using ML</a:t>
            </a:r>
            <a:endParaRPr lang="en-US" sz="6600" dirty="0" smtClean="0">
              <a:solidFill>
                <a:srgbClr val="040926"/>
              </a:solidFill>
              <a:latin typeface="Russo One"/>
              <a:sym typeface="Russo One"/>
            </a:endParaRPr>
          </a:p>
        </p:txBody>
      </p:sp>
      <p:sp>
        <p:nvSpPr>
          <p:cNvPr id="117" name="Google Shape;117;p13"/>
          <p:cNvSpPr txBox="1"/>
          <p:nvPr/>
        </p:nvSpPr>
        <p:spPr>
          <a:xfrm>
            <a:off x="1575676" y="6760951"/>
            <a:ext cx="3467379" cy="458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28" dirty="0" smtClean="0">
                <a:solidFill>
                  <a:srgbClr val="040926"/>
                </a:solidFill>
                <a:latin typeface="Nunito Sans"/>
                <a:sym typeface="Nunito Sans"/>
              </a:rPr>
              <a:t>www.moviebutter.biz</a:t>
            </a:r>
            <a:endParaRPr/>
          </a:p>
        </p:txBody>
      </p:sp>
      <p:sp>
        <p:nvSpPr>
          <p:cNvPr id="30722" name="AutoShape 2" descr="movie-recommendation-system · GitHub Topics · GitHu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7" name="Picture 36" descr="20d38e00-6634-11eb-9d1f-6a5232d0f84f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8288000" cy="6511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926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images (2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pic>
        <p:nvPicPr>
          <p:cNvPr id="131" name="Google Shape;13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09289" y="-728246"/>
            <a:ext cx="3787936" cy="378793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4"/>
          <p:cNvSpPr txBox="1"/>
          <p:nvPr/>
        </p:nvSpPr>
        <p:spPr>
          <a:xfrm>
            <a:off x="1248541" y="526093"/>
            <a:ext cx="13160700" cy="3600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1000" b="1" dirty="0" smtClean="0">
                <a:solidFill>
                  <a:srgbClr val="DEC0F1"/>
                </a:solidFill>
                <a:latin typeface="Russo One"/>
                <a:ea typeface="Russo One"/>
                <a:cs typeface="Russo One"/>
                <a:sym typeface="Russo One"/>
              </a:rPr>
              <a:t>W</a:t>
            </a:r>
            <a:r>
              <a:rPr lang="en-US" sz="11000" b="1" i="0" u="none" strike="noStrike" cap="none" dirty="0" smtClean="0">
                <a:solidFill>
                  <a:srgbClr val="DEC0F1"/>
                </a:solidFill>
                <a:latin typeface="Russo One"/>
                <a:ea typeface="Russo One"/>
                <a:cs typeface="Russo One"/>
                <a:sym typeface="Russo One"/>
              </a:rPr>
              <a:t>hy </a:t>
            </a:r>
            <a:r>
              <a:rPr lang="en-US" sz="11000" b="1" dirty="0" smtClean="0">
                <a:solidFill>
                  <a:srgbClr val="DEC0F1"/>
                </a:solidFill>
                <a:latin typeface="Russo One"/>
                <a:ea typeface="Russo One"/>
                <a:cs typeface="Russo One"/>
                <a:sym typeface="Russo One"/>
              </a:rPr>
              <a:t> Recommender</a:t>
            </a:r>
            <a:r>
              <a:rPr lang="en-US" sz="11000" b="1" i="0" u="none" strike="noStrike" cap="none" dirty="0" smtClean="0">
                <a:solidFill>
                  <a:srgbClr val="DEC0F1"/>
                </a:solidFill>
                <a:latin typeface="Russo One"/>
                <a:ea typeface="Russo One"/>
                <a:cs typeface="Russo One"/>
                <a:sym typeface="Russo One"/>
              </a:rPr>
              <a:t> </a:t>
            </a:r>
            <a:r>
              <a:rPr lang="en-US" sz="11000" b="1" i="0" u="none" strike="noStrike" cap="none" dirty="0" smtClean="0">
                <a:solidFill>
                  <a:srgbClr val="DEC0F1"/>
                </a:solidFill>
                <a:latin typeface="Russo One"/>
                <a:ea typeface="Russo One"/>
                <a:cs typeface="Russo One"/>
                <a:sym typeface="Russo One"/>
              </a:rPr>
              <a:t>?</a:t>
            </a:r>
            <a:endParaRPr lang="en-US" b="1" dirty="0" smtClean="0">
              <a:solidFill>
                <a:srgbClr val="323232"/>
              </a:solidFill>
            </a:endParaRPr>
          </a:p>
          <a:p>
            <a:endParaRPr/>
          </a:p>
        </p:txBody>
      </p:sp>
      <p:sp>
        <p:nvSpPr>
          <p:cNvPr id="134" name="Google Shape;134;p14"/>
          <p:cNvSpPr txBox="1"/>
          <p:nvPr/>
        </p:nvSpPr>
        <p:spPr>
          <a:xfrm>
            <a:off x="1276249" y="5537021"/>
            <a:ext cx="16637677" cy="5515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39750" lvl="1" indent="-269875">
              <a:lnSpc>
                <a:spcPct val="140000"/>
              </a:lnSpc>
              <a:buClr>
                <a:srgbClr val="DEC0F1"/>
              </a:buClr>
              <a:buSzPts val="2500"/>
              <a:buFont typeface="Arial"/>
              <a:buChar char="•"/>
            </a:pPr>
            <a:r>
              <a:rPr lang="en-US" sz="3600" b="1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200" b="1" dirty="0" smtClean="0">
                <a:solidFill>
                  <a:schemeClr val="bg1">
                    <a:lumMod val="85000"/>
                  </a:schemeClr>
                </a:solidFill>
              </a:rPr>
              <a:t>Have you ever Wondered how </a:t>
            </a:r>
            <a:r>
              <a:rPr lang="en-US" sz="3200" b="1" dirty="0" err="1" smtClean="0">
                <a:solidFill>
                  <a:schemeClr val="bg1">
                    <a:lumMod val="85000"/>
                  </a:schemeClr>
                </a:solidFill>
              </a:rPr>
              <a:t>Youtube</a:t>
            </a:r>
            <a:r>
              <a:rPr lang="en-US" sz="3200" b="1" dirty="0" smtClean="0">
                <a:solidFill>
                  <a:schemeClr val="bg1">
                    <a:lumMod val="85000"/>
                  </a:schemeClr>
                </a:solidFill>
              </a:rPr>
              <a:t> recommends content</a:t>
            </a:r>
          </a:p>
          <a:p>
            <a:pPr marL="539750" lvl="1" indent="-269875">
              <a:lnSpc>
                <a:spcPct val="140000"/>
              </a:lnSpc>
              <a:buClr>
                <a:srgbClr val="DEC0F1"/>
              </a:buClr>
              <a:buSzPts val="2500"/>
              <a:buFont typeface="Arial"/>
              <a:buChar char="•"/>
            </a:pPr>
            <a:r>
              <a:rPr lang="en-US" sz="3200" b="1" dirty="0" smtClean="0">
                <a:solidFill>
                  <a:schemeClr val="bg1">
                    <a:lumMod val="85000"/>
                  </a:schemeClr>
                </a:solidFill>
              </a:rPr>
              <a:t>  How </a:t>
            </a:r>
            <a:r>
              <a:rPr lang="en-US" sz="3200" b="1" dirty="0" err="1" smtClean="0">
                <a:solidFill>
                  <a:schemeClr val="bg1">
                    <a:lumMod val="85000"/>
                  </a:schemeClr>
                </a:solidFill>
              </a:rPr>
              <a:t>Facebook</a:t>
            </a:r>
            <a:r>
              <a:rPr lang="en-US" sz="3200" b="1" dirty="0" smtClean="0">
                <a:solidFill>
                  <a:schemeClr val="bg1">
                    <a:lumMod val="85000"/>
                  </a:schemeClr>
                </a:solidFill>
              </a:rPr>
              <a:t>  recommends </a:t>
            </a:r>
            <a:r>
              <a:rPr lang="en-US" sz="3200" b="1" dirty="0" err="1" smtClean="0">
                <a:solidFill>
                  <a:schemeClr val="bg1">
                    <a:lumMod val="85000"/>
                  </a:schemeClr>
                </a:solidFill>
              </a:rPr>
              <a:t>you,New</a:t>
            </a:r>
            <a:r>
              <a:rPr lang="en-US" sz="3200" b="1" dirty="0" smtClean="0">
                <a:solidFill>
                  <a:schemeClr val="bg1">
                    <a:lumMod val="85000"/>
                  </a:schemeClr>
                </a:solidFill>
              </a:rPr>
              <a:t> Friends?</a:t>
            </a:r>
          </a:p>
          <a:p>
            <a:pPr marL="539750" lvl="1" indent="-269875">
              <a:lnSpc>
                <a:spcPct val="140000"/>
              </a:lnSpc>
              <a:buClr>
                <a:srgbClr val="DEC0F1"/>
              </a:buClr>
              <a:buSzPts val="2500"/>
              <a:buFont typeface="Arial"/>
              <a:buChar char="•"/>
            </a:pPr>
            <a:r>
              <a:rPr lang="en-US" sz="3200" b="1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200" b="1" dirty="0" err="1" smtClean="0">
                <a:solidFill>
                  <a:schemeClr val="bg1">
                    <a:lumMod val="85000"/>
                  </a:schemeClr>
                </a:solidFill>
              </a:rPr>
              <a:t>P</a:t>
            </a:r>
            <a:r>
              <a:rPr lang="en-US" sz="3200" b="1" dirty="0" err="1" smtClean="0">
                <a:solidFill>
                  <a:schemeClr val="bg1">
                    <a:lumMod val="85000"/>
                  </a:schemeClr>
                </a:solidFill>
              </a:rPr>
              <a:t>erhabs</a:t>
            </a:r>
            <a:r>
              <a:rPr lang="en-US" sz="3200" b="1" dirty="0" smtClean="0">
                <a:solidFill>
                  <a:schemeClr val="bg1">
                    <a:lumMod val="85000"/>
                  </a:schemeClr>
                </a:solidFill>
              </a:rPr>
              <a:t> you’ve noticed similar Recommendation with the </a:t>
            </a:r>
            <a:r>
              <a:rPr lang="en-US" sz="3200" b="1" dirty="0" err="1" smtClean="0">
                <a:solidFill>
                  <a:schemeClr val="bg1">
                    <a:lumMod val="85000"/>
                  </a:schemeClr>
                </a:solidFill>
              </a:rPr>
              <a:t>Linkedin</a:t>
            </a:r>
            <a:r>
              <a:rPr lang="en-US" sz="32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bg1">
                    <a:lumMod val="85000"/>
                  </a:schemeClr>
                </a:solidFill>
              </a:rPr>
              <a:t>connection </a:t>
            </a:r>
          </a:p>
          <a:p>
            <a:pPr marL="539750" lvl="1" indent="-269875">
              <a:lnSpc>
                <a:spcPct val="140000"/>
              </a:lnSpc>
              <a:buClr>
                <a:srgbClr val="DEC0F1"/>
              </a:buClr>
              <a:buSzPts val="2500"/>
              <a:buFont typeface="Arial"/>
              <a:buChar char="•"/>
            </a:pPr>
            <a:r>
              <a:rPr lang="en-US" sz="3200" b="1" dirty="0" smtClean="0">
                <a:solidFill>
                  <a:schemeClr val="bg1">
                    <a:lumMod val="85000"/>
                  </a:schemeClr>
                </a:solidFill>
              </a:rPr>
              <a:t>How Amazon Recommends the Product while You’re Browsing .All of these Recommendation are made Possible by the implementation of Recommender system.</a:t>
            </a:r>
            <a:endParaRPr lang="en-US" sz="36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9750" lvl="1" indent="-269875">
              <a:lnSpc>
                <a:spcPct val="140000"/>
              </a:lnSpc>
              <a:buClr>
                <a:srgbClr val="DEC0F1"/>
              </a:buClr>
              <a:buSzPts val="2500"/>
              <a:buFont typeface="Arial"/>
              <a:buChar char="•"/>
            </a:pPr>
            <a:endParaRPr lang="en-US" sz="4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9750" lvl="1" indent="-269875">
              <a:lnSpc>
                <a:spcPct val="140000"/>
              </a:lnSpc>
              <a:buClr>
                <a:srgbClr val="DEC0F1"/>
              </a:buClr>
              <a:buSzPts val="2500"/>
              <a:buFont typeface="Arial"/>
              <a:buChar char="•"/>
            </a:pPr>
            <a:endParaRPr sz="20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5" name="Google Shape;135;p14"/>
          <p:cNvSpPr txBox="1"/>
          <p:nvPr/>
        </p:nvSpPr>
        <p:spPr>
          <a:xfrm>
            <a:off x="1842254" y="4378036"/>
            <a:ext cx="1829201" cy="70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 dirty="0" smtClean="0">
                <a:solidFill>
                  <a:srgbClr val="DEC0F1"/>
                </a:solidFill>
                <a:latin typeface="Nunito Sans"/>
                <a:ea typeface="Nunito Sans"/>
                <a:cs typeface="Nunito Sans"/>
                <a:sym typeface="Nunito Sans"/>
              </a:rPr>
              <a:t>Points</a:t>
            </a:r>
            <a:endParaRPr/>
          </a:p>
        </p:txBody>
      </p:sp>
      <p:pic>
        <p:nvPicPr>
          <p:cNvPr id="139" name="Google Shape;13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68407" y="1165722"/>
            <a:ext cx="2371775" cy="23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926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mages (2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pic>
        <p:nvPicPr>
          <p:cNvPr id="131" name="Google Shape;13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09289" y="-728246"/>
            <a:ext cx="3787936" cy="378793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4"/>
          <p:cNvSpPr txBox="1"/>
          <p:nvPr/>
        </p:nvSpPr>
        <p:spPr>
          <a:xfrm>
            <a:off x="1248541" y="526093"/>
            <a:ext cx="13160700" cy="3612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1036" dirty="0" smtClean="0">
                <a:solidFill>
                  <a:srgbClr val="DEC0F1"/>
                </a:solidFill>
                <a:latin typeface="Russo One"/>
                <a:ea typeface="Russo One"/>
                <a:cs typeface="Russo One"/>
                <a:sym typeface="Russo One"/>
              </a:rPr>
              <a:t>W</a:t>
            </a:r>
            <a:r>
              <a:rPr lang="en-US" sz="11036" b="0" i="0" u="none" strike="noStrike" cap="none" dirty="0" smtClean="0">
                <a:solidFill>
                  <a:srgbClr val="DEC0F1"/>
                </a:solidFill>
                <a:latin typeface="Russo One"/>
                <a:ea typeface="Russo One"/>
                <a:cs typeface="Russo One"/>
                <a:sym typeface="Russo One"/>
              </a:rPr>
              <a:t>hy </a:t>
            </a:r>
            <a:r>
              <a:rPr lang="en-US" sz="11036" dirty="0" smtClean="0">
                <a:solidFill>
                  <a:srgbClr val="DEC0F1"/>
                </a:solidFill>
                <a:latin typeface="Russo One"/>
                <a:ea typeface="Russo One"/>
                <a:cs typeface="Russo One"/>
                <a:sym typeface="Russo One"/>
              </a:rPr>
              <a:t> Movie Recommender</a:t>
            </a:r>
            <a:r>
              <a:rPr lang="en-US" sz="11036" b="0" i="0" u="none" strike="noStrike" cap="none" dirty="0" smtClean="0">
                <a:solidFill>
                  <a:srgbClr val="DEC0F1"/>
                </a:solidFill>
                <a:latin typeface="Russo One"/>
                <a:ea typeface="Russo One"/>
                <a:cs typeface="Russo One"/>
                <a:sym typeface="Russo One"/>
              </a:rPr>
              <a:t> </a:t>
            </a:r>
            <a:r>
              <a:rPr lang="en-US" sz="11036" b="0" i="0" u="none" strike="noStrike" cap="none" dirty="0" smtClean="0">
                <a:solidFill>
                  <a:srgbClr val="DEC0F1"/>
                </a:solidFill>
                <a:latin typeface="Russo One"/>
                <a:ea typeface="Russo One"/>
                <a:cs typeface="Russo One"/>
                <a:sym typeface="Russo One"/>
              </a:rPr>
              <a:t>?</a:t>
            </a:r>
            <a:endParaRPr lang="en-US" b="1" dirty="0" smtClean="0">
              <a:solidFill>
                <a:srgbClr val="323232"/>
              </a:solidFill>
            </a:endParaRPr>
          </a:p>
          <a:p>
            <a:endParaRPr/>
          </a:p>
        </p:txBody>
      </p:sp>
      <p:sp>
        <p:nvSpPr>
          <p:cNvPr id="134" name="Google Shape;134;p14"/>
          <p:cNvSpPr txBox="1"/>
          <p:nvPr/>
        </p:nvSpPr>
        <p:spPr>
          <a:xfrm>
            <a:off x="1276249" y="5537021"/>
            <a:ext cx="16637677" cy="327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39750" lvl="1" indent="-269875">
              <a:lnSpc>
                <a:spcPct val="140000"/>
              </a:lnSpc>
              <a:buClr>
                <a:srgbClr val="DEC0F1"/>
              </a:buClr>
              <a:buSzPts val="2500"/>
              <a:buFont typeface="Arial"/>
              <a:buChar char="•"/>
            </a:pPr>
            <a:r>
              <a:rPr lang="en-US" sz="36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bg1">
                    <a:lumMod val="85000"/>
                  </a:schemeClr>
                </a:solidFill>
              </a:rPr>
              <a:t>To obtain recommendations for our users, we will predict their ratings for movies they haven’t watched yet. Movies are then indexed and suggested to users based on these predicted </a:t>
            </a:r>
            <a:r>
              <a:rPr lang="en-US" sz="3200" b="1" dirty="0" smtClean="0">
                <a:solidFill>
                  <a:schemeClr val="bg1">
                    <a:lumMod val="85000"/>
                  </a:schemeClr>
                </a:solidFill>
              </a:rPr>
              <a:t>ratings like  </a:t>
            </a:r>
            <a:r>
              <a:rPr lang="en-US" sz="3200" b="1" dirty="0" err="1" smtClean="0">
                <a:solidFill>
                  <a:schemeClr val="bg1">
                    <a:lumMod val="85000"/>
                  </a:schemeClr>
                </a:solidFill>
              </a:rPr>
              <a:t>genres,casting</a:t>
            </a:r>
            <a:r>
              <a:rPr lang="en-US" sz="3200" b="1" dirty="0" err="1" smtClean="0">
                <a:solidFill>
                  <a:schemeClr val="bg1">
                    <a:lumMod val="85000"/>
                  </a:schemeClr>
                </a:solidFill>
              </a:rPr>
              <a:t>,</a:t>
            </a:r>
            <a:r>
              <a:rPr lang="en-US" sz="3200" b="1" dirty="0" err="1" smtClean="0">
                <a:solidFill>
                  <a:schemeClr val="bg1">
                    <a:lumMod val="85000"/>
                  </a:schemeClr>
                </a:solidFill>
              </a:rPr>
              <a:t>etc</a:t>
            </a:r>
            <a:r>
              <a:rPr lang="en-US" sz="3200" b="1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n-US" sz="32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9750" lvl="1" indent="-269875">
              <a:lnSpc>
                <a:spcPct val="140000"/>
              </a:lnSpc>
              <a:buClr>
                <a:srgbClr val="DEC0F1"/>
              </a:buClr>
              <a:buSzPts val="2500"/>
              <a:buFont typeface="Arial"/>
              <a:buChar char="•"/>
            </a:pPr>
            <a:r>
              <a:rPr lang="en-US" sz="3200" b="1" dirty="0" smtClean="0">
                <a:solidFill>
                  <a:schemeClr val="bg1">
                    <a:lumMod val="85000"/>
                  </a:schemeClr>
                </a:solidFill>
              </a:rPr>
              <a:t> To do this, we will use past records of movies </a:t>
            </a:r>
            <a:r>
              <a:rPr lang="en-US" sz="3200" b="1" dirty="0" smtClean="0">
                <a:solidFill>
                  <a:schemeClr val="bg1">
                    <a:lumMod val="85000"/>
                  </a:schemeClr>
                </a:solidFill>
              </a:rPr>
              <a:t>and user Interest.</a:t>
            </a:r>
            <a:endParaRPr lang="en-US" sz="4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9750" lvl="1" indent="-269875">
              <a:lnSpc>
                <a:spcPct val="140000"/>
              </a:lnSpc>
              <a:buClr>
                <a:srgbClr val="DEC0F1"/>
              </a:buClr>
              <a:buSzPts val="2500"/>
              <a:buFont typeface="Arial"/>
              <a:buChar char="•"/>
            </a:pPr>
            <a:endParaRPr sz="20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5" name="Google Shape;135;p14"/>
          <p:cNvSpPr txBox="1"/>
          <p:nvPr/>
        </p:nvSpPr>
        <p:spPr>
          <a:xfrm>
            <a:off x="1842254" y="4378036"/>
            <a:ext cx="1829201" cy="70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 dirty="0" smtClean="0">
                <a:solidFill>
                  <a:srgbClr val="DEC0F1"/>
                </a:solidFill>
                <a:latin typeface="Nunito Sans"/>
                <a:ea typeface="Nunito Sans"/>
                <a:cs typeface="Nunito Sans"/>
                <a:sym typeface="Nunito Sans"/>
              </a:rPr>
              <a:t>Points</a:t>
            </a:r>
            <a:endParaRPr/>
          </a:p>
        </p:txBody>
      </p:sp>
      <p:pic>
        <p:nvPicPr>
          <p:cNvPr id="139" name="Google Shape;13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68407" y="1165722"/>
            <a:ext cx="2371775" cy="23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926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20d38e00-6634-11eb-9d1f-6a5232d0f84f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8287999" cy="10287000"/>
          </a:xfrm>
          <a:prstGeom prst="rect">
            <a:avLst/>
          </a:prstGeom>
          <a:scene3d>
            <a:camera prst="perspectiveFront"/>
            <a:lightRig rig="threePt" dir="t"/>
          </a:scene3d>
        </p:spPr>
      </p:pic>
      <p:pic>
        <p:nvPicPr>
          <p:cNvPr id="131" name="Google Shape;13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09289" y="-728246"/>
            <a:ext cx="3787936" cy="378793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4"/>
          <p:cNvSpPr txBox="1"/>
          <p:nvPr/>
        </p:nvSpPr>
        <p:spPr>
          <a:xfrm>
            <a:off x="1248541" y="526093"/>
            <a:ext cx="12315059" cy="390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8000" b="1" dirty="0" smtClean="0">
                <a:solidFill>
                  <a:srgbClr val="DEC0F1"/>
                </a:solidFill>
                <a:latin typeface="Russo One"/>
                <a:sym typeface="Russo One"/>
              </a:rPr>
              <a:t>Type of  Recommendation System</a:t>
            </a:r>
            <a:r>
              <a:rPr lang="en-US" sz="8000" b="1" dirty="0" smtClean="0">
                <a:solidFill>
                  <a:srgbClr val="DEC0F1"/>
                </a:solidFill>
                <a:latin typeface="Russo One"/>
                <a:sym typeface="Russo One"/>
              </a:rPr>
              <a:t> </a:t>
            </a:r>
            <a:r>
              <a:rPr lang="en-US" sz="8000" b="1" dirty="0" smtClean="0">
                <a:solidFill>
                  <a:srgbClr val="DEC0F1"/>
                </a:solidFill>
                <a:latin typeface="Russo One"/>
                <a:sym typeface="Russo One"/>
              </a:rPr>
              <a:t>?</a:t>
            </a:r>
            <a:endParaRPr lang="en-US" sz="1050" b="1" dirty="0" smtClean="0">
              <a:solidFill>
                <a:srgbClr val="323232"/>
              </a:solidFill>
            </a:endParaRPr>
          </a:p>
          <a:p>
            <a:endParaRPr/>
          </a:p>
        </p:txBody>
      </p:sp>
      <p:sp>
        <p:nvSpPr>
          <p:cNvPr id="134" name="Google Shape;134;p14"/>
          <p:cNvSpPr txBox="1"/>
          <p:nvPr/>
        </p:nvSpPr>
        <p:spPr>
          <a:xfrm>
            <a:off x="1248541" y="5578583"/>
            <a:ext cx="4819750" cy="3619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39749" indent="-269874">
              <a:lnSpc>
                <a:spcPct val="140016"/>
              </a:lnSpc>
              <a:buClr>
                <a:srgbClr val="DEC0F1"/>
              </a:buClr>
              <a:buSzPts val="2499"/>
              <a:buFont typeface="Arial"/>
              <a:buChar char="•"/>
            </a:pPr>
            <a:r>
              <a:rPr lang="en-US" sz="2800" b="1" u="sng" dirty="0" smtClean="0">
                <a:solidFill>
                  <a:schemeClr val="bg1"/>
                </a:solidFill>
                <a:latin typeface="Nunito Sans" charset="0"/>
              </a:rPr>
              <a:t>A) Content-Based Movie Recommendation </a:t>
            </a:r>
            <a:r>
              <a:rPr lang="en-US" sz="2800" b="1" u="sng" dirty="0" smtClean="0">
                <a:solidFill>
                  <a:schemeClr val="bg1"/>
                </a:solidFill>
                <a:latin typeface="Nunito Sans" charset="0"/>
              </a:rPr>
              <a:t>Systems.</a:t>
            </a:r>
          </a:p>
          <a:p>
            <a:pPr marL="539749" indent="-269874">
              <a:lnSpc>
                <a:spcPct val="140016"/>
              </a:lnSpc>
              <a:buClr>
                <a:srgbClr val="DEC0F1"/>
              </a:buClr>
              <a:buSzPts val="2499"/>
              <a:buFont typeface="Arial"/>
              <a:buChar char="•"/>
            </a:pPr>
            <a:r>
              <a:rPr lang="en-US" sz="2800" b="1" dirty="0" smtClean="0">
                <a:solidFill>
                  <a:schemeClr val="bg1"/>
                </a:solidFill>
                <a:latin typeface="Nunito Sans" charset="0"/>
              </a:rPr>
              <a:t>B</a:t>
            </a:r>
            <a:r>
              <a:rPr lang="en-US" sz="2800" b="1" dirty="0" smtClean="0">
                <a:solidFill>
                  <a:schemeClr val="bg1"/>
                </a:solidFill>
                <a:latin typeface="Nunito Sans" charset="0"/>
              </a:rPr>
              <a:t>) Collaborative Filtering Movie </a:t>
            </a:r>
            <a:r>
              <a:rPr lang="en-US" sz="2800" b="1" dirty="0" smtClean="0">
                <a:solidFill>
                  <a:schemeClr val="bg1"/>
                </a:solidFill>
                <a:latin typeface="Nunito Sans" charset="0"/>
              </a:rPr>
              <a:t>Recommendation Systems.</a:t>
            </a:r>
            <a:endParaRPr sz="2800" b="1">
              <a:solidFill>
                <a:schemeClr val="bg1"/>
              </a:solidFill>
              <a:latin typeface="Nunito Sans" charset="0"/>
            </a:endParaRPr>
          </a:p>
        </p:txBody>
      </p:sp>
      <p:sp>
        <p:nvSpPr>
          <p:cNvPr id="135" name="Google Shape;135;p14"/>
          <p:cNvSpPr txBox="1"/>
          <p:nvPr/>
        </p:nvSpPr>
        <p:spPr>
          <a:xfrm>
            <a:off x="1842254" y="4699000"/>
            <a:ext cx="3759900" cy="70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 dirty="0" smtClean="0">
                <a:solidFill>
                  <a:srgbClr val="DEC0F1"/>
                </a:solidFill>
                <a:latin typeface="Nunito Sans"/>
                <a:ea typeface="Nunito Sans"/>
                <a:cs typeface="Nunito Sans"/>
                <a:sym typeface="Nunito Sans"/>
              </a:rPr>
              <a:t>Point</a:t>
            </a:r>
            <a:endParaRPr/>
          </a:p>
        </p:txBody>
      </p:sp>
      <p:pic>
        <p:nvPicPr>
          <p:cNvPr id="139" name="Google Shape;13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68407" y="1165722"/>
            <a:ext cx="2371775" cy="23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926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20d38e00-6634-11eb-9d1f-6a5232d0f84f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7999" cy="10287000"/>
          </a:xfrm>
          <a:prstGeom prst="rect">
            <a:avLst/>
          </a:prstGeom>
          <a:scene3d>
            <a:camera prst="perspectiveFront"/>
            <a:lightRig rig="threePt" dir="t"/>
          </a:scene3d>
        </p:spPr>
      </p:pic>
      <p:pic>
        <p:nvPicPr>
          <p:cNvPr id="131" name="Google Shape;13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09289" y="-728246"/>
            <a:ext cx="3787936" cy="378793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4"/>
          <p:cNvSpPr txBox="1"/>
          <p:nvPr/>
        </p:nvSpPr>
        <p:spPr>
          <a:xfrm>
            <a:off x="1248541" y="526093"/>
            <a:ext cx="13160700" cy="3612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1036" b="1" dirty="0" smtClean="0">
                <a:solidFill>
                  <a:srgbClr val="DEC0F1"/>
                </a:solidFill>
                <a:latin typeface="Russo One"/>
                <a:sym typeface="Russo One"/>
              </a:rPr>
              <a:t> </a:t>
            </a:r>
            <a:r>
              <a:rPr lang="en-US" sz="11036" b="1" dirty="0" err="1" smtClean="0">
                <a:solidFill>
                  <a:srgbClr val="DEC0F1"/>
                </a:solidFill>
                <a:latin typeface="Russo One"/>
                <a:sym typeface="Russo One"/>
              </a:rPr>
              <a:t>S</a:t>
            </a:r>
            <a:r>
              <a:rPr lang="en-US" sz="11036" b="1" dirty="0" err="1" smtClean="0">
                <a:solidFill>
                  <a:srgbClr val="DEC0F1"/>
                </a:solidFill>
                <a:latin typeface="Russo One"/>
                <a:sym typeface="Russo One"/>
              </a:rPr>
              <a:t>oftwares</a:t>
            </a:r>
            <a:r>
              <a:rPr lang="en-US" sz="11036" b="1" dirty="0" smtClean="0">
                <a:solidFill>
                  <a:srgbClr val="DEC0F1"/>
                </a:solidFill>
                <a:latin typeface="Russo One"/>
                <a:sym typeface="Russo One"/>
              </a:rPr>
              <a:t> Requirements.</a:t>
            </a:r>
            <a:endParaRPr lang="en-US" b="1" dirty="0" smtClean="0">
              <a:solidFill>
                <a:srgbClr val="323232"/>
              </a:solidFill>
            </a:endParaRPr>
          </a:p>
          <a:p>
            <a:endParaRPr/>
          </a:p>
        </p:txBody>
      </p:sp>
      <p:sp>
        <p:nvSpPr>
          <p:cNvPr id="134" name="Google Shape;134;p14"/>
          <p:cNvSpPr txBox="1"/>
          <p:nvPr/>
        </p:nvSpPr>
        <p:spPr>
          <a:xfrm>
            <a:off x="1345523" y="4165420"/>
            <a:ext cx="5844986" cy="6980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39749" lvl="1" indent="-269874">
              <a:lnSpc>
                <a:spcPct val="140016"/>
              </a:lnSpc>
              <a:buClr>
                <a:srgbClr val="DEC0F1"/>
              </a:buClr>
              <a:buSzPts val="2499"/>
              <a:buFont typeface="Arial"/>
              <a:buChar char="•"/>
            </a:pPr>
            <a:r>
              <a:rPr lang="en-US" sz="3600" b="1" dirty="0" smtClean="0">
                <a:solidFill>
                  <a:schemeClr val="bg1"/>
                </a:solidFill>
                <a:latin typeface="Nunito Sans" charset="0"/>
              </a:rPr>
              <a:t>Data set of movies with </a:t>
            </a:r>
            <a:r>
              <a:rPr lang="en-US" sz="3600" b="1" dirty="0" err="1" smtClean="0">
                <a:solidFill>
                  <a:schemeClr val="bg1"/>
                </a:solidFill>
                <a:latin typeface="Nunito Sans" charset="0"/>
              </a:rPr>
              <a:t>titles,genres,cast</a:t>
            </a:r>
            <a:r>
              <a:rPr lang="en-US" sz="3600" b="1" dirty="0" err="1" smtClean="0">
                <a:solidFill>
                  <a:schemeClr val="bg1"/>
                </a:solidFill>
                <a:latin typeface="Nunito Sans" charset="0"/>
              </a:rPr>
              <a:t>,etc</a:t>
            </a:r>
            <a:endParaRPr lang="en-US" sz="3600" b="1" dirty="0" smtClean="0">
              <a:solidFill>
                <a:schemeClr val="bg1"/>
              </a:solidFill>
              <a:latin typeface="Nunito Sans" charset="0"/>
            </a:endParaRPr>
          </a:p>
          <a:p>
            <a:pPr marL="539749" lvl="1" indent="-269874">
              <a:lnSpc>
                <a:spcPct val="140016"/>
              </a:lnSpc>
              <a:buClr>
                <a:srgbClr val="DEC0F1"/>
              </a:buClr>
              <a:buSzPts val="2499"/>
              <a:buFont typeface="Arial"/>
              <a:buChar char="•"/>
            </a:pPr>
            <a:r>
              <a:rPr lang="en-US" sz="3600" b="1" dirty="0" smtClean="0">
                <a:solidFill>
                  <a:schemeClr val="bg1"/>
                </a:solidFill>
                <a:latin typeface="Nunito Sans" charset="0"/>
              </a:rPr>
              <a:t>Python Libraries like </a:t>
            </a:r>
            <a:r>
              <a:rPr lang="en-US" sz="3600" b="1" dirty="0" err="1" smtClean="0">
                <a:solidFill>
                  <a:schemeClr val="bg1"/>
                </a:solidFill>
                <a:latin typeface="Nunito Sans" charset="0"/>
              </a:rPr>
              <a:t>numpy</a:t>
            </a:r>
            <a:r>
              <a:rPr lang="en-US" sz="3600" b="1" dirty="0" smtClean="0">
                <a:solidFill>
                  <a:schemeClr val="bg1"/>
                </a:solidFill>
                <a:latin typeface="Nunito Sans" charset="0"/>
              </a:rPr>
              <a:t> and Pandas .</a:t>
            </a:r>
          </a:p>
          <a:p>
            <a:pPr marL="539749" lvl="1" indent="-269874">
              <a:lnSpc>
                <a:spcPct val="140016"/>
              </a:lnSpc>
              <a:buClr>
                <a:srgbClr val="DEC0F1"/>
              </a:buClr>
              <a:buSzPts val="2499"/>
              <a:buFont typeface="Arial"/>
              <a:buChar char="•"/>
            </a:pPr>
            <a:r>
              <a:rPr lang="en-US" sz="3600" b="1" dirty="0" smtClean="0">
                <a:solidFill>
                  <a:schemeClr val="bg1"/>
                </a:solidFill>
                <a:latin typeface="Nunito Sans" charset="0"/>
              </a:rPr>
              <a:t>Python Web framework</a:t>
            </a:r>
          </a:p>
          <a:p>
            <a:pPr marL="539749" lvl="1" indent="-269874">
              <a:lnSpc>
                <a:spcPct val="140016"/>
              </a:lnSpc>
              <a:buClr>
                <a:srgbClr val="DEC0F1"/>
              </a:buClr>
              <a:buSzPts val="2499"/>
              <a:buFont typeface="Arial"/>
              <a:buChar char="•"/>
            </a:pPr>
            <a:r>
              <a:rPr lang="en-US" sz="3600" b="1" dirty="0" err="1" smtClean="0">
                <a:solidFill>
                  <a:schemeClr val="bg1"/>
                </a:solidFill>
                <a:latin typeface="Nunito Sans" charset="0"/>
              </a:rPr>
              <a:t>Jupyter</a:t>
            </a:r>
            <a:r>
              <a:rPr lang="en-US" sz="3600" b="1" dirty="0" smtClean="0">
                <a:solidFill>
                  <a:schemeClr val="bg1"/>
                </a:solidFill>
                <a:latin typeface="Nunito Sans" charset="0"/>
              </a:rPr>
              <a:t> Notebook for Project Building.</a:t>
            </a:r>
          </a:p>
          <a:p>
            <a:pPr marL="539749" lvl="1" indent="-269874">
              <a:lnSpc>
                <a:spcPct val="140016"/>
              </a:lnSpc>
              <a:buClr>
                <a:srgbClr val="DEC0F1"/>
              </a:buClr>
              <a:buSzPts val="2499"/>
              <a:buFont typeface="Arial"/>
              <a:buChar char="•"/>
            </a:pPr>
            <a:r>
              <a:rPr lang="en-US" sz="3600" b="1" dirty="0" smtClean="0">
                <a:solidFill>
                  <a:schemeClr val="bg1"/>
                </a:solidFill>
                <a:latin typeface="Nunito Sans" charset="0"/>
              </a:rPr>
              <a:t>Deployment System </a:t>
            </a:r>
          </a:p>
          <a:p>
            <a:pPr marL="539749" lvl="1" indent="-269874">
              <a:lnSpc>
                <a:spcPct val="140016"/>
              </a:lnSpc>
              <a:buClr>
                <a:srgbClr val="DEC0F1"/>
              </a:buClr>
              <a:buSzPts val="2499"/>
              <a:buFont typeface="Arial"/>
              <a:buChar char="•"/>
            </a:pPr>
            <a:endParaRPr lang="en-US" sz="3600" b="1" dirty="0" smtClean="0">
              <a:solidFill>
                <a:schemeClr val="bg1"/>
              </a:solidFill>
              <a:latin typeface="Nunito Sans" charset="0"/>
            </a:endParaRPr>
          </a:p>
        </p:txBody>
      </p:sp>
      <p:pic>
        <p:nvPicPr>
          <p:cNvPr id="139" name="Google Shape;13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68407" y="1165722"/>
            <a:ext cx="2371775" cy="23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C0F1"/>
        </a:solidFill>
        <a:effectLst/>
      </p:bgPr>
    </p:bg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p34"/>
          <p:cNvSpPr txBox="1"/>
          <p:nvPr/>
        </p:nvSpPr>
        <p:spPr>
          <a:xfrm>
            <a:off x="1028700" y="1069400"/>
            <a:ext cx="11352900" cy="16986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36" b="0" i="0" u="none" strike="noStrike" cap="none" dirty="0">
                <a:solidFill>
                  <a:srgbClr val="040926"/>
                </a:solidFill>
                <a:latin typeface="Russo One"/>
                <a:ea typeface="Russo One"/>
                <a:cs typeface="Russo One"/>
                <a:sym typeface="Russo One"/>
              </a:rPr>
              <a:t>Get In Touch</a:t>
            </a:r>
            <a:endParaRPr/>
          </a:p>
        </p:txBody>
      </p:sp>
      <p:grpSp>
        <p:nvGrpSpPr>
          <p:cNvPr id="2057" name="Google Shape;2057;p34"/>
          <p:cNvGrpSpPr/>
          <p:nvPr/>
        </p:nvGrpSpPr>
        <p:grpSpPr>
          <a:xfrm>
            <a:off x="1028700" y="3351884"/>
            <a:ext cx="8115300" cy="1215063"/>
            <a:chOff x="0" y="-66675"/>
            <a:chExt cx="10820400" cy="1620084"/>
          </a:xfrm>
        </p:grpSpPr>
        <p:sp>
          <p:nvSpPr>
            <p:cNvPr id="2058" name="Google Shape;2058;p34"/>
            <p:cNvSpPr txBox="1"/>
            <p:nvPr/>
          </p:nvSpPr>
          <p:spPr>
            <a:xfrm>
              <a:off x="0" y="-66675"/>
              <a:ext cx="10820400" cy="5543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rgbClr val="7D2AE8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Email </a:t>
              </a:r>
              <a:endParaRPr/>
            </a:p>
          </p:txBody>
        </p:sp>
        <p:sp>
          <p:nvSpPr>
            <p:cNvPr id="2059" name="Google Shape;2059;p34"/>
            <p:cNvSpPr txBox="1"/>
            <p:nvPr/>
          </p:nvSpPr>
          <p:spPr>
            <a:xfrm>
              <a:off x="0" y="548005"/>
              <a:ext cx="10820400" cy="1005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 dirty="0" smtClean="0">
                  <a:solidFill>
                    <a:srgbClr val="040926"/>
                  </a:solidFill>
                  <a:latin typeface="Nunito Sans"/>
                  <a:sym typeface="Nunito Sans"/>
                </a:rPr>
                <a:t>aranav1289@gmail.com</a:t>
              </a:r>
              <a:endParaRPr/>
            </a:p>
          </p:txBody>
        </p:sp>
      </p:grpSp>
      <p:grpSp>
        <p:nvGrpSpPr>
          <p:cNvPr id="2060" name="Google Shape;2060;p34"/>
          <p:cNvGrpSpPr/>
          <p:nvPr/>
        </p:nvGrpSpPr>
        <p:grpSpPr>
          <a:xfrm>
            <a:off x="1028700" y="5509053"/>
            <a:ext cx="8115300" cy="1215062"/>
            <a:chOff x="0" y="-66675"/>
            <a:chExt cx="10820400" cy="1620084"/>
          </a:xfrm>
        </p:grpSpPr>
        <p:sp>
          <p:nvSpPr>
            <p:cNvPr id="2061" name="Google Shape;2061;p34"/>
            <p:cNvSpPr txBox="1"/>
            <p:nvPr/>
          </p:nvSpPr>
          <p:spPr>
            <a:xfrm>
              <a:off x="0" y="-66675"/>
              <a:ext cx="108204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rgbClr val="7D2AE8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Social </a:t>
              </a:r>
              <a:r>
                <a:rPr lang="en-US" sz="2400" b="1" i="0" u="none" strike="noStrike" cap="none" dirty="0" smtClean="0">
                  <a:solidFill>
                    <a:srgbClr val="7D2AE8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Media </a:t>
              </a:r>
              <a:r>
                <a:rPr lang="en-US" sz="2400" b="1" i="0" u="none" strike="noStrike" cap="none" dirty="0" err="1" smtClean="0">
                  <a:solidFill>
                    <a:srgbClr val="7D2AE8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linkedin</a:t>
              </a:r>
              <a:r>
                <a:rPr lang="en-US" sz="2400" b="1" i="0" u="none" strike="noStrike" cap="none" dirty="0" smtClean="0">
                  <a:solidFill>
                    <a:srgbClr val="7D2AE8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 </a:t>
              </a:r>
              <a:endParaRPr/>
            </a:p>
          </p:txBody>
        </p:sp>
        <p:sp>
          <p:nvSpPr>
            <p:cNvPr id="2062" name="Google Shape;2062;p34"/>
            <p:cNvSpPr txBox="1"/>
            <p:nvPr/>
          </p:nvSpPr>
          <p:spPr>
            <a:xfrm>
              <a:off x="0" y="548005"/>
              <a:ext cx="10820400" cy="1005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 b="0" i="0" u="none" strike="noStrike" cap="none" dirty="0" smtClean="0">
                  <a:solidFill>
                    <a:srgbClr val="040926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@</a:t>
              </a:r>
              <a:r>
                <a:rPr lang="en-US" sz="3500" dirty="0" err="1" smtClean="0">
                  <a:solidFill>
                    <a:srgbClr val="040926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aranavmahalpure</a:t>
              </a:r>
              <a:endParaRPr/>
            </a:p>
          </p:txBody>
        </p:sp>
      </p:grpSp>
      <p:grpSp>
        <p:nvGrpSpPr>
          <p:cNvPr id="2063" name="Google Shape;2063;p34"/>
          <p:cNvGrpSpPr/>
          <p:nvPr/>
        </p:nvGrpSpPr>
        <p:grpSpPr>
          <a:xfrm>
            <a:off x="1028700" y="7666221"/>
            <a:ext cx="8115300" cy="1215063"/>
            <a:chOff x="0" y="-66675"/>
            <a:chExt cx="10820400" cy="1620084"/>
          </a:xfrm>
        </p:grpSpPr>
        <p:sp>
          <p:nvSpPr>
            <p:cNvPr id="2064" name="Google Shape;2064;p34"/>
            <p:cNvSpPr txBox="1"/>
            <p:nvPr/>
          </p:nvSpPr>
          <p:spPr>
            <a:xfrm>
              <a:off x="0" y="-66675"/>
              <a:ext cx="10820400" cy="5543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rgbClr val="7D2AE8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Call us </a:t>
              </a:r>
              <a:endParaRPr/>
            </a:p>
          </p:txBody>
        </p:sp>
        <p:sp>
          <p:nvSpPr>
            <p:cNvPr id="2065" name="Google Shape;2065;p34"/>
            <p:cNvSpPr txBox="1"/>
            <p:nvPr/>
          </p:nvSpPr>
          <p:spPr>
            <a:xfrm>
              <a:off x="0" y="548005"/>
              <a:ext cx="10820400" cy="1005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 dirty="0" smtClean="0">
                  <a:solidFill>
                    <a:srgbClr val="040926"/>
                  </a:solidFill>
                  <a:latin typeface="Nunito Sans"/>
                  <a:sym typeface="Nunito Sans"/>
                </a:rPr>
                <a:t>+91 9975659711</a:t>
              </a:r>
              <a:endParaRPr/>
            </a:p>
          </p:txBody>
        </p:sp>
      </p:grpSp>
      <p:pic>
        <p:nvPicPr>
          <p:cNvPr id="2066" name="Google Shape;2066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1520" y="25899"/>
            <a:ext cx="10261101" cy="1026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7" name="Google Shape;2067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60770" y="7418017"/>
            <a:ext cx="4978150" cy="497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648</TotalTime>
  <Words>181</Words>
  <PresentationFormat>Custom</PresentationFormat>
  <Paragraphs>29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Russo One</vt:lpstr>
      <vt:lpstr>Nunito Sans</vt:lpstr>
      <vt:lpstr>Lucida Sans Unicode</vt:lpstr>
      <vt:lpstr>Wingdings 3</vt:lpstr>
      <vt:lpstr>Verdana</vt:lpstr>
      <vt:lpstr>Wingdings 2</vt:lpstr>
      <vt:lpstr>Concourse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mahal</dc:creator>
  <cp:lastModifiedBy>mahalpurearanav@gmail.com</cp:lastModifiedBy>
  <cp:revision>47</cp:revision>
  <dcterms:modified xsi:type="dcterms:W3CDTF">2023-04-24T18:59:48Z</dcterms:modified>
</cp:coreProperties>
</file>