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59" r:id="rId5"/>
    <p:sldId id="263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3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1436E-49CA-4362-AD02-2FC4E1A08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460195-3944-400A-87DE-7FFF44A0C8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9AE58-02B3-4A9B-9715-07ECF4BCC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10A0-212B-4663-9159-73A8B4D837ED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F0F8B-5637-4753-B26E-B4A98CA99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B2C4F-2C44-4172-B01F-B1B7C1CD5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58BA-DADF-4B10-A2DC-D721525A6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40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54C73-18C8-48DD-870F-55D7DCBA1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43502E-42EF-48A3-9600-0E051E08E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5CDEA-C028-4D3D-8FD0-3341480FF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10A0-212B-4663-9159-73A8B4D837ED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65DDE-F22E-43D4-A812-A182C3C0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D740C-F61B-42B4-81A9-A9991D0A1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58BA-DADF-4B10-A2DC-D721525A6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9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2B65B2-827C-468F-B613-02046ECFAD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A0E6A-2647-4507-BDF5-3CC0F6B83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176BF-6C21-4E1F-9F29-177F7A64D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10A0-212B-4663-9159-73A8B4D837ED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92AC3-94C7-4305-9E41-6D9B65BE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D890A-59B9-459D-8A19-C36A3122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58BA-DADF-4B10-A2DC-D721525A6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63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3C217-3D28-4327-9923-6C6A107C4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71104-297D-4C1A-9678-03BCDEF4D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06226-32D9-4DF1-ACA6-95AF72BC0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10A0-212B-4663-9159-73A8B4D837ED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7777B-8B19-4613-B255-68FE0F1D8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9C5E3-17F0-4B53-BAD1-5A42C6A2A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58BA-DADF-4B10-A2DC-D721525A6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2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40D40-0EDC-46C6-9C0A-51681D6E2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03039-2482-41ED-B001-C8ADD728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5C4DF-35E2-4354-BC63-DF627E8D7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10A0-212B-4663-9159-73A8B4D837ED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6ED7C-C80C-439D-9F25-8D4CF10F1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E9716-4416-4C5E-B7E4-948605D5B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58BA-DADF-4B10-A2DC-D721525A6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1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0FE7E-4FBB-4611-B194-0C26BE85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BBFF8-176A-4C0D-BF34-51D59D0553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48F8EF-8614-499B-BD33-E19BDA880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0EACC-C242-4A75-BBE2-0BAF2F536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10A0-212B-4663-9159-73A8B4D837ED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3CA36-BF90-4C02-A887-20F0BC637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68C1B-C48E-4DAB-A8AA-3E1DE7DB5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58BA-DADF-4B10-A2DC-D721525A6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69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C40C0-EBF2-4047-A625-AE04E7C53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19AA6-CBC3-4A15-81A8-FB586FC39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41738-6E82-4825-A91C-23F008242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663B8-6A6E-4BE0-A028-3F06D4C96D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335E8B-C43A-454D-9317-30AF6A9B8C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12A2F7-E186-4723-B995-D678765A8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10A0-212B-4663-9159-73A8B4D837ED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7EBAB4-294C-43B9-90F8-2BA159F6C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9AD7F7-AC64-4570-9501-C7E19193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58BA-DADF-4B10-A2DC-D721525A6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1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3A722-7E65-4BA3-8CC3-C316EC7F6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554EA2-AB7C-4CD2-88C3-8B6BCE3BD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10A0-212B-4663-9159-73A8B4D837ED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A65331-F3F6-4653-82F0-FDDF974F2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70E2A7-0135-499F-9ABB-BFAECED3D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58BA-DADF-4B10-A2DC-D721525A6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6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8603D2-FDBD-4448-B2BD-7C0DCB0B1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10A0-212B-4663-9159-73A8B4D837ED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2E91E6-FDA6-467E-BBE5-496F1F79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6C5A6-0605-4A20-A1D6-7AD5CF0FC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58BA-DADF-4B10-A2DC-D721525A6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00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B049-789E-46FD-A754-459695972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AF456-FCAD-48BC-8308-B94BD5684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01BE9-F70B-4878-BB11-9551C870C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6FFAC-3138-47D8-80BD-13A42191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10A0-212B-4663-9159-73A8B4D837ED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C7EE1-5307-4CE6-8565-9F9AE5DD6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57C86-AAA4-44AA-806A-D431D0A69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58BA-DADF-4B10-A2DC-D721525A6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9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002F7-6263-4621-8D42-125FEEF13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18CA0B-FB57-4C6F-B06D-D40DF0967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F2D52-0FAB-4E03-BCC1-16C0EF48E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D8B80-1320-4546-B66E-507FBAB14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10A0-212B-4663-9159-73A8B4D837ED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41712-D674-4128-A571-78F71BF47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BF5E0-F1C5-46A6-83D2-29F74FD8E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58BA-DADF-4B10-A2DC-D721525A6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90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F0EF84-B4B7-4450-8CE7-59927E54B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87837-3032-412A-BE1F-7E56C8AA4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C2322-7343-4BF8-9469-91BA0AC03F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E10A0-212B-4663-9159-73A8B4D837ED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51D97-0936-41E8-9145-280E26A14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B7E9F-4CC1-4F5D-A9CD-84407A24E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358BA-DADF-4B10-A2DC-D721525A6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5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++ Data Types - GeeksforGeeks">
            <a:extLst>
              <a:ext uri="{FF2B5EF4-FFF2-40B4-BE49-F238E27FC236}">
                <a16:creationId xmlns:a16="http://schemas.microsoft.com/office/drawing/2014/main" id="{D105B1AB-26D7-476F-97E3-B603EC6F7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90" y="254000"/>
            <a:ext cx="11193220" cy="66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069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933CC25-3B08-47B0-8634-FB9299676E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2637180"/>
              </p:ext>
            </p:extLst>
          </p:nvPr>
        </p:nvGraphicFramePr>
        <p:xfrm>
          <a:off x="1175657" y="0"/>
          <a:ext cx="9260112" cy="6880246"/>
        </p:xfrm>
        <a:graphic>
          <a:graphicData uri="http://schemas.openxmlformats.org/drawingml/2006/table">
            <a:tbl>
              <a:tblPr/>
              <a:tblGrid>
                <a:gridCol w="1946684">
                  <a:extLst>
                    <a:ext uri="{9D8B030D-6E8A-4147-A177-3AD203B41FA5}">
                      <a16:colId xmlns:a16="http://schemas.microsoft.com/office/drawing/2014/main" val="2014979394"/>
                    </a:ext>
                  </a:extLst>
                </a:gridCol>
                <a:gridCol w="2129883">
                  <a:extLst>
                    <a:ext uri="{9D8B030D-6E8A-4147-A177-3AD203B41FA5}">
                      <a16:colId xmlns:a16="http://schemas.microsoft.com/office/drawing/2014/main" val="466258007"/>
                    </a:ext>
                  </a:extLst>
                </a:gridCol>
                <a:gridCol w="5183545">
                  <a:extLst>
                    <a:ext uri="{9D8B030D-6E8A-4147-A177-3AD203B41FA5}">
                      <a16:colId xmlns:a16="http://schemas.microsoft.com/office/drawing/2014/main" val="311759704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Type</a:t>
                      </a:r>
                    </a:p>
                  </a:txBody>
                  <a:tcPr marL="49223" marR="49223" marT="49223" marB="492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Storage size</a:t>
                      </a:r>
                    </a:p>
                  </a:txBody>
                  <a:tcPr marL="49223" marR="49223" marT="49223" marB="492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Value range</a:t>
                      </a:r>
                    </a:p>
                  </a:txBody>
                  <a:tcPr marL="49223" marR="49223" marT="49223" marB="492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86440"/>
                  </a:ext>
                </a:extLst>
              </a:tr>
              <a:tr h="415620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char</a:t>
                      </a:r>
                    </a:p>
                  </a:txBody>
                  <a:tcPr marL="49223" marR="49223" marT="49223" marB="492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1 byte</a:t>
                      </a:r>
                    </a:p>
                  </a:txBody>
                  <a:tcPr marL="49223" marR="49223" marT="49223" marB="492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-128 to 127 or 0 to 255</a:t>
                      </a:r>
                    </a:p>
                  </a:txBody>
                  <a:tcPr marL="49223" marR="49223" marT="49223" marB="492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98604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unsigned char</a:t>
                      </a:r>
                    </a:p>
                  </a:txBody>
                  <a:tcPr marL="49223" marR="49223" marT="49223" marB="492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1 byte</a:t>
                      </a:r>
                    </a:p>
                  </a:txBody>
                  <a:tcPr marL="49223" marR="49223" marT="49223" marB="492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0 to 255</a:t>
                      </a:r>
                    </a:p>
                  </a:txBody>
                  <a:tcPr marL="49223" marR="49223" marT="49223" marB="492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1380173"/>
                  </a:ext>
                </a:extLst>
              </a:tr>
              <a:tr h="415620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signed char</a:t>
                      </a:r>
                    </a:p>
                  </a:txBody>
                  <a:tcPr marL="49223" marR="49223" marT="49223" marB="492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1 byte</a:t>
                      </a:r>
                    </a:p>
                  </a:txBody>
                  <a:tcPr marL="49223" marR="49223" marT="49223" marB="492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-128 to 127</a:t>
                      </a:r>
                    </a:p>
                  </a:txBody>
                  <a:tcPr marL="49223" marR="49223" marT="49223" marB="492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861389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fontAlgn="ctr"/>
                      <a:r>
                        <a:rPr lang="en-US" sz="2000" dirty="0">
                          <a:effectLst/>
                        </a:rPr>
                        <a:t>int</a:t>
                      </a:r>
                    </a:p>
                  </a:txBody>
                  <a:tcPr marL="49223" marR="49223" marT="49223" marB="4922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000" dirty="0">
                          <a:effectLst/>
                        </a:rPr>
                        <a:t>2 or 4 bytes</a:t>
                      </a:r>
                    </a:p>
                  </a:txBody>
                  <a:tcPr marL="49223" marR="49223" marT="49223" marB="4922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-32,768 to 32,767 or -2,147,483,648 to 2,147,483,647</a:t>
                      </a:r>
                    </a:p>
                  </a:txBody>
                  <a:tcPr marL="49223" marR="49223" marT="49223" marB="492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3774539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unsigned int</a:t>
                      </a:r>
                    </a:p>
                  </a:txBody>
                  <a:tcPr marL="49223" marR="49223" marT="49223" marB="492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2 or 4 bytes</a:t>
                      </a:r>
                    </a:p>
                  </a:txBody>
                  <a:tcPr marL="49223" marR="49223" marT="49223" marB="492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0 to 65,535 or 0 to 4,294,967,295</a:t>
                      </a:r>
                    </a:p>
                  </a:txBody>
                  <a:tcPr marL="49223" marR="49223" marT="49223" marB="492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993827"/>
                  </a:ext>
                </a:extLst>
              </a:tr>
              <a:tr h="41562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short</a:t>
                      </a:r>
                    </a:p>
                  </a:txBody>
                  <a:tcPr marL="49223" marR="49223" marT="49223" marB="492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2 bytes</a:t>
                      </a:r>
                    </a:p>
                  </a:txBody>
                  <a:tcPr marL="49223" marR="49223" marT="49223" marB="492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-32,768 to 32,767</a:t>
                      </a:r>
                    </a:p>
                  </a:txBody>
                  <a:tcPr marL="49223" marR="49223" marT="49223" marB="492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092824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unsigned short</a:t>
                      </a:r>
                    </a:p>
                  </a:txBody>
                  <a:tcPr marL="49223" marR="49223" marT="49223" marB="492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2 bytes</a:t>
                      </a:r>
                    </a:p>
                  </a:txBody>
                  <a:tcPr marL="49223" marR="49223" marT="49223" marB="492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0 to 65,535</a:t>
                      </a:r>
                    </a:p>
                  </a:txBody>
                  <a:tcPr marL="49223" marR="49223" marT="49223" marB="492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016060"/>
                  </a:ext>
                </a:extLst>
              </a:tr>
              <a:tr h="1496340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long</a:t>
                      </a:r>
                    </a:p>
                  </a:txBody>
                  <a:tcPr marL="49223" marR="49223" marT="49223" marB="492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8 bytes or (4bytes for 32 bit OS)</a:t>
                      </a:r>
                    </a:p>
                  </a:txBody>
                  <a:tcPr marL="49223" marR="49223" marT="49223" marB="492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-9223372036854775808 to 9223372036854775807</a:t>
                      </a:r>
                    </a:p>
                  </a:txBody>
                  <a:tcPr marL="49223" marR="49223" marT="49223" marB="492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3725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unsigned long</a:t>
                      </a:r>
                    </a:p>
                  </a:txBody>
                  <a:tcPr marL="49223" marR="49223" marT="49223" marB="492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8 bytes</a:t>
                      </a:r>
                    </a:p>
                  </a:txBody>
                  <a:tcPr marL="49223" marR="49223" marT="49223" marB="492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0 to 18446744073709551615</a:t>
                      </a:r>
                    </a:p>
                  </a:txBody>
                  <a:tcPr marL="49223" marR="49223" marT="49223" marB="492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2100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044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29A5D-36AA-4272-842E-BFD0E1638B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Variable Conversion</a:t>
            </a:r>
          </a:p>
        </p:txBody>
      </p:sp>
    </p:spTree>
    <p:extLst>
      <p:ext uri="{BB962C8B-B14F-4D97-AF65-F5344CB8AC3E}">
        <p14:creationId xmlns:p14="http://schemas.microsoft.com/office/powerpoint/2010/main" val="3417560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FD45-B1D0-4824-8EAD-CCA1A1B1E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A1E9BAAA-7311-4168-9D67-55107A07F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" t="9524" r="49" b="5323"/>
          <a:stretch/>
        </p:blipFill>
        <p:spPr>
          <a:xfrm>
            <a:off x="203200" y="653143"/>
            <a:ext cx="11988800" cy="5839732"/>
          </a:xfrm>
        </p:spPr>
      </p:pic>
    </p:spTree>
    <p:extLst>
      <p:ext uri="{BB962C8B-B14F-4D97-AF65-F5344CB8AC3E}">
        <p14:creationId xmlns:p14="http://schemas.microsoft.com/office/powerpoint/2010/main" val="665151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44EF6-384C-492D-A883-0AABCEAE2A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Math</a:t>
            </a:r>
          </a:p>
        </p:txBody>
      </p:sp>
    </p:spTree>
    <p:extLst>
      <p:ext uri="{BB962C8B-B14F-4D97-AF65-F5344CB8AC3E}">
        <p14:creationId xmlns:p14="http://schemas.microsoft.com/office/powerpoint/2010/main" val="1796158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2C62-E4FF-4C2C-B648-C170D4ACD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42" y="2103437"/>
            <a:ext cx="10515600" cy="1325563"/>
          </a:xfrm>
        </p:spPr>
        <p:txBody>
          <a:bodyPr/>
          <a:lstStyle/>
          <a:p>
            <a:r>
              <a:rPr lang="en-US" dirty="0"/>
              <a:t>Printing variables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48F4420-87FF-4C9B-A964-A106D29716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7816338"/>
              </p:ext>
            </p:extLst>
          </p:nvPr>
        </p:nvGraphicFramePr>
        <p:xfrm>
          <a:off x="4238170" y="0"/>
          <a:ext cx="7953830" cy="9600756"/>
        </p:xfrm>
        <a:graphic>
          <a:graphicData uri="http://schemas.openxmlformats.org/drawingml/2006/table">
            <a:tbl>
              <a:tblPr/>
              <a:tblGrid>
                <a:gridCol w="3976915">
                  <a:extLst>
                    <a:ext uri="{9D8B030D-6E8A-4147-A177-3AD203B41FA5}">
                      <a16:colId xmlns:a16="http://schemas.microsoft.com/office/drawing/2014/main" val="703347972"/>
                    </a:ext>
                  </a:extLst>
                </a:gridCol>
                <a:gridCol w="3976915">
                  <a:extLst>
                    <a:ext uri="{9D8B030D-6E8A-4147-A177-3AD203B41FA5}">
                      <a16:colId xmlns:a16="http://schemas.microsoft.com/office/drawing/2014/main" val="2279441239"/>
                    </a:ext>
                  </a:extLst>
                </a:gridCol>
              </a:tblGrid>
              <a:tr h="311727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Format Specifier</a:t>
                      </a:r>
                    </a:p>
                  </a:txBody>
                  <a:tcPr marL="35319" marR="35319" marT="35319" marB="353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Type</a:t>
                      </a:r>
                    </a:p>
                  </a:txBody>
                  <a:tcPr marL="35319" marR="35319" marT="35319" marB="353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618454"/>
                  </a:ext>
                </a:extLst>
              </a:tr>
              <a:tr h="311727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%c</a:t>
                      </a:r>
                    </a:p>
                  </a:txBody>
                  <a:tcPr marL="35319" marR="35319" marT="35319" marB="353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Character</a:t>
                      </a:r>
                    </a:p>
                  </a:txBody>
                  <a:tcPr marL="35319" marR="35319" marT="35319" marB="353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9937737"/>
                  </a:ext>
                </a:extLst>
              </a:tr>
              <a:tr h="311727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%d</a:t>
                      </a:r>
                    </a:p>
                  </a:txBody>
                  <a:tcPr marL="35319" marR="35319" marT="35319" marB="353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Signed integer</a:t>
                      </a:r>
                    </a:p>
                  </a:txBody>
                  <a:tcPr marL="35319" marR="35319" marT="35319" marB="353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6446528"/>
                  </a:ext>
                </a:extLst>
              </a:tr>
              <a:tr h="311727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%e or %E</a:t>
                      </a:r>
                    </a:p>
                  </a:txBody>
                  <a:tcPr marL="35319" marR="35319" marT="35319" marB="353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Scientific notation of floats</a:t>
                      </a:r>
                    </a:p>
                  </a:txBody>
                  <a:tcPr marL="35319" marR="35319" marT="35319" marB="353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7125014"/>
                  </a:ext>
                </a:extLst>
              </a:tr>
              <a:tr h="311727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%f</a:t>
                      </a:r>
                    </a:p>
                  </a:txBody>
                  <a:tcPr marL="35319" marR="35319" marT="35319" marB="353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Float values</a:t>
                      </a:r>
                    </a:p>
                  </a:txBody>
                  <a:tcPr marL="35319" marR="35319" marT="35319" marB="353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8064941"/>
                  </a:ext>
                </a:extLst>
              </a:tr>
              <a:tr h="311727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%g or %G</a:t>
                      </a:r>
                    </a:p>
                  </a:txBody>
                  <a:tcPr marL="35319" marR="35319" marT="35319" marB="353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Similar as %e or %E</a:t>
                      </a:r>
                    </a:p>
                  </a:txBody>
                  <a:tcPr marL="35319" marR="35319" marT="35319" marB="353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3486408"/>
                  </a:ext>
                </a:extLst>
              </a:tr>
              <a:tr h="311727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%hi</a:t>
                      </a:r>
                    </a:p>
                  </a:txBody>
                  <a:tcPr marL="35319" marR="35319" marT="35319" marB="353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Signed integer (short)</a:t>
                      </a:r>
                    </a:p>
                  </a:txBody>
                  <a:tcPr marL="35319" marR="35319" marT="35319" marB="353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565077"/>
                  </a:ext>
                </a:extLst>
              </a:tr>
              <a:tr h="311727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%hu</a:t>
                      </a:r>
                    </a:p>
                  </a:txBody>
                  <a:tcPr marL="35319" marR="35319" marT="35319" marB="353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Unsigned Integer (short)</a:t>
                      </a:r>
                    </a:p>
                  </a:txBody>
                  <a:tcPr marL="35319" marR="35319" marT="35319" marB="353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7551671"/>
                  </a:ext>
                </a:extLst>
              </a:tr>
              <a:tr h="311727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%</a:t>
                      </a:r>
                      <a:r>
                        <a:rPr lang="en-US" sz="2400" dirty="0" err="1">
                          <a:effectLst/>
                        </a:rPr>
                        <a:t>i</a:t>
                      </a:r>
                      <a:endParaRPr lang="en-US" sz="2400" dirty="0">
                        <a:effectLst/>
                      </a:endParaRPr>
                    </a:p>
                  </a:txBody>
                  <a:tcPr marL="35319" marR="35319" marT="35319" marB="353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Unsigned integer</a:t>
                      </a:r>
                    </a:p>
                  </a:txBody>
                  <a:tcPr marL="35319" marR="35319" marT="35319" marB="353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4345231"/>
                  </a:ext>
                </a:extLst>
              </a:tr>
              <a:tr h="311727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%l or %</a:t>
                      </a:r>
                      <a:r>
                        <a:rPr lang="en-US" sz="2400" dirty="0" err="1">
                          <a:effectLst/>
                        </a:rPr>
                        <a:t>ld</a:t>
                      </a:r>
                      <a:r>
                        <a:rPr lang="en-US" sz="2400" dirty="0">
                          <a:effectLst/>
                        </a:rPr>
                        <a:t> or %li</a:t>
                      </a:r>
                    </a:p>
                  </a:txBody>
                  <a:tcPr marL="35319" marR="35319" marT="35319" marB="353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Long</a:t>
                      </a:r>
                    </a:p>
                  </a:txBody>
                  <a:tcPr marL="35319" marR="35319" marT="35319" marB="353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6281508"/>
                  </a:ext>
                </a:extLst>
              </a:tr>
              <a:tr h="311727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%lf</a:t>
                      </a:r>
                    </a:p>
                  </a:txBody>
                  <a:tcPr marL="35319" marR="35319" marT="35319" marB="353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Double</a:t>
                      </a:r>
                    </a:p>
                  </a:txBody>
                  <a:tcPr marL="35319" marR="35319" marT="35319" marB="353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7075311"/>
                  </a:ext>
                </a:extLst>
              </a:tr>
              <a:tr h="311727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%Lf</a:t>
                      </a:r>
                    </a:p>
                  </a:txBody>
                  <a:tcPr marL="35319" marR="35319" marT="35319" marB="353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Long double</a:t>
                      </a:r>
                    </a:p>
                  </a:txBody>
                  <a:tcPr marL="35319" marR="35319" marT="35319" marB="353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3488502"/>
                  </a:ext>
                </a:extLst>
              </a:tr>
              <a:tr h="311727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%lu</a:t>
                      </a:r>
                    </a:p>
                  </a:txBody>
                  <a:tcPr marL="35319" marR="35319" marT="35319" marB="353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Unsigned int or unsigned long</a:t>
                      </a:r>
                    </a:p>
                  </a:txBody>
                  <a:tcPr marL="35319" marR="35319" marT="35319" marB="353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589398"/>
                  </a:ext>
                </a:extLst>
              </a:tr>
              <a:tr h="311727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%lli or %lld</a:t>
                      </a:r>
                    </a:p>
                  </a:txBody>
                  <a:tcPr marL="35319" marR="35319" marT="35319" marB="353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Long long</a:t>
                      </a:r>
                    </a:p>
                  </a:txBody>
                  <a:tcPr marL="35319" marR="35319" marT="35319" marB="353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0949773"/>
                  </a:ext>
                </a:extLst>
              </a:tr>
              <a:tr h="311727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%llu</a:t>
                      </a:r>
                    </a:p>
                  </a:txBody>
                  <a:tcPr marL="35319" marR="35319" marT="35319" marB="353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Unsigned long long</a:t>
                      </a:r>
                    </a:p>
                  </a:txBody>
                  <a:tcPr marL="35319" marR="35319" marT="35319" marB="353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9252094"/>
                  </a:ext>
                </a:extLst>
              </a:tr>
              <a:tr h="311727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%o</a:t>
                      </a:r>
                    </a:p>
                  </a:txBody>
                  <a:tcPr marL="35319" marR="35319" marT="35319" marB="353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Octal representation</a:t>
                      </a:r>
                    </a:p>
                  </a:txBody>
                  <a:tcPr marL="35319" marR="35319" marT="35319" marB="353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791365"/>
                  </a:ext>
                </a:extLst>
              </a:tr>
              <a:tr h="311727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%p</a:t>
                      </a:r>
                    </a:p>
                  </a:txBody>
                  <a:tcPr marL="35319" marR="35319" marT="35319" marB="353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Pointer</a:t>
                      </a:r>
                    </a:p>
                  </a:txBody>
                  <a:tcPr marL="35319" marR="35319" marT="35319" marB="353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8937607"/>
                  </a:ext>
                </a:extLst>
              </a:tr>
              <a:tr h="311727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%s</a:t>
                      </a:r>
                    </a:p>
                  </a:txBody>
                  <a:tcPr marL="35319" marR="35319" marT="35319" marB="353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String</a:t>
                      </a:r>
                    </a:p>
                  </a:txBody>
                  <a:tcPr marL="35319" marR="35319" marT="35319" marB="353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949301"/>
                  </a:ext>
                </a:extLst>
              </a:tr>
              <a:tr h="311727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%u</a:t>
                      </a:r>
                    </a:p>
                  </a:txBody>
                  <a:tcPr marL="35319" marR="35319" marT="35319" marB="353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Unsigned int</a:t>
                      </a:r>
                    </a:p>
                  </a:txBody>
                  <a:tcPr marL="35319" marR="35319" marT="35319" marB="353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9616711"/>
                  </a:ext>
                </a:extLst>
              </a:tr>
              <a:tr h="311727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%x or %X</a:t>
                      </a:r>
                    </a:p>
                  </a:txBody>
                  <a:tcPr marL="35319" marR="35319" marT="35319" marB="353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Hexadecimal representation</a:t>
                      </a:r>
                    </a:p>
                  </a:txBody>
                  <a:tcPr marL="35319" marR="35319" marT="35319" marB="353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140968"/>
                  </a:ext>
                </a:extLst>
              </a:tr>
              <a:tr h="311727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%n</a:t>
                      </a:r>
                    </a:p>
                  </a:txBody>
                  <a:tcPr marL="35319" marR="35319" marT="35319" marB="353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Prints nothing</a:t>
                      </a:r>
                    </a:p>
                  </a:txBody>
                  <a:tcPr marL="35319" marR="35319" marT="35319" marB="353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6766437"/>
                  </a:ext>
                </a:extLst>
              </a:tr>
              <a:tr h="311727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%%</a:t>
                      </a:r>
                    </a:p>
                  </a:txBody>
                  <a:tcPr marL="35319" marR="35319" marT="35319" marB="353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Prints % character</a:t>
                      </a:r>
                    </a:p>
                  </a:txBody>
                  <a:tcPr marL="35319" marR="35319" marT="35319" marB="353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407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4053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F7666-C3F5-4848-B080-3FF476C0B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E7432-B9A0-4722-BC9B-0B479FA54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multiplication of 2 int to long</a:t>
            </a:r>
          </a:p>
        </p:txBody>
      </p:sp>
    </p:spTree>
    <p:extLst>
      <p:ext uri="{BB962C8B-B14F-4D97-AF65-F5344CB8AC3E}">
        <p14:creationId xmlns:p14="http://schemas.microsoft.com/office/powerpoint/2010/main" val="441410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37EAC-9DF0-4B41-97F9-EE0EB1E94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3233" y="2766218"/>
            <a:ext cx="2785533" cy="1325563"/>
          </a:xfrm>
        </p:spPr>
        <p:txBody>
          <a:bodyPr/>
          <a:lstStyle/>
          <a:p>
            <a:r>
              <a:rPr lang="en-US" dirty="0"/>
              <a:t>User input</a:t>
            </a:r>
          </a:p>
        </p:txBody>
      </p:sp>
    </p:spTree>
    <p:extLst>
      <p:ext uri="{BB962C8B-B14F-4D97-AF65-F5344CB8AC3E}">
        <p14:creationId xmlns:p14="http://schemas.microsoft.com/office/powerpoint/2010/main" val="2830286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99A33-965A-4646-A3B5-E81104F6C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990B5-0C1A-4D8A-9199-BE5145599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Ask user their age and print the year they were born (Image all people have birthday on the 1</a:t>
            </a:r>
            <a:r>
              <a:rPr lang="en-US" baseline="30000" dirty="0"/>
              <a:t>st</a:t>
            </a:r>
            <a:r>
              <a:rPr lang="en-US" dirty="0"/>
              <a:t> of January)</a:t>
            </a:r>
          </a:p>
        </p:txBody>
      </p:sp>
    </p:spTree>
    <p:extLst>
      <p:ext uri="{BB962C8B-B14F-4D97-AF65-F5344CB8AC3E}">
        <p14:creationId xmlns:p14="http://schemas.microsoft.com/office/powerpoint/2010/main" val="3791851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250</Words>
  <Application>Microsoft Office PowerPoint</Application>
  <PresentationFormat>Widescreen</PresentationFormat>
  <Paragraphs>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Variable Conversion</vt:lpstr>
      <vt:lpstr>PowerPoint Presentation</vt:lpstr>
      <vt:lpstr>Math</vt:lpstr>
      <vt:lpstr>Printing variables</vt:lpstr>
      <vt:lpstr>Exercise</vt:lpstr>
      <vt:lpstr>User input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Eldiiar Dzhunusov</dc:creator>
  <cp:lastModifiedBy>Eldiiar Dzhunusov</cp:lastModifiedBy>
  <cp:revision>9</cp:revision>
  <dcterms:created xsi:type="dcterms:W3CDTF">2020-10-25T13:29:48Z</dcterms:created>
  <dcterms:modified xsi:type="dcterms:W3CDTF">2020-10-25T15:44:35Z</dcterms:modified>
</cp:coreProperties>
</file>