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2" r:id="rId4"/>
    <p:sldId id="256" r:id="rId5"/>
    <p:sldId id="257" r:id="rId6"/>
    <p:sldId id="260" r:id="rId7"/>
    <p:sldId id="261" r:id="rId8"/>
    <p:sldId id="264" r:id="rId9"/>
    <p:sldId id="265" r:id="rId10"/>
    <p:sldId id="266" r:id="rId11"/>
    <p:sldId id="267" r:id="rId12"/>
    <p:sldId id="26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41" autoAdjust="0"/>
    <p:restoredTop sz="94660"/>
  </p:normalViewPr>
  <p:slideViewPr>
    <p:cSldViewPr snapToGrid="0">
      <p:cViewPr varScale="1">
        <p:scale>
          <a:sx n="86" d="100"/>
          <a:sy n="86" d="100"/>
        </p:scale>
        <p:origin x="12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2D08A-3936-4FA0-AAFA-A62538AF64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1A9FA9-4205-4C51-B326-650DDB0F3E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C5FA06-AA66-4719-BE25-6BB2EBD07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E8657-7BE7-45ED-856C-32859F6B7CEF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C19730-8485-433B-9437-23E0EC044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739179-A54B-4868-B66B-6F1D8B203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94B42-58B8-41D4-83C9-4E93BA008D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77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D2BA1-4272-407F-B2E9-F011611A0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AEDBC7-8199-4E72-AC5B-DD0BE1309F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F316C0-AB08-4ABC-BBC8-9EAD0BAD1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E8657-7BE7-45ED-856C-32859F6B7CEF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23D425-72C2-4B2D-8781-90999AB5F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F4C6B7-93F6-4096-915B-35E92212C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94B42-58B8-41D4-83C9-4E93BA008D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288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4572A8-EFFA-46E3-B2B5-4D2D145227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EF1707-1251-4A79-95D3-EC2D050C47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A6C865-D058-4DA7-AA73-5796C7D1D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E8657-7BE7-45ED-856C-32859F6B7CEF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3F3803-2B7F-4803-9DBF-1078CB54E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8DF7CC-D813-41F2-A1EF-0190E1490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94B42-58B8-41D4-83C9-4E93BA008D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164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F083E-8608-438E-A9F1-FA03C879F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76940C-32DA-4789-9405-17DED12D5D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64B61D-EF81-490C-A1F2-7E333B66E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E8657-7BE7-45ED-856C-32859F6B7CEF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7086E2-957D-4DF9-ADC9-CCA597CD2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8A21AD-8FE6-4BDF-B5B9-D4087BDFA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94B42-58B8-41D4-83C9-4E93BA008D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969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6EDBD-4447-4641-9D79-9E1428D76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01C5F9-CEF2-4D7F-AA5C-7B78B776C4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740A53-AF6F-44AF-9C7D-BA2134419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E8657-7BE7-45ED-856C-32859F6B7CEF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A76ECC-9C04-4604-82B3-3D3024633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B85F6C-DFF1-4105-A385-9985399A4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94B42-58B8-41D4-83C9-4E93BA008D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972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C43E9-7C8C-4B65-AFED-202C3F93A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46C4A-240C-4F31-8F7A-ABD14EB2C4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A26C7B-61ED-46C2-B4EC-6E9E65C1A5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2F61D8-16DE-4662-AB3B-84B93F137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E8657-7BE7-45ED-856C-32859F6B7CEF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082A20-F5CF-41F8-827E-5C9E7475A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657096-03B5-48DC-9B32-2E1A5CCB9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94B42-58B8-41D4-83C9-4E93BA008D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629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DC2B2-CD01-4F23-BC09-C178539DB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85B735-6CB6-45D9-A3E7-4B4DF8CF2A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F6E06A-362D-4F5E-B1F2-665BF2BC8B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6F978A-5B7B-4982-AFFF-A860FA9913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9CEB49-1DBC-480F-BB3C-4C42526DBD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DA38A6-6899-4F7C-A4C5-5CA056598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E8657-7BE7-45ED-856C-32859F6B7CEF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6C04F3-02CF-4832-97B2-CE532655F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47C63A-26F3-43D8-8019-FB8FA8FD1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94B42-58B8-41D4-83C9-4E93BA008D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15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9EE1D-2A29-482F-AC78-2893DB747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699916-FF29-468C-8531-FC2058869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E8657-7BE7-45ED-856C-32859F6B7CEF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A28669-9698-41AB-A630-F046BD7CE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7A747E-71E9-4DA6-A9C3-467F1FCC9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94B42-58B8-41D4-83C9-4E93BA008D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82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C74325-07E5-434F-A01A-1C3E75462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E8657-7BE7-45ED-856C-32859F6B7CEF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47DB01-80BC-4CE9-82D3-446249B3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BD52FD-3428-43E4-ABA6-121518DA5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94B42-58B8-41D4-83C9-4E93BA008D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585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52EEC-FB14-4CFE-9B57-1FC5A597F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B8A8A-CCFB-4C1C-8442-617B4D9413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318D6C-2499-4B8A-A94A-BDD82B6E31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813E82-D0BB-499E-AB45-AB94274D6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E8657-7BE7-45ED-856C-32859F6B7CEF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27FF16-C52D-4646-B560-2B9FBABC2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DED8E8-07EB-4863-A59D-0FE8CE376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94B42-58B8-41D4-83C9-4E93BA008D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094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54BB7-63BE-48FE-A812-71D1442CD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31769D-6283-4953-92A5-1383CE5ACF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73F862-51FE-4A17-B6F3-05BDEF001E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A5B71C-6C78-4187-BE12-4297662EE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E8657-7BE7-45ED-856C-32859F6B7CEF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2064B2-0E08-4690-B58C-C624A4520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25065B-DEE8-4587-84D2-A6DF65FC6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94B42-58B8-41D4-83C9-4E93BA008D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727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A9D152-8C42-40F5-843F-D8F065DB6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4308F9-0EEC-40ED-8196-8D6334DCC0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4A61E1-0494-4930-BDED-9F8B0ACC40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3E8657-7BE7-45ED-856C-32859F6B7CEF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3E5C25-49DD-44CF-AA36-11D36F3E93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54021D-117D-4E8C-A972-FB274C9A28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394B42-58B8-41D4-83C9-4E93BA008D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774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AAD53-8B34-4562-9114-BC06B6025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9766" y="2766218"/>
            <a:ext cx="1532467" cy="1325563"/>
          </a:xfrm>
        </p:spPr>
        <p:txBody>
          <a:bodyPr/>
          <a:lstStyle/>
          <a:p>
            <a:r>
              <a:rPr lang="en-US" dirty="0"/>
              <a:t>String</a:t>
            </a:r>
          </a:p>
        </p:txBody>
      </p:sp>
    </p:spTree>
    <p:extLst>
      <p:ext uri="{BB962C8B-B14F-4D97-AF65-F5344CB8AC3E}">
        <p14:creationId xmlns:p14="http://schemas.microsoft.com/office/powerpoint/2010/main" val="929244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DE617-B7E8-42E7-8706-89EAAEAF5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6289" y="2766218"/>
            <a:ext cx="10515600" cy="1325563"/>
          </a:xfrm>
        </p:spPr>
        <p:txBody>
          <a:bodyPr/>
          <a:lstStyle/>
          <a:p>
            <a:r>
              <a:rPr lang="en-US" dirty="0"/>
              <a:t>Break and Continue</a:t>
            </a:r>
          </a:p>
        </p:txBody>
      </p:sp>
    </p:spTree>
    <p:extLst>
      <p:ext uri="{BB962C8B-B14F-4D97-AF65-F5344CB8AC3E}">
        <p14:creationId xmlns:p14="http://schemas.microsoft.com/office/powerpoint/2010/main" val="20032238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0C481-73C3-4C7F-97CE-3B56CFB9B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39C04D-2B14-40A3-9D1F-7758A605C2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Power</a:t>
            </a:r>
          </a:p>
          <a:p>
            <a:r>
              <a:rPr lang="en-US" dirty="0" err="1"/>
              <a:t>isPrime</a:t>
            </a:r>
            <a:endParaRPr lang="en-US" dirty="0"/>
          </a:p>
          <a:p>
            <a:r>
              <a:rPr lang="en-US" dirty="0" err="1"/>
              <a:t>isPalindrome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3353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FE2E7-3C19-482A-9EFC-2F096F160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1AA75-CD77-4904-8084-9D67DD15B6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308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84BAC8-F66E-414E-B890-BAD75DB4CA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4822" y="2773891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Input</a:t>
            </a:r>
          </a:p>
          <a:p>
            <a:pPr marL="0" indent="0">
              <a:buNone/>
            </a:pPr>
            <a:r>
              <a:rPr lang="en-US" dirty="0" err="1"/>
              <a:t>Lenght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406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EDD13-4215-41D9-B4A6-C761A7DBE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3311" y="2766218"/>
            <a:ext cx="10515600" cy="1325563"/>
          </a:xfrm>
        </p:spPr>
        <p:txBody>
          <a:bodyPr/>
          <a:lstStyle/>
          <a:p>
            <a:r>
              <a:rPr lang="en-US" dirty="0"/>
              <a:t>Print Boolean</a:t>
            </a:r>
          </a:p>
        </p:txBody>
      </p:sp>
    </p:spTree>
    <p:extLst>
      <p:ext uri="{BB962C8B-B14F-4D97-AF65-F5344CB8AC3E}">
        <p14:creationId xmlns:p14="http://schemas.microsoft.com/office/powerpoint/2010/main" val="4094278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81D3D-4CC9-44D8-B63E-D9D194E075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Loop</a:t>
            </a:r>
          </a:p>
        </p:txBody>
      </p:sp>
    </p:spTree>
    <p:extLst>
      <p:ext uri="{BB962C8B-B14F-4D97-AF65-F5344CB8AC3E}">
        <p14:creationId xmlns:p14="http://schemas.microsoft.com/office/powerpoint/2010/main" val="4211505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9DF54-E6EE-4D48-906A-F8CE4B90C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2600" y="2766218"/>
            <a:ext cx="10515600" cy="1325563"/>
          </a:xfrm>
        </p:spPr>
        <p:txBody>
          <a:bodyPr/>
          <a:lstStyle/>
          <a:p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loop</a:t>
            </a:r>
          </a:p>
        </p:txBody>
      </p:sp>
    </p:spTree>
    <p:extLst>
      <p:ext uri="{BB962C8B-B14F-4D97-AF65-F5344CB8AC3E}">
        <p14:creationId xmlns:p14="http://schemas.microsoft.com/office/powerpoint/2010/main" val="34121297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0C7F2-71E9-449C-A559-1703AE129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3578" y="2766218"/>
            <a:ext cx="10515600" cy="1325563"/>
          </a:xfrm>
        </p:spPr>
        <p:txBody>
          <a:bodyPr/>
          <a:lstStyle/>
          <a:p>
            <a:r>
              <a:rPr lang="en-US" dirty="0"/>
              <a:t>While</a:t>
            </a:r>
          </a:p>
        </p:txBody>
      </p:sp>
    </p:spTree>
    <p:extLst>
      <p:ext uri="{BB962C8B-B14F-4D97-AF65-F5344CB8AC3E}">
        <p14:creationId xmlns:p14="http://schemas.microsoft.com/office/powerpoint/2010/main" val="3024481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F82A2-5D5E-4417-A9BF-71E662BE4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3233" y="2766218"/>
            <a:ext cx="2785533" cy="1325563"/>
          </a:xfrm>
        </p:spPr>
        <p:txBody>
          <a:bodyPr/>
          <a:lstStyle/>
          <a:p>
            <a:r>
              <a:rPr lang="en-US" dirty="0"/>
              <a:t>Do While</a:t>
            </a:r>
          </a:p>
        </p:txBody>
      </p:sp>
    </p:spTree>
    <p:extLst>
      <p:ext uri="{BB962C8B-B14F-4D97-AF65-F5344CB8AC3E}">
        <p14:creationId xmlns:p14="http://schemas.microsoft.com/office/powerpoint/2010/main" val="17162786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21E3E-7E85-453D-B34E-93B147B5B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3356" y="2766218"/>
            <a:ext cx="10515600" cy="1325563"/>
          </a:xfrm>
        </p:spPr>
        <p:txBody>
          <a:bodyPr/>
          <a:lstStyle/>
          <a:p>
            <a:r>
              <a:rPr lang="en-US" dirty="0"/>
              <a:t>Infinite Loops</a:t>
            </a:r>
          </a:p>
        </p:txBody>
      </p:sp>
    </p:spTree>
    <p:extLst>
      <p:ext uri="{BB962C8B-B14F-4D97-AF65-F5344CB8AC3E}">
        <p14:creationId xmlns:p14="http://schemas.microsoft.com/office/powerpoint/2010/main" val="59585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2177A-2361-4CCC-916C-CFF600AEB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0466" y="2766218"/>
            <a:ext cx="10515600" cy="1325563"/>
          </a:xfrm>
        </p:spPr>
        <p:txBody>
          <a:bodyPr/>
          <a:lstStyle/>
          <a:p>
            <a:r>
              <a:rPr lang="en-US" dirty="0"/>
              <a:t>Nested Loops</a:t>
            </a:r>
          </a:p>
        </p:txBody>
      </p:sp>
    </p:spTree>
    <p:extLst>
      <p:ext uri="{BB962C8B-B14F-4D97-AF65-F5344CB8AC3E}">
        <p14:creationId xmlns:p14="http://schemas.microsoft.com/office/powerpoint/2010/main" val="12684833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23</Words>
  <Application>Microsoft Office PowerPoint</Application>
  <PresentationFormat>Widescreen</PresentationFormat>
  <Paragraphs>15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String</vt:lpstr>
      <vt:lpstr>PowerPoint Presentation</vt:lpstr>
      <vt:lpstr>Print Boolean</vt:lpstr>
      <vt:lpstr>Loop</vt:lpstr>
      <vt:lpstr>For i loop</vt:lpstr>
      <vt:lpstr>While</vt:lpstr>
      <vt:lpstr>Do While</vt:lpstr>
      <vt:lpstr>Infinite Loops</vt:lpstr>
      <vt:lpstr>Nested Loops</vt:lpstr>
      <vt:lpstr>Break and Continue</vt:lpstr>
      <vt:lpstr>Exercises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Loop</dc:title>
  <dc:creator>Eldiiar Dzhunusov</dc:creator>
  <cp:lastModifiedBy>Eldiiar Dzhunusov</cp:lastModifiedBy>
  <cp:revision>7</cp:revision>
  <dcterms:created xsi:type="dcterms:W3CDTF">2020-10-27T13:29:41Z</dcterms:created>
  <dcterms:modified xsi:type="dcterms:W3CDTF">2020-10-27T15:34:25Z</dcterms:modified>
</cp:coreProperties>
</file>