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5" r:id="rId6"/>
    <p:sldId id="266" r:id="rId7"/>
    <p:sldId id="257" r:id="rId8"/>
    <p:sldId id="260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-4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3024-5603-46A7-92C5-E08FE2204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FB931-BE96-4449-AA27-FFE6C06AA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46B9-0028-4C17-9777-7ECFA7E5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1787-9728-4ED3-ABE6-E2A5057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6E78-B43E-4DD8-AE10-D5A8489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A463-D1AD-41BF-AB7E-9E9F05D0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75D17-8010-4C28-9CDD-01DC937F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D0AB-15F3-4D79-8077-BFEAFA58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9A86-0634-4482-B398-87DB3BDE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5CE4-1A1E-43F9-AEAF-52E907F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7841-E1C2-4700-91B2-8EA9BA8E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097AD-FA23-4941-9177-66B1D179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F070-1056-4405-A8AD-0EC80A0F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AF9B-1331-4279-A7CD-520DC5F9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16A0-EBCF-4203-A3F2-A7A4F23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59AF-B59D-469C-941F-B29F2AB9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438E-0C67-4297-AC68-C305FED4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38B7-8E4F-455C-8A61-65F7561C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D52-DFA0-4999-82AC-3A16CBBE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3D0-6404-43B6-8AB9-467DB83E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298A-27D7-4A9D-B648-D889448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B74F-153D-48F3-899A-A32CC429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E49C-5F13-4865-9EDC-4AF0C3A5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C405-38D9-45C6-A5C6-B0AAAB1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346C-2853-415C-AA55-C5DF471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E90-30CD-48C1-99E3-F7BFE2FD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8761-CBE4-45A2-B218-DBC48B790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42B06-C2E8-4864-98E1-5DE15874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0623-C7A5-4327-942B-64899914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F8EC-5036-4680-B624-FD63478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DFC7-C7F9-47AF-9AEE-6A279515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F2A9-1086-424B-8203-DB9F9F17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0193-0666-40F9-811C-CD2629FE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555B-E7D0-4027-AD0E-2CA4D532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ABE5C-6C04-46DF-828D-61D7A8C05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78CF-BE6A-4745-9EA1-7B3552A0D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3F05-214F-4462-8148-2DDC05C5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C3CD3-D0CF-4674-AABE-5412158F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92E9-F8BB-487C-81B5-B312766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C82D-134F-4F7D-81C0-7337E584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F202C-D145-4A87-801A-79BCF557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52E32-39AE-44FA-876C-11E526E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88DD3-8078-40D4-A963-B948A6FF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348AE-D880-4645-AC60-F769E401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3B71D-2F26-4F40-8385-A719216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F1AC2-EC48-4D86-8002-27595C1F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33A-ED0D-4909-BA3A-4B2054A8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6FB-7A63-4EB5-8FCA-0848B882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711D-90F4-424A-B7DE-F1921F24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F5DF-76EE-4D3B-83AA-8A2461E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ACCB-BE2D-4E5D-99B0-120A0E1A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90E-F382-4240-A56A-C571F917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7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0B83-B4AB-48B1-A2DE-A6C46BE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DC386-56AD-481E-A6D4-3C3C684FE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365-0285-4CD9-BD2D-C6BE9A88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C1E8C-6CEC-403A-8082-9AA0611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5711-2F49-40E7-ADF8-EC09EB48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47A34-79B3-4393-AC2E-9C31E4AB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7772D-AFDF-4B8D-B05F-F5A49814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C92B-35EE-46D4-9C76-A0A31748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231E-8805-4224-AE32-83063F295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A862-AD5A-4703-B688-15F420F548D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8EFB-3F17-4DF7-B2C6-159AAECD7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2EDE-403A-47E8-AD2B-8D2D5EF31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FF5F-1455-49EC-9FF1-89DDFE9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2500-D5EE-4DEC-BC10-EC97681D3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72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4606-0DEF-4795-A2A2-AB85819A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6963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1715-81BB-4F41-ABC5-202933C5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2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Eldiiar Dzhunusov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E3D1-E161-4255-8B2D-E77F854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" y="2019981"/>
            <a:ext cx="52063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Junior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Love competitive 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 Science Assistant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85B2329-4388-4AFB-936C-37A9F6C5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92" y="1709827"/>
            <a:ext cx="6025947" cy="452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FE74-C548-4A72-9966-F9EBA6BF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C is Important?</a:t>
            </a:r>
          </a:p>
        </p:txBody>
      </p:sp>
    </p:spTree>
    <p:extLst>
      <p:ext uri="{BB962C8B-B14F-4D97-AF65-F5344CB8AC3E}">
        <p14:creationId xmlns:p14="http://schemas.microsoft.com/office/powerpoint/2010/main" val="1236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35F5-20E9-40CB-9FA0-E58B9CE8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4D44-CAA8-431A-BDB2-7D19B44ED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3D3D4E"/>
                </a:solidFill>
                <a:effectLst/>
                <a:latin typeface="Droid Serif"/>
              </a:rPr>
              <a:t>C is a high-level programming language that was first developed by Dennis Ritchie at Bell Labs in the early 1970s. </a:t>
            </a:r>
            <a:endParaRPr lang="en-US" sz="3600" dirty="0"/>
          </a:p>
        </p:txBody>
      </p:sp>
      <p:pic>
        <p:nvPicPr>
          <p:cNvPr id="4" name="Picture 2" descr="Dennis Ritchie - Engineering and Technology History Wiki">
            <a:extLst>
              <a:ext uri="{FF2B5EF4-FFF2-40B4-BE49-F238E27FC236}">
                <a16:creationId xmlns:a16="http://schemas.microsoft.com/office/drawing/2014/main" id="{1068F8B3-9B56-4E38-836A-2385C8B32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7" y="365125"/>
            <a:ext cx="4723730" cy="58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2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1F96-EE53-4157-BEEE-9148618D5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467088"/>
            <a:ext cx="3942805" cy="620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Unix was one of the first operating systems to be written in C. Microsoft Windows, Mac OS X, and GNU/Linux are also written in C. Lots of other high-level languages like Perl, PHP, Python, R, </a:t>
            </a:r>
            <a:r>
              <a:rPr lang="en-US" sz="3200" b="0" i="0" dirty="0" err="1">
                <a:solidFill>
                  <a:srgbClr val="3D3D4E"/>
                </a:solidFill>
                <a:effectLst/>
                <a:latin typeface="Droid Serif"/>
              </a:rPr>
              <a:t>Matlab</a:t>
            </a:r>
            <a:r>
              <a:rPr lang="en-US" sz="3200" b="0" i="0" dirty="0">
                <a:solidFill>
                  <a:srgbClr val="3D3D4E"/>
                </a:solidFill>
                <a:effectLst/>
                <a:latin typeface="Droid Serif"/>
              </a:rPr>
              <a:t>, Mathematica, etc., are written in C.</a:t>
            </a:r>
            <a:endParaRPr lang="en-US" sz="3200" dirty="0"/>
          </a:p>
        </p:txBody>
      </p:sp>
      <p:pic>
        <p:nvPicPr>
          <p:cNvPr id="2050" name="Picture 2" descr="Linux - Wikipedia">
            <a:extLst>
              <a:ext uri="{FF2B5EF4-FFF2-40B4-BE49-F238E27FC236}">
                <a16:creationId xmlns:a16="http://schemas.microsoft.com/office/drawing/2014/main" id="{7B6015A5-4865-43AD-BA4F-1709E60D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15" y="324983"/>
            <a:ext cx="2148963" cy="25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7BB444-7F20-4B2D-9CBE-75567FE8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87" y="467088"/>
            <a:ext cx="2441126" cy="24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Branding Source: The Finder icon at twenty">
            <a:extLst>
              <a:ext uri="{FF2B5EF4-FFF2-40B4-BE49-F238E27FC236}">
                <a16:creationId xmlns:a16="http://schemas.microsoft.com/office/drawing/2014/main" id="{0CC17601-9CC4-41B8-9B12-0788147A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315" y="324983"/>
            <a:ext cx="3047999" cy="27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5328AF-1A52-47B9-B693-B6903C3A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44" y="3527912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2D86B26-762C-401E-961A-E2D5F6A9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37" y="3115807"/>
            <a:ext cx="2833720" cy="25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9F5D369-E674-46B9-BFAC-2F5B42CE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15" y="3011913"/>
            <a:ext cx="3149732" cy="24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0B18-3F7F-46B6-B745-35CE3DA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C-Family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D4B3-F643-4F4F-9FE0-5200C5EF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3" y="2022839"/>
            <a:ext cx="3017520" cy="5023621"/>
          </a:xfrm>
        </p:spPr>
        <p:txBody>
          <a:bodyPr>
            <a:normAutofit/>
          </a:bodyPr>
          <a:lstStyle/>
          <a:p>
            <a:r>
              <a:rPr lang="en-US" sz="4000" dirty="0"/>
              <a:t>C/C++</a:t>
            </a:r>
          </a:p>
          <a:p>
            <a:r>
              <a:rPr lang="en-US" sz="4000" dirty="0"/>
              <a:t>Objective–C</a:t>
            </a:r>
          </a:p>
          <a:p>
            <a:r>
              <a:rPr lang="en-US" sz="4000" dirty="0"/>
              <a:t>Perl</a:t>
            </a:r>
          </a:p>
          <a:p>
            <a:r>
              <a:rPr lang="en-US" sz="4000" dirty="0"/>
              <a:t>Java</a:t>
            </a:r>
          </a:p>
          <a:p>
            <a:r>
              <a:rPr lang="en-US" sz="4000" dirty="0"/>
              <a:t>PHP</a:t>
            </a:r>
          </a:p>
          <a:p>
            <a:r>
              <a:rPr lang="en-US" sz="4000" dirty="0"/>
              <a:t>C#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E4203-A804-4615-AE92-4401406040FD}"/>
              </a:ext>
            </a:extLst>
          </p:cNvPr>
          <p:cNvSpPr txBox="1">
            <a:spLocks/>
          </p:cNvSpPr>
          <p:nvPr/>
        </p:nvSpPr>
        <p:spPr>
          <a:xfrm>
            <a:off x="7326087" y="2022839"/>
            <a:ext cx="3017520" cy="502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Go</a:t>
            </a:r>
          </a:p>
          <a:p>
            <a:r>
              <a:rPr lang="en-US" sz="4400" dirty="0"/>
              <a:t>Swift</a:t>
            </a:r>
          </a:p>
          <a:p>
            <a:r>
              <a:rPr lang="en-US" sz="4400" dirty="0"/>
              <a:t>Dart</a:t>
            </a:r>
          </a:p>
          <a:p>
            <a:r>
              <a:rPr lang="en-US" sz="4400" dirty="0"/>
              <a:t>Hack</a:t>
            </a:r>
          </a:p>
          <a:p>
            <a:r>
              <a:rPr lang="en-US" sz="4400" dirty="0"/>
              <a:t>And etc.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094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2D68-4970-40D7-BB97-37B0D379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8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If you have 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3013-6A36-4827-8A2B-BB2BE8D0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298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Just Ask</a:t>
            </a:r>
          </a:p>
        </p:txBody>
      </p:sp>
    </p:spTree>
    <p:extLst>
      <p:ext uri="{BB962C8B-B14F-4D97-AF65-F5344CB8AC3E}">
        <p14:creationId xmlns:p14="http://schemas.microsoft.com/office/powerpoint/2010/main" val="1756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19C6-6AFA-45A2-B51C-4DD3C227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decide a date for meetings</a:t>
            </a:r>
          </a:p>
        </p:txBody>
      </p:sp>
    </p:spTree>
    <p:extLst>
      <p:ext uri="{BB962C8B-B14F-4D97-AF65-F5344CB8AC3E}">
        <p14:creationId xmlns:p14="http://schemas.microsoft.com/office/powerpoint/2010/main" val="155889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4461-FBF1-4270-80FC-3CBC961F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Compiler and Hello World!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CF8438-3EFB-4163-A4E9-8E48F8A68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17" y="1902339"/>
            <a:ext cx="9594679" cy="46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Droid Serif</vt:lpstr>
      <vt:lpstr>Office Theme</vt:lpstr>
      <vt:lpstr>C Programming</vt:lpstr>
      <vt:lpstr>Eldiiar Dzhunusov</vt:lpstr>
      <vt:lpstr>Why C is Important?</vt:lpstr>
      <vt:lpstr>C History</vt:lpstr>
      <vt:lpstr>PowerPoint Presentation</vt:lpstr>
      <vt:lpstr>C-Family languages</vt:lpstr>
      <vt:lpstr>If you have any Questions</vt:lpstr>
      <vt:lpstr>Let’s decide a date for meetings</vt:lpstr>
      <vt:lpstr>Compiler and Hello World!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Eldiiar Dzhunusov</dc:creator>
  <cp:lastModifiedBy>Eldiiar Dzhunusov</cp:lastModifiedBy>
  <cp:revision>10</cp:revision>
  <dcterms:created xsi:type="dcterms:W3CDTF">2020-10-15T15:59:56Z</dcterms:created>
  <dcterms:modified xsi:type="dcterms:W3CDTF">2020-10-16T14:39:16Z</dcterms:modified>
</cp:coreProperties>
</file>