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7F0EF-600C-48C0-BAD6-8C41EFBB4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999AC3-AC09-4F5E-A931-E5E1B67B9F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02C33-85F4-45B6-84B1-DA29101C9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926D-9071-49B3-959C-5A5A5DBB5527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F200D-2D9E-4E7C-B4BD-D509FB661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D7A64-3958-4E00-92E4-37EEDAEE0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4AB96-4D15-4BE6-A94E-2FBA703C1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72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58DA5-6BE6-44D2-9E4F-4EC1D3212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7BDC38-FC73-4773-B75E-3A5B850EC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C31C2-3006-4DD5-89EF-B6CE3E95C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926D-9071-49B3-959C-5A5A5DBB5527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DFCF7-9920-484E-8024-09237FFAB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6F7EA-5C52-4B59-9B62-7E3A86E20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4AB96-4D15-4BE6-A94E-2FBA703C1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94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B5A657-3029-4B2B-A42F-8ED4FEFD2D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6AFB5D-F9FF-4B81-9C75-AD0CC15F2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29880-6249-4E25-9AB0-DC21A54C1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926D-9071-49B3-959C-5A5A5DBB5527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29B94-433F-4701-9F6E-4BC475708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A3DEA-0EF0-4782-B853-C0A86D686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4AB96-4D15-4BE6-A94E-2FBA703C1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39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E33CE-4160-449F-8520-46F086503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462D2-CD37-4679-9AEE-94389E69B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6A76D-B29B-4CDB-B8E6-EBBE8DEE6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926D-9071-49B3-959C-5A5A5DBB5527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D50C8-D8A8-4B56-94FB-2F9846808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23715-E6D5-46F3-8A5D-A4482230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4AB96-4D15-4BE6-A94E-2FBA703C1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343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93632-ED17-4B97-9B9C-0987F0E86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6A2E0-E80E-4B71-A26A-5A2A32242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6B272-EE72-4E61-92F7-EF7A15BC8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926D-9071-49B3-959C-5A5A5DBB5527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15C1F-4782-42A2-9545-13B945F17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82C34-52FE-4E8A-A5E7-390B15E8C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4AB96-4D15-4BE6-A94E-2FBA703C1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500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772A1-DC03-442C-9829-D51DA18CB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10733-2ADC-47C8-96F8-4BD5AD9C19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2179DF-39D5-47C1-9B0F-5FA3BD500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EE92D-DC0D-4331-A54B-A9247F519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926D-9071-49B3-959C-5A5A5DBB5527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BC634-D32B-4FB2-8160-02AC82466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802E1-CE5E-412D-B59E-D0F15A961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4AB96-4D15-4BE6-A94E-2FBA703C1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5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1943C-834B-4A5E-A686-3500C8EB0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6F1EC-BDCD-43C1-ACE3-7122D52C0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B30C9F-F88F-4710-A583-CB47330E4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141A7D-98B2-4AF1-9DD4-B96B77A443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F44260-25DF-4BC5-B006-2AC998A30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0642E8-B972-4469-B972-B8D1B6F3A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926D-9071-49B3-959C-5A5A5DBB5527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8511CB-08B4-4711-929D-A4FC82ECF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380509-BBC5-4F83-8C94-79CEEFDAD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4AB96-4D15-4BE6-A94E-2FBA703C1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89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90637-B9AC-4812-A762-0A2CA2D47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AE22AD-709A-45EB-BF1E-26D023246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926D-9071-49B3-959C-5A5A5DBB5527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0844E3-287B-4CB8-AE24-87E14EE94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37C2C7-C8E1-46EB-9182-7CD28556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4AB96-4D15-4BE6-A94E-2FBA703C1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6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C41090-CC29-4EB5-A88D-9125ADF72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926D-9071-49B3-959C-5A5A5DBB5527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806F57-44F3-4119-A879-118BA8874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9FA15-BFB2-4C6F-9087-3F18817F9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4AB96-4D15-4BE6-A94E-2FBA703C1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24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BFAFF-249C-469B-B63D-0798EAA16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21B0C-BB68-4081-8A73-915E3C04C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E7AFE5-3029-424D-8AD8-7A9871CD4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0EDF5-97E4-4C00-9E7C-ADB75BE1F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926D-9071-49B3-959C-5A5A5DBB5527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28D39-9DD9-4B9E-9B7C-85FFBFE96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92645-A787-4CFC-9214-962ED3CE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4AB96-4D15-4BE6-A94E-2FBA703C1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48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18DC6-C113-479F-BA0D-BAD7F2682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7A2B64-7D0F-4C55-B217-3954F5B107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53A7E4-574A-4320-A034-B71FFF41F9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C6C923-C30D-4C22-9032-D4467D788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926D-9071-49B3-959C-5A5A5DBB5527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E4E99-96AE-4932-BCED-09331F921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C06654-FBE1-4D29-8C5F-909AAE3B8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4AB96-4D15-4BE6-A94E-2FBA703C1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598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C4F95E-910C-4A50-A495-4B51B2E9A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A560A-8B29-4133-9423-DB17842C1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0D6B7-B706-4443-83AD-F9FE01C8AF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B926D-9071-49B3-959C-5A5A5DBB5527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0A9F1-5351-4708-8EAF-C5C230BECB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B5F5B-3201-4754-A6F8-F66DC5832D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4AB96-4D15-4BE6-A94E-2FBA703C1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297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78EA6-D678-4F77-A464-88E8E6AE01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Palindrome</a:t>
            </a:r>
          </a:p>
        </p:txBody>
      </p:sp>
    </p:spTree>
    <p:extLst>
      <p:ext uri="{BB962C8B-B14F-4D97-AF65-F5344CB8AC3E}">
        <p14:creationId xmlns:p14="http://schemas.microsoft.com/office/powerpoint/2010/main" val="1407986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78EA6-D678-4F77-A464-88E8E6AE01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302881"/>
          </a:xfrm>
        </p:spPr>
        <p:txBody>
          <a:bodyPr/>
          <a:lstStyle/>
          <a:p>
            <a:r>
              <a:rPr lang="en-US" dirty="0"/>
              <a:t>Exercise with several numbers for palindrome</a:t>
            </a:r>
          </a:p>
        </p:txBody>
      </p:sp>
    </p:spTree>
    <p:extLst>
      <p:ext uri="{BB962C8B-B14F-4D97-AF65-F5344CB8AC3E}">
        <p14:creationId xmlns:p14="http://schemas.microsoft.com/office/powerpoint/2010/main" val="2779665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78EA6-D678-4F77-A464-88E8E6AE01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798029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78EA6-D678-4F77-A464-88E8E6AE01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 Declaration</a:t>
            </a:r>
          </a:p>
        </p:txBody>
      </p:sp>
    </p:spTree>
    <p:extLst>
      <p:ext uri="{BB962C8B-B14F-4D97-AF65-F5344CB8AC3E}">
        <p14:creationId xmlns:p14="http://schemas.microsoft.com/office/powerpoint/2010/main" val="225005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10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Palindrome</vt:lpstr>
      <vt:lpstr>Exercise with several numbers for palindrome</vt:lpstr>
      <vt:lpstr>Functions</vt:lpstr>
      <vt:lpstr>Function Declaration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Palindrome</dc:title>
  <dc:creator>Eldiiar Dzhunusov</dc:creator>
  <cp:lastModifiedBy>Eldiiar Dzhunusov</cp:lastModifiedBy>
  <cp:revision>2</cp:revision>
  <dcterms:created xsi:type="dcterms:W3CDTF">2020-10-28T13:00:59Z</dcterms:created>
  <dcterms:modified xsi:type="dcterms:W3CDTF">2020-10-28T13:54:43Z</dcterms:modified>
</cp:coreProperties>
</file>