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9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8EEE-D5EC-4A72-A8C5-6DE0FDA43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AC4F1-25D9-4F2D-BBBF-7F42E7075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1EC6-8BAC-4315-B2A8-80D4DA9F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150F-1288-4E74-A4FE-150728BD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15F8-F7BF-4943-A876-E16CA9EB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55A1-B59E-4BE3-93B4-0C7D2990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686BD-8A9E-4BA0-8F12-D8F5E6C0F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0E5B5-67E5-4555-9561-AB836F9E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D4BA-6CFE-4122-8448-D44ED5DB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F7D5-CFE2-42E6-AD99-D5410863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F19-284A-4BD1-9146-D2AEAC37B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84C63-1842-45AF-9A84-2DEF94809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59B8-1FAB-4787-A29C-4AF6EEB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DA66-C3D3-4757-8E39-857D82CB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2AD2-2B12-417C-B228-0ECAEF43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9719-0D20-4954-BBEA-7B0EC7D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C94E-EB39-4259-BC7C-AEC58275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21A9-B496-4604-8CBB-BC584081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F339-A51D-43DD-B4C9-279D8D3F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2D051-7CB4-4E61-8A9F-CF826E9B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0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2DF6-F8C7-4F6B-925F-D7D16CC3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501FD-8B0C-41E3-9AB5-B7938416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60B5-AF76-46B5-8045-DCE351C1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497A6-044F-4820-A5BE-4471DEDE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CB04-EA93-4655-9923-4675014A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3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E87E-8470-47F4-B3F4-D62E331E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57F9-E897-4872-8FBB-857E34475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1C619-3882-4EB1-BF1A-09BC7900C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E7232-2C29-460A-B341-A6AE3D17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36329-FB57-4CA6-A058-F7A80B0E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0BDEB-80EB-4984-9762-969F6278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7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F07B-9BDC-45D1-90C9-61DF7CAF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F6DD-3560-4FF3-9CD0-B976FE8A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81429-99D0-4EC5-8BDC-D79B6C81F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08E7C-8CE9-4BBE-9332-701C3DFC9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5D848-FC2C-4333-8249-CEB518AEF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586AE-8E9C-4A0A-AF22-2B427B82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A1DFE-C605-4655-BD88-4F6489D1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34567-AFFD-447D-BE0D-DC17FD92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2502-2658-4341-AB67-80C4FE1D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C75BD-A907-43CF-889D-2A95BA8F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C99AF-4C1E-464C-A8EB-8F872C43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11D9C-EE20-40BA-998B-2A8114E5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5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BF6E1-4630-43D4-9CB3-ECB85420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6CE29-CB05-4C5D-90A8-55742A00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EC752-4CCC-45CD-A520-F3F25F29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F73C-A7F7-4DC6-BCEB-E92FF76B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DE74-4FA8-4043-8AEF-C5C4CDCC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0F5E8-3892-4470-BA7D-8FF6DEF98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554FA-929D-4B23-B3FA-52CE88F2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A767-9D6C-4A64-BB29-C2C5861F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D9A0-4A02-4C82-A257-41F18990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E1AD-2254-4760-8213-AAA72D4E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84A7B-EAC7-4D4F-998C-737D29D52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52540-FD92-4B19-A608-17CB9D6F6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4EACA-3A15-4F13-8991-9990CDFC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5D169-6C42-46C7-820D-6F8497B9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E837-2E00-48AE-B718-B2F6DA5C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1AFFA-F9EA-4A3F-ABF9-6245ADC4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383E4-8FF1-4096-849F-6167D909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5E3E-F9ED-4064-8987-940C58AF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9118-D220-4040-81A6-B198EC618E32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E5109-81EC-4BC8-808D-F851F568E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FBF6-27CD-4546-86E9-9A4AF248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DEDB-2033-41DC-AFE8-B67CE6E6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1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08FC8-48C9-41E5-A60D-B72BF52C2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Print">
            <a:extLst>
              <a:ext uri="{FF2B5EF4-FFF2-40B4-BE49-F238E27FC236}">
                <a16:creationId xmlns:a16="http://schemas.microsoft.com/office/drawing/2014/main" id="{EBB0B59A-5936-4D5E-9075-FE734579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6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58146-DBE9-4746-A3FC-D4A9AAEB50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r="8045"/>
          <a:stretch/>
        </p:blipFill>
        <p:spPr bwMode="auto">
          <a:xfrm>
            <a:off x="20" y="10"/>
            <a:ext cx="49929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9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B5FF-E5FC-42BD-B179-08B69CDC0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&amp;</a:t>
            </a:r>
          </a:p>
          <a:p>
            <a:pPr marL="0" indent="0">
              <a:buNone/>
            </a:pPr>
            <a:r>
              <a:rPr lang="en-US" sz="2200" dirty="0"/>
              <a:t>&amp;</a:t>
            </a:r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4D6A56F-95BE-4BA0-BFFD-48586B47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1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2D1F-61BE-4161-8FAD-0CCAA65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8FAE-843A-4924-803C-0C7D2E16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  <a:latin typeface="Droid Serif"/>
              </a:rPr>
              <a:t>Suppose we have cabinets of different types. In each cabinet, we can only put one item. To store something in a cabinet, first, we’ll decide the cabinet type. Then, we’ll put a unique label on a cabinet to keep track of the item it contains.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B8145C13-9BBB-4147-9C20-2FF7683A9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5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0C0D78C2-13E3-4392-A4E0-16E87455D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7" y="455046"/>
            <a:ext cx="11607429" cy="5234554"/>
          </a:xfrm>
        </p:spPr>
      </p:pic>
    </p:spTree>
    <p:extLst>
      <p:ext uri="{BB962C8B-B14F-4D97-AF65-F5344CB8AC3E}">
        <p14:creationId xmlns:p14="http://schemas.microsoft.com/office/powerpoint/2010/main" val="157718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C5FA-E58A-4181-9ED6-1FB2056E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-4763"/>
            <a:ext cx="10515600" cy="1325563"/>
          </a:xfrm>
        </p:spPr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0C19-DC3E-4B97-BAC3-A0D1112FF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8" y="1162755"/>
            <a:ext cx="11255021" cy="539608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An identifier can only contain uppercase alphabets (A to Z), lowercase alphabets (a to z), numbers (0 to 9), and underscore (_).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first letter of an identifier can be an alphabet or an underscore.</a:t>
            </a:r>
            <a:endParaRPr lang="en-US" dirty="0">
              <a:solidFill>
                <a:srgbClr val="3D3D4E"/>
              </a:solidFill>
              <a:latin typeface="Droid Serif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first letter of an identifier cannot be a number.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C is a case-sensitive language. Therefore, an identifier written in the upper case will be different from the one written in the lower case.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D3D4E"/>
              </a:solidFill>
              <a:latin typeface="Droid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An identifier cannot contain white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An identifier cannot have special characters such as: &amp;, @, *, !,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We cannot use keywords as identifiers.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1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B07-EB0C-4254-8D3B-1868795C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EFFA72D-8ED2-4171-BBA0-139392CA2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254" y="812800"/>
            <a:ext cx="11700712" cy="5885180"/>
          </a:xfrm>
        </p:spPr>
      </p:pic>
    </p:spTree>
    <p:extLst>
      <p:ext uri="{BB962C8B-B14F-4D97-AF65-F5344CB8AC3E}">
        <p14:creationId xmlns:p14="http://schemas.microsoft.com/office/powerpoint/2010/main" val="249832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Droid Serif</vt:lpstr>
      <vt:lpstr>Office Theme</vt:lpstr>
      <vt:lpstr>Print</vt:lpstr>
      <vt:lpstr>PowerPoint Presentation</vt:lpstr>
      <vt:lpstr>PowerPoint Presentation</vt:lpstr>
      <vt:lpstr>Variables</vt:lpstr>
      <vt:lpstr>PowerPoint Presentation</vt:lpstr>
      <vt:lpstr>Names</vt:lpstr>
      <vt:lpstr>Constant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:creator>Eldiiar Dzhunusov</dc:creator>
  <cp:lastModifiedBy>Eldiiar Dzhunusov</cp:lastModifiedBy>
  <cp:revision>3</cp:revision>
  <dcterms:created xsi:type="dcterms:W3CDTF">2020-10-24T13:55:09Z</dcterms:created>
  <dcterms:modified xsi:type="dcterms:W3CDTF">2020-10-24T15:08:18Z</dcterms:modified>
</cp:coreProperties>
</file>