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D2A5ED-5F59-48B8-98FF-389280B750F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9E88DBD-C4E2-4500-95BF-BD0422C5927B}">
      <dgm:prSet/>
      <dgm:spPr/>
      <dgm:t>
        <a:bodyPr/>
        <a:lstStyle/>
        <a:p>
          <a:r>
            <a:rPr lang="en-US" dirty="0"/>
            <a:t>&lt;</a:t>
          </a:r>
        </a:p>
      </dgm:t>
    </dgm:pt>
    <dgm:pt modelId="{3A82B882-8606-4B8F-AC7C-19B19FAB8E66}" type="parTrans" cxnId="{336485E6-2EDF-4313-93AE-7B7966528C8D}">
      <dgm:prSet/>
      <dgm:spPr/>
      <dgm:t>
        <a:bodyPr/>
        <a:lstStyle/>
        <a:p>
          <a:endParaRPr lang="en-US"/>
        </a:p>
      </dgm:t>
    </dgm:pt>
    <dgm:pt modelId="{D55DC79F-3DF3-491A-A464-45D55A0DF8DC}" type="sibTrans" cxnId="{336485E6-2EDF-4313-93AE-7B7966528C8D}">
      <dgm:prSet/>
      <dgm:spPr/>
      <dgm:t>
        <a:bodyPr/>
        <a:lstStyle/>
        <a:p>
          <a:endParaRPr lang="en-US"/>
        </a:p>
      </dgm:t>
    </dgm:pt>
    <dgm:pt modelId="{9209B822-FAF7-4A52-BE6C-0851C9995193}">
      <dgm:prSet/>
      <dgm:spPr/>
      <dgm:t>
        <a:bodyPr/>
        <a:lstStyle/>
        <a:p>
          <a:r>
            <a:rPr lang="en-US"/>
            <a:t>&gt;</a:t>
          </a:r>
        </a:p>
      </dgm:t>
    </dgm:pt>
    <dgm:pt modelId="{F4B33779-7D68-436E-8C73-7C458AF866F7}" type="parTrans" cxnId="{0954C173-2C26-43AA-9ADF-7E59B757581A}">
      <dgm:prSet/>
      <dgm:spPr/>
      <dgm:t>
        <a:bodyPr/>
        <a:lstStyle/>
        <a:p>
          <a:endParaRPr lang="en-US"/>
        </a:p>
      </dgm:t>
    </dgm:pt>
    <dgm:pt modelId="{8D75883F-B21D-4660-B5D1-8FA64B0BA6AD}" type="sibTrans" cxnId="{0954C173-2C26-43AA-9ADF-7E59B757581A}">
      <dgm:prSet/>
      <dgm:spPr/>
      <dgm:t>
        <a:bodyPr/>
        <a:lstStyle/>
        <a:p>
          <a:endParaRPr lang="en-US"/>
        </a:p>
      </dgm:t>
    </dgm:pt>
    <dgm:pt modelId="{49E24759-32DC-4475-9067-5B3ABEA3718F}">
      <dgm:prSet/>
      <dgm:spPr/>
      <dgm:t>
        <a:bodyPr/>
        <a:lstStyle/>
        <a:p>
          <a:r>
            <a:rPr lang="en-US"/>
            <a:t>&lt;=</a:t>
          </a:r>
        </a:p>
      </dgm:t>
    </dgm:pt>
    <dgm:pt modelId="{0B6D66C5-5F1D-4987-9F85-4FF839BB2462}" type="parTrans" cxnId="{50AF1CF4-090D-4ACA-B53C-776BD8050C83}">
      <dgm:prSet/>
      <dgm:spPr/>
      <dgm:t>
        <a:bodyPr/>
        <a:lstStyle/>
        <a:p>
          <a:endParaRPr lang="en-US"/>
        </a:p>
      </dgm:t>
    </dgm:pt>
    <dgm:pt modelId="{B861145E-55A5-4935-BA96-01599640961E}" type="sibTrans" cxnId="{50AF1CF4-090D-4ACA-B53C-776BD8050C83}">
      <dgm:prSet/>
      <dgm:spPr/>
      <dgm:t>
        <a:bodyPr/>
        <a:lstStyle/>
        <a:p>
          <a:endParaRPr lang="en-US"/>
        </a:p>
      </dgm:t>
    </dgm:pt>
    <dgm:pt modelId="{0C47E1B5-7BD4-440E-9FCB-BCEF55DC2E8A}">
      <dgm:prSet/>
      <dgm:spPr/>
      <dgm:t>
        <a:bodyPr/>
        <a:lstStyle/>
        <a:p>
          <a:r>
            <a:rPr lang="en-US"/>
            <a:t>&gt;=</a:t>
          </a:r>
        </a:p>
      </dgm:t>
    </dgm:pt>
    <dgm:pt modelId="{B09856D4-6D25-4C03-8CBA-CBDF1661DA09}" type="parTrans" cxnId="{9BC4E048-3828-484F-BA36-DBB490A74780}">
      <dgm:prSet/>
      <dgm:spPr/>
      <dgm:t>
        <a:bodyPr/>
        <a:lstStyle/>
        <a:p>
          <a:endParaRPr lang="en-US"/>
        </a:p>
      </dgm:t>
    </dgm:pt>
    <dgm:pt modelId="{A0B73ADE-B982-467D-9CBC-B96DCB5BC7E0}" type="sibTrans" cxnId="{9BC4E048-3828-484F-BA36-DBB490A74780}">
      <dgm:prSet/>
      <dgm:spPr/>
      <dgm:t>
        <a:bodyPr/>
        <a:lstStyle/>
        <a:p>
          <a:endParaRPr lang="en-US"/>
        </a:p>
      </dgm:t>
    </dgm:pt>
    <dgm:pt modelId="{AD8EBC17-60A8-4C88-BB17-BF318103AA4F}">
      <dgm:prSet/>
      <dgm:spPr/>
      <dgm:t>
        <a:bodyPr/>
        <a:lstStyle/>
        <a:p>
          <a:r>
            <a:rPr lang="en-US"/>
            <a:t>==</a:t>
          </a:r>
        </a:p>
      </dgm:t>
    </dgm:pt>
    <dgm:pt modelId="{FEFA79F6-767F-4AC1-85BC-4E2EE1D32358}" type="parTrans" cxnId="{4D74C85F-1251-45ED-80F4-4EBE03C38C91}">
      <dgm:prSet/>
      <dgm:spPr/>
      <dgm:t>
        <a:bodyPr/>
        <a:lstStyle/>
        <a:p>
          <a:endParaRPr lang="en-US"/>
        </a:p>
      </dgm:t>
    </dgm:pt>
    <dgm:pt modelId="{D9B5FD89-5962-43B2-B39D-3DD9EBB761E1}" type="sibTrans" cxnId="{4D74C85F-1251-45ED-80F4-4EBE03C38C91}">
      <dgm:prSet/>
      <dgm:spPr/>
      <dgm:t>
        <a:bodyPr/>
        <a:lstStyle/>
        <a:p>
          <a:endParaRPr lang="en-US"/>
        </a:p>
      </dgm:t>
    </dgm:pt>
    <dgm:pt modelId="{2292E7F4-CB2A-4CAF-B619-09B0E74A8E86}">
      <dgm:prSet/>
      <dgm:spPr/>
      <dgm:t>
        <a:bodyPr/>
        <a:lstStyle/>
        <a:p>
          <a:r>
            <a:rPr lang="en-US" dirty="0"/>
            <a:t>&amp;&amp;</a:t>
          </a:r>
        </a:p>
      </dgm:t>
    </dgm:pt>
    <dgm:pt modelId="{C54B82A5-ECCE-440B-A008-36957EBAB123}" type="parTrans" cxnId="{5ABDE86D-F55D-4A11-B03E-5C63952B7BC3}">
      <dgm:prSet/>
      <dgm:spPr/>
      <dgm:t>
        <a:bodyPr/>
        <a:lstStyle/>
        <a:p>
          <a:endParaRPr lang="en-US"/>
        </a:p>
      </dgm:t>
    </dgm:pt>
    <dgm:pt modelId="{4929123F-BD2E-480F-946F-F95FB481EED6}" type="sibTrans" cxnId="{5ABDE86D-F55D-4A11-B03E-5C63952B7BC3}">
      <dgm:prSet/>
      <dgm:spPr/>
      <dgm:t>
        <a:bodyPr/>
        <a:lstStyle/>
        <a:p>
          <a:endParaRPr lang="en-US"/>
        </a:p>
      </dgm:t>
    </dgm:pt>
    <dgm:pt modelId="{DB13B52D-1980-4D7A-A992-72570E7E8F4C}">
      <dgm:prSet/>
      <dgm:spPr/>
      <dgm:t>
        <a:bodyPr/>
        <a:lstStyle/>
        <a:p>
          <a:r>
            <a:rPr lang="en-US"/>
            <a:t>||</a:t>
          </a:r>
        </a:p>
      </dgm:t>
    </dgm:pt>
    <dgm:pt modelId="{43B3C881-8C82-43B7-ADB2-7954070ACA0F}" type="parTrans" cxnId="{1D0714AE-C670-4FA2-9C99-1A220F4A0433}">
      <dgm:prSet/>
      <dgm:spPr/>
      <dgm:t>
        <a:bodyPr/>
        <a:lstStyle/>
        <a:p>
          <a:endParaRPr lang="en-US"/>
        </a:p>
      </dgm:t>
    </dgm:pt>
    <dgm:pt modelId="{429BE7C5-AE23-4C20-863C-095A6F6DF693}" type="sibTrans" cxnId="{1D0714AE-C670-4FA2-9C99-1A220F4A0433}">
      <dgm:prSet/>
      <dgm:spPr/>
      <dgm:t>
        <a:bodyPr/>
        <a:lstStyle/>
        <a:p>
          <a:endParaRPr lang="en-US"/>
        </a:p>
      </dgm:t>
    </dgm:pt>
    <dgm:pt modelId="{6EB1A8EB-09CC-4C25-B258-1A50EC677451}" type="pres">
      <dgm:prSet presAssocID="{82D2A5ED-5F59-48B8-98FF-389280B750F1}" presName="diagram" presStyleCnt="0">
        <dgm:presLayoutVars>
          <dgm:dir/>
          <dgm:resizeHandles val="exact"/>
        </dgm:presLayoutVars>
      </dgm:prSet>
      <dgm:spPr/>
    </dgm:pt>
    <dgm:pt modelId="{711EA690-D58A-4DE0-9276-E5AA505DA213}" type="pres">
      <dgm:prSet presAssocID="{89E88DBD-C4E2-4500-95BF-BD0422C5927B}" presName="node" presStyleLbl="node1" presStyleIdx="0" presStyleCnt="7">
        <dgm:presLayoutVars>
          <dgm:bulletEnabled val="1"/>
        </dgm:presLayoutVars>
      </dgm:prSet>
      <dgm:spPr/>
    </dgm:pt>
    <dgm:pt modelId="{7BD32908-335D-45E0-8D4A-2EC9D7530A97}" type="pres">
      <dgm:prSet presAssocID="{D55DC79F-3DF3-491A-A464-45D55A0DF8DC}" presName="sibTrans" presStyleCnt="0"/>
      <dgm:spPr/>
    </dgm:pt>
    <dgm:pt modelId="{22AF57C7-2FBF-4B9C-A9A8-449D1C077437}" type="pres">
      <dgm:prSet presAssocID="{9209B822-FAF7-4A52-BE6C-0851C9995193}" presName="node" presStyleLbl="node1" presStyleIdx="1" presStyleCnt="7">
        <dgm:presLayoutVars>
          <dgm:bulletEnabled val="1"/>
        </dgm:presLayoutVars>
      </dgm:prSet>
      <dgm:spPr/>
    </dgm:pt>
    <dgm:pt modelId="{74ACFCF6-8B12-4809-80E1-A6FF93E32401}" type="pres">
      <dgm:prSet presAssocID="{8D75883F-B21D-4660-B5D1-8FA64B0BA6AD}" presName="sibTrans" presStyleCnt="0"/>
      <dgm:spPr/>
    </dgm:pt>
    <dgm:pt modelId="{B980EEA5-33AF-4E12-86EF-67AA1B40F080}" type="pres">
      <dgm:prSet presAssocID="{49E24759-32DC-4475-9067-5B3ABEA3718F}" presName="node" presStyleLbl="node1" presStyleIdx="2" presStyleCnt="7">
        <dgm:presLayoutVars>
          <dgm:bulletEnabled val="1"/>
        </dgm:presLayoutVars>
      </dgm:prSet>
      <dgm:spPr/>
    </dgm:pt>
    <dgm:pt modelId="{F540CDCB-A5DE-4139-B49A-4CB560FFC190}" type="pres">
      <dgm:prSet presAssocID="{B861145E-55A5-4935-BA96-01599640961E}" presName="sibTrans" presStyleCnt="0"/>
      <dgm:spPr/>
    </dgm:pt>
    <dgm:pt modelId="{E023014B-1071-4C82-A95C-C83C3735387F}" type="pres">
      <dgm:prSet presAssocID="{0C47E1B5-7BD4-440E-9FCB-BCEF55DC2E8A}" presName="node" presStyleLbl="node1" presStyleIdx="3" presStyleCnt="7">
        <dgm:presLayoutVars>
          <dgm:bulletEnabled val="1"/>
        </dgm:presLayoutVars>
      </dgm:prSet>
      <dgm:spPr/>
    </dgm:pt>
    <dgm:pt modelId="{B4700649-4CC0-442D-801F-9DC46CE2CC03}" type="pres">
      <dgm:prSet presAssocID="{A0B73ADE-B982-467D-9CBC-B96DCB5BC7E0}" presName="sibTrans" presStyleCnt="0"/>
      <dgm:spPr/>
    </dgm:pt>
    <dgm:pt modelId="{EE686EEB-A467-4FF1-99D6-4868E29DD429}" type="pres">
      <dgm:prSet presAssocID="{AD8EBC17-60A8-4C88-BB17-BF318103AA4F}" presName="node" presStyleLbl="node1" presStyleIdx="4" presStyleCnt="7">
        <dgm:presLayoutVars>
          <dgm:bulletEnabled val="1"/>
        </dgm:presLayoutVars>
      </dgm:prSet>
      <dgm:spPr/>
    </dgm:pt>
    <dgm:pt modelId="{483415E4-FD37-49B2-991B-689CDDF3A19D}" type="pres">
      <dgm:prSet presAssocID="{D9B5FD89-5962-43B2-B39D-3DD9EBB761E1}" presName="sibTrans" presStyleCnt="0"/>
      <dgm:spPr/>
    </dgm:pt>
    <dgm:pt modelId="{CFE871C0-4449-43F8-9A5F-2D9F1178382D}" type="pres">
      <dgm:prSet presAssocID="{2292E7F4-CB2A-4CAF-B619-09B0E74A8E86}" presName="node" presStyleLbl="node1" presStyleIdx="5" presStyleCnt="7">
        <dgm:presLayoutVars>
          <dgm:bulletEnabled val="1"/>
        </dgm:presLayoutVars>
      </dgm:prSet>
      <dgm:spPr/>
    </dgm:pt>
    <dgm:pt modelId="{39EDF17A-2E8E-4045-8523-355B064CA150}" type="pres">
      <dgm:prSet presAssocID="{4929123F-BD2E-480F-946F-F95FB481EED6}" presName="sibTrans" presStyleCnt="0"/>
      <dgm:spPr/>
    </dgm:pt>
    <dgm:pt modelId="{8CF9A7E8-12C1-45D4-AAEE-87D525945951}" type="pres">
      <dgm:prSet presAssocID="{DB13B52D-1980-4D7A-A992-72570E7E8F4C}" presName="node" presStyleLbl="node1" presStyleIdx="6" presStyleCnt="7">
        <dgm:presLayoutVars>
          <dgm:bulletEnabled val="1"/>
        </dgm:presLayoutVars>
      </dgm:prSet>
      <dgm:spPr/>
    </dgm:pt>
  </dgm:ptLst>
  <dgm:cxnLst>
    <dgm:cxn modelId="{E6148333-013D-4166-9DBF-16DA70DC81F6}" type="presOf" srcId="{0C47E1B5-7BD4-440E-9FCB-BCEF55DC2E8A}" destId="{E023014B-1071-4C82-A95C-C83C3735387F}" srcOrd="0" destOrd="0" presId="urn:microsoft.com/office/officeart/2005/8/layout/default"/>
    <dgm:cxn modelId="{87A38636-428D-4173-9AF1-5A7CC686C80B}" type="presOf" srcId="{DB13B52D-1980-4D7A-A992-72570E7E8F4C}" destId="{8CF9A7E8-12C1-45D4-AAEE-87D525945951}" srcOrd="0" destOrd="0" presId="urn:microsoft.com/office/officeart/2005/8/layout/default"/>
    <dgm:cxn modelId="{4D74C85F-1251-45ED-80F4-4EBE03C38C91}" srcId="{82D2A5ED-5F59-48B8-98FF-389280B750F1}" destId="{AD8EBC17-60A8-4C88-BB17-BF318103AA4F}" srcOrd="4" destOrd="0" parTransId="{FEFA79F6-767F-4AC1-85BC-4E2EE1D32358}" sibTransId="{D9B5FD89-5962-43B2-B39D-3DD9EBB761E1}"/>
    <dgm:cxn modelId="{9BC4E048-3828-484F-BA36-DBB490A74780}" srcId="{82D2A5ED-5F59-48B8-98FF-389280B750F1}" destId="{0C47E1B5-7BD4-440E-9FCB-BCEF55DC2E8A}" srcOrd="3" destOrd="0" parTransId="{B09856D4-6D25-4C03-8CBA-CBDF1661DA09}" sibTransId="{A0B73ADE-B982-467D-9CBC-B96DCB5BC7E0}"/>
    <dgm:cxn modelId="{5ABDE86D-F55D-4A11-B03E-5C63952B7BC3}" srcId="{82D2A5ED-5F59-48B8-98FF-389280B750F1}" destId="{2292E7F4-CB2A-4CAF-B619-09B0E74A8E86}" srcOrd="5" destOrd="0" parTransId="{C54B82A5-ECCE-440B-A008-36957EBAB123}" sibTransId="{4929123F-BD2E-480F-946F-F95FB481EED6}"/>
    <dgm:cxn modelId="{0954C173-2C26-43AA-9ADF-7E59B757581A}" srcId="{82D2A5ED-5F59-48B8-98FF-389280B750F1}" destId="{9209B822-FAF7-4A52-BE6C-0851C9995193}" srcOrd="1" destOrd="0" parTransId="{F4B33779-7D68-436E-8C73-7C458AF866F7}" sibTransId="{8D75883F-B21D-4660-B5D1-8FA64B0BA6AD}"/>
    <dgm:cxn modelId="{D5879754-4605-4E33-BF92-BA43D5D2B2C1}" type="presOf" srcId="{9209B822-FAF7-4A52-BE6C-0851C9995193}" destId="{22AF57C7-2FBF-4B9C-A9A8-449D1C077437}" srcOrd="0" destOrd="0" presId="urn:microsoft.com/office/officeart/2005/8/layout/default"/>
    <dgm:cxn modelId="{F0C19C98-C253-416D-9686-4E0E0087E3E7}" type="presOf" srcId="{82D2A5ED-5F59-48B8-98FF-389280B750F1}" destId="{6EB1A8EB-09CC-4C25-B258-1A50EC677451}" srcOrd="0" destOrd="0" presId="urn:microsoft.com/office/officeart/2005/8/layout/default"/>
    <dgm:cxn modelId="{AFA3CD9A-C274-477E-B87A-64BE391A4388}" type="presOf" srcId="{89E88DBD-C4E2-4500-95BF-BD0422C5927B}" destId="{711EA690-D58A-4DE0-9276-E5AA505DA213}" srcOrd="0" destOrd="0" presId="urn:microsoft.com/office/officeart/2005/8/layout/default"/>
    <dgm:cxn modelId="{1D0714AE-C670-4FA2-9C99-1A220F4A0433}" srcId="{82D2A5ED-5F59-48B8-98FF-389280B750F1}" destId="{DB13B52D-1980-4D7A-A992-72570E7E8F4C}" srcOrd="6" destOrd="0" parTransId="{43B3C881-8C82-43B7-ADB2-7954070ACA0F}" sibTransId="{429BE7C5-AE23-4C20-863C-095A6F6DF693}"/>
    <dgm:cxn modelId="{924DDDB7-C688-4634-B18F-3CD624BFDC08}" type="presOf" srcId="{AD8EBC17-60A8-4C88-BB17-BF318103AA4F}" destId="{EE686EEB-A467-4FF1-99D6-4868E29DD429}" srcOrd="0" destOrd="0" presId="urn:microsoft.com/office/officeart/2005/8/layout/default"/>
    <dgm:cxn modelId="{81E2A5D1-F796-4004-973F-63473F0906EA}" type="presOf" srcId="{2292E7F4-CB2A-4CAF-B619-09B0E74A8E86}" destId="{CFE871C0-4449-43F8-9A5F-2D9F1178382D}" srcOrd="0" destOrd="0" presId="urn:microsoft.com/office/officeart/2005/8/layout/default"/>
    <dgm:cxn modelId="{336485E6-2EDF-4313-93AE-7B7966528C8D}" srcId="{82D2A5ED-5F59-48B8-98FF-389280B750F1}" destId="{89E88DBD-C4E2-4500-95BF-BD0422C5927B}" srcOrd="0" destOrd="0" parTransId="{3A82B882-8606-4B8F-AC7C-19B19FAB8E66}" sibTransId="{D55DC79F-3DF3-491A-A464-45D55A0DF8DC}"/>
    <dgm:cxn modelId="{50AF1CF4-090D-4ACA-B53C-776BD8050C83}" srcId="{82D2A5ED-5F59-48B8-98FF-389280B750F1}" destId="{49E24759-32DC-4475-9067-5B3ABEA3718F}" srcOrd="2" destOrd="0" parTransId="{0B6D66C5-5F1D-4987-9F85-4FF839BB2462}" sibTransId="{B861145E-55A5-4935-BA96-01599640961E}"/>
    <dgm:cxn modelId="{85C087F5-C43D-4D20-9686-7E4D998196D4}" type="presOf" srcId="{49E24759-32DC-4475-9067-5B3ABEA3718F}" destId="{B980EEA5-33AF-4E12-86EF-67AA1B40F080}" srcOrd="0" destOrd="0" presId="urn:microsoft.com/office/officeart/2005/8/layout/default"/>
    <dgm:cxn modelId="{6CEB2BF8-5BCD-4322-A74A-81E08B3AA21F}" type="presParOf" srcId="{6EB1A8EB-09CC-4C25-B258-1A50EC677451}" destId="{711EA690-D58A-4DE0-9276-E5AA505DA213}" srcOrd="0" destOrd="0" presId="urn:microsoft.com/office/officeart/2005/8/layout/default"/>
    <dgm:cxn modelId="{0C6BEA36-8FD4-4E5A-9F29-82A43E5BA2C1}" type="presParOf" srcId="{6EB1A8EB-09CC-4C25-B258-1A50EC677451}" destId="{7BD32908-335D-45E0-8D4A-2EC9D7530A97}" srcOrd="1" destOrd="0" presId="urn:microsoft.com/office/officeart/2005/8/layout/default"/>
    <dgm:cxn modelId="{BC9860B1-ED4F-474E-BE49-7F4F115F8BDB}" type="presParOf" srcId="{6EB1A8EB-09CC-4C25-B258-1A50EC677451}" destId="{22AF57C7-2FBF-4B9C-A9A8-449D1C077437}" srcOrd="2" destOrd="0" presId="urn:microsoft.com/office/officeart/2005/8/layout/default"/>
    <dgm:cxn modelId="{F79C1E01-B32F-4217-BD68-9DC3D9B41D58}" type="presParOf" srcId="{6EB1A8EB-09CC-4C25-B258-1A50EC677451}" destId="{74ACFCF6-8B12-4809-80E1-A6FF93E32401}" srcOrd="3" destOrd="0" presId="urn:microsoft.com/office/officeart/2005/8/layout/default"/>
    <dgm:cxn modelId="{BDA9B564-9DBD-48EF-8CB4-CE5943C76E0F}" type="presParOf" srcId="{6EB1A8EB-09CC-4C25-B258-1A50EC677451}" destId="{B980EEA5-33AF-4E12-86EF-67AA1B40F080}" srcOrd="4" destOrd="0" presId="urn:microsoft.com/office/officeart/2005/8/layout/default"/>
    <dgm:cxn modelId="{A022AC75-4D92-47E0-93C0-E9838B0DC90C}" type="presParOf" srcId="{6EB1A8EB-09CC-4C25-B258-1A50EC677451}" destId="{F540CDCB-A5DE-4139-B49A-4CB560FFC190}" srcOrd="5" destOrd="0" presId="urn:microsoft.com/office/officeart/2005/8/layout/default"/>
    <dgm:cxn modelId="{343D86C2-2764-4D38-A32E-864A5CC66517}" type="presParOf" srcId="{6EB1A8EB-09CC-4C25-B258-1A50EC677451}" destId="{E023014B-1071-4C82-A95C-C83C3735387F}" srcOrd="6" destOrd="0" presId="urn:microsoft.com/office/officeart/2005/8/layout/default"/>
    <dgm:cxn modelId="{55DB7B5B-BFB5-404A-B706-E8F8CE5C3738}" type="presParOf" srcId="{6EB1A8EB-09CC-4C25-B258-1A50EC677451}" destId="{B4700649-4CC0-442D-801F-9DC46CE2CC03}" srcOrd="7" destOrd="0" presId="urn:microsoft.com/office/officeart/2005/8/layout/default"/>
    <dgm:cxn modelId="{256ED8F2-2E65-46EE-87DA-5AA5D95DEDF4}" type="presParOf" srcId="{6EB1A8EB-09CC-4C25-B258-1A50EC677451}" destId="{EE686EEB-A467-4FF1-99D6-4868E29DD429}" srcOrd="8" destOrd="0" presId="urn:microsoft.com/office/officeart/2005/8/layout/default"/>
    <dgm:cxn modelId="{C1F730A0-2AF0-4224-93D5-8AE82955BCAE}" type="presParOf" srcId="{6EB1A8EB-09CC-4C25-B258-1A50EC677451}" destId="{483415E4-FD37-49B2-991B-689CDDF3A19D}" srcOrd="9" destOrd="0" presId="urn:microsoft.com/office/officeart/2005/8/layout/default"/>
    <dgm:cxn modelId="{C29D7371-8F9B-4F2A-AA46-0531298BB31B}" type="presParOf" srcId="{6EB1A8EB-09CC-4C25-B258-1A50EC677451}" destId="{CFE871C0-4449-43F8-9A5F-2D9F1178382D}" srcOrd="10" destOrd="0" presId="urn:microsoft.com/office/officeart/2005/8/layout/default"/>
    <dgm:cxn modelId="{496B380B-2362-468A-973B-67AB64FC38DF}" type="presParOf" srcId="{6EB1A8EB-09CC-4C25-B258-1A50EC677451}" destId="{39EDF17A-2E8E-4045-8523-355B064CA150}" srcOrd="11" destOrd="0" presId="urn:microsoft.com/office/officeart/2005/8/layout/default"/>
    <dgm:cxn modelId="{D632F37B-98FC-4954-B706-9ED67142CB71}" type="presParOf" srcId="{6EB1A8EB-09CC-4C25-B258-1A50EC677451}" destId="{8CF9A7E8-12C1-45D4-AAEE-87D52594595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DBC0E0-04CB-4A08-B510-F825242FAD8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5657A19-8278-4E5E-8EF7-7D4C8CC96464}">
      <dgm:prSet/>
      <dgm:spPr/>
      <dgm:t>
        <a:bodyPr/>
        <a:lstStyle/>
        <a:p>
          <a:r>
            <a:rPr lang="en-US" dirty="0"/>
            <a:t>&amp;   bitwise and</a:t>
          </a:r>
        </a:p>
      </dgm:t>
    </dgm:pt>
    <dgm:pt modelId="{1613DDD9-E2F1-47FB-9B15-815E216CBD41}" type="parTrans" cxnId="{1DA1DE7D-E190-4E5F-9CC9-AF004CB63BEB}">
      <dgm:prSet/>
      <dgm:spPr/>
      <dgm:t>
        <a:bodyPr/>
        <a:lstStyle/>
        <a:p>
          <a:endParaRPr lang="en-US"/>
        </a:p>
      </dgm:t>
    </dgm:pt>
    <dgm:pt modelId="{C9B0B906-7872-4A32-A13A-CAAA93BC0216}" type="sibTrans" cxnId="{1DA1DE7D-E190-4E5F-9CC9-AF004CB63BEB}">
      <dgm:prSet/>
      <dgm:spPr/>
      <dgm:t>
        <a:bodyPr/>
        <a:lstStyle/>
        <a:p>
          <a:endParaRPr lang="en-US"/>
        </a:p>
      </dgm:t>
    </dgm:pt>
    <dgm:pt modelId="{DC29EC1D-1E30-4201-86A8-149EE4129B9C}">
      <dgm:prSet/>
      <dgm:spPr/>
      <dgm:t>
        <a:bodyPr/>
        <a:lstStyle/>
        <a:p>
          <a:r>
            <a:rPr lang="en-US" dirty="0"/>
            <a:t>| bitwise or</a:t>
          </a:r>
        </a:p>
      </dgm:t>
    </dgm:pt>
    <dgm:pt modelId="{C639EA05-0460-4CD5-B441-E65BD6497808}" type="parTrans" cxnId="{23830A1B-7729-455A-8C7D-84657D5D204B}">
      <dgm:prSet/>
      <dgm:spPr/>
      <dgm:t>
        <a:bodyPr/>
        <a:lstStyle/>
        <a:p>
          <a:endParaRPr lang="en-US"/>
        </a:p>
      </dgm:t>
    </dgm:pt>
    <dgm:pt modelId="{250642F0-31EC-4B61-BD62-536D2FC2EBB5}" type="sibTrans" cxnId="{23830A1B-7729-455A-8C7D-84657D5D204B}">
      <dgm:prSet/>
      <dgm:spPr/>
      <dgm:t>
        <a:bodyPr/>
        <a:lstStyle/>
        <a:p>
          <a:endParaRPr lang="en-US"/>
        </a:p>
      </dgm:t>
    </dgm:pt>
    <dgm:pt modelId="{18D2B126-1868-41A3-AA38-D3CFBDA6DD5C}">
      <dgm:prSet/>
      <dgm:spPr/>
      <dgm:t>
        <a:bodyPr/>
        <a:lstStyle/>
        <a:p>
          <a:r>
            <a:rPr lang="en-US"/>
            <a:t>&gt;&gt; shift right</a:t>
          </a:r>
        </a:p>
      </dgm:t>
    </dgm:pt>
    <dgm:pt modelId="{00E01766-D063-4E36-BAB9-65F4C4B24671}" type="parTrans" cxnId="{0E9C9602-E890-4728-823A-D05FA7CA8E45}">
      <dgm:prSet/>
      <dgm:spPr/>
      <dgm:t>
        <a:bodyPr/>
        <a:lstStyle/>
        <a:p>
          <a:endParaRPr lang="en-US"/>
        </a:p>
      </dgm:t>
    </dgm:pt>
    <dgm:pt modelId="{0BD9BFFF-D300-4C78-A251-93E660D621CC}" type="sibTrans" cxnId="{0E9C9602-E890-4728-823A-D05FA7CA8E45}">
      <dgm:prSet/>
      <dgm:spPr/>
      <dgm:t>
        <a:bodyPr/>
        <a:lstStyle/>
        <a:p>
          <a:endParaRPr lang="en-US"/>
        </a:p>
      </dgm:t>
    </dgm:pt>
    <dgm:pt modelId="{120AA6B9-D011-44DF-A953-33A4DA01E185}">
      <dgm:prSet/>
      <dgm:spPr/>
      <dgm:t>
        <a:bodyPr/>
        <a:lstStyle/>
        <a:p>
          <a:r>
            <a:rPr lang="en-US"/>
            <a:t>&lt;&lt;  Shift left</a:t>
          </a:r>
        </a:p>
      </dgm:t>
    </dgm:pt>
    <dgm:pt modelId="{921BA051-5166-4D2C-AD87-4DF495DFAA26}" type="parTrans" cxnId="{70BCB3EE-8930-468A-AC05-217E4D0EC8D3}">
      <dgm:prSet/>
      <dgm:spPr/>
      <dgm:t>
        <a:bodyPr/>
        <a:lstStyle/>
        <a:p>
          <a:endParaRPr lang="en-US"/>
        </a:p>
      </dgm:t>
    </dgm:pt>
    <dgm:pt modelId="{77377D80-6000-46E3-9DCA-45106C906764}" type="sibTrans" cxnId="{70BCB3EE-8930-468A-AC05-217E4D0EC8D3}">
      <dgm:prSet/>
      <dgm:spPr/>
      <dgm:t>
        <a:bodyPr/>
        <a:lstStyle/>
        <a:p>
          <a:endParaRPr lang="en-US"/>
        </a:p>
      </dgm:t>
    </dgm:pt>
    <dgm:pt modelId="{5C965AAB-E014-482E-BB0B-21383363058F}">
      <dgm:prSet/>
      <dgm:spPr/>
      <dgm:t>
        <a:bodyPr/>
        <a:lstStyle/>
        <a:p>
          <a:r>
            <a:rPr lang="en-US" dirty="0"/>
            <a:t>^ XOR</a:t>
          </a:r>
        </a:p>
      </dgm:t>
    </dgm:pt>
    <dgm:pt modelId="{1036D2A5-A60E-4E95-8A7B-4D2DF4505811}" type="parTrans" cxnId="{F991BEBA-8789-484C-8155-949E95A6FA04}">
      <dgm:prSet/>
      <dgm:spPr/>
      <dgm:t>
        <a:bodyPr/>
        <a:lstStyle/>
        <a:p>
          <a:endParaRPr lang="en-US"/>
        </a:p>
      </dgm:t>
    </dgm:pt>
    <dgm:pt modelId="{1E156349-3379-4038-8822-343D8DF3CB8A}" type="sibTrans" cxnId="{F991BEBA-8789-484C-8155-949E95A6FA04}">
      <dgm:prSet/>
      <dgm:spPr/>
      <dgm:t>
        <a:bodyPr/>
        <a:lstStyle/>
        <a:p>
          <a:endParaRPr lang="en-US"/>
        </a:p>
      </dgm:t>
    </dgm:pt>
    <dgm:pt modelId="{3BD88262-0BFA-422E-AFEC-0B2816E58362}" type="pres">
      <dgm:prSet presAssocID="{81DBC0E0-04CB-4A08-B510-F825242FAD8C}" presName="diagram" presStyleCnt="0">
        <dgm:presLayoutVars>
          <dgm:dir/>
          <dgm:resizeHandles val="exact"/>
        </dgm:presLayoutVars>
      </dgm:prSet>
      <dgm:spPr/>
    </dgm:pt>
    <dgm:pt modelId="{A5337F00-BBBA-4880-B564-566EC51F42B8}" type="pres">
      <dgm:prSet presAssocID="{E5657A19-8278-4E5E-8EF7-7D4C8CC96464}" presName="node" presStyleLbl="node1" presStyleIdx="0" presStyleCnt="5">
        <dgm:presLayoutVars>
          <dgm:bulletEnabled val="1"/>
        </dgm:presLayoutVars>
      </dgm:prSet>
      <dgm:spPr/>
    </dgm:pt>
    <dgm:pt modelId="{C4BE87C7-3D54-4938-901D-C7E804EF79DC}" type="pres">
      <dgm:prSet presAssocID="{C9B0B906-7872-4A32-A13A-CAAA93BC0216}" presName="sibTrans" presStyleCnt="0"/>
      <dgm:spPr/>
    </dgm:pt>
    <dgm:pt modelId="{5D190B33-A684-46C5-880C-B58C7A45F6FA}" type="pres">
      <dgm:prSet presAssocID="{DC29EC1D-1E30-4201-86A8-149EE4129B9C}" presName="node" presStyleLbl="node1" presStyleIdx="1" presStyleCnt="5">
        <dgm:presLayoutVars>
          <dgm:bulletEnabled val="1"/>
        </dgm:presLayoutVars>
      </dgm:prSet>
      <dgm:spPr/>
    </dgm:pt>
    <dgm:pt modelId="{E361F9D1-05BD-45FC-AFF0-DF835A63AA2D}" type="pres">
      <dgm:prSet presAssocID="{250642F0-31EC-4B61-BD62-536D2FC2EBB5}" presName="sibTrans" presStyleCnt="0"/>
      <dgm:spPr/>
    </dgm:pt>
    <dgm:pt modelId="{99D2421C-B74E-4A85-B2EC-F4AE5B3E8375}" type="pres">
      <dgm:prSet presAssocID="{18D2B126-1868-41A3-AA38-D3CFBDA6DD5C}" presName="node" presStyleLbl="node1" presStyleIdx="2" presStyleCnt="5">
        <dgm:presLayoutVars>
          <dgm:bulletEnabled val="1"/>
        </dgm:presLayoutVars>
      </dgm:prSet>
      <dgm:spPr/>
    </dgm:pt>
    <dgm:pt modelId="{B1590B8C-F367-4346-9F6E-3498F7EC1088}" type="pres">
      <dgm:prSet presAssocID="{0BD9BFFF-D300-4C78-A251-93E660D621CC}" presName="sibTrans" presStyleCnt="0"/>
      <dgm:spPr/>
    </dgm:pt>
    <dgm:pt modelId="{98F6255D-711B-44E5-9A94-A7B7A8A5C022}" type="pres">
      <dgm:prSet presAssocID="{120AA6B9-D011-44DF-A953-33A4DA01E185}" presName="node" presStyleLbl="node1" presStyleIdx="3" presStyleCnt="5">
        <dgm:presLayoutVars>
          <dgm:bulletEnabled val="1"/>
        </dgm:presLayoutVars>
      </dgm:prSet>
      <dgm:spPr/>
    </dgm:pt>
    <dgm:pt modelId="{7E463C17-EE29-4431-9F29-A47AD0525F92}" type="pres">
      <dgm:prSet presAssocID="{77377D80-6000-46E3-9DCA-45106C906764}" presName="sibTrans" presStyleCnt="0"/>
      <dgm:spPr/>
    </dgm:pt>
    <dgm:pt modelId="{852ED05E-A293-4A82-BE04-0134A4D57B3C}" type="pres">
      <dgm:prSet presAssocID="{5C965AAB-E014-482E-BB0B-21383363058F}" presName="node" presStyleLbl="node1" presStyleIdx="4" presStyleCnt="5">
        <dgm:presLayoutVars>
          <dgm:bulletEnabled val="1"/>
        </dgm:presLayoutVars>
      </dgm:prSet>
      <dgm:spPr/>
    </dgm:pt>
  </dgm:ptLst>
  <dgm:cxnLst>
    <dgm:cxn modelId="{0E9C9602-E890-4728-823A-D05FA7CA8E45}" srcId="{81DBC0E0-04CB-4A08-B510-F825242FAD8C}" destId="{18D2B126-1868-41A3-AA38-D3CFBDA6DD5C}" srcOrd="2" destOrd="0" parTransId="{00E01766-D063-4E36-BAB9-65F4C4B24671}" sibTransId="{0BD9BFFF-D300-4C78-A251-93E660D621CC}"/>
    <dgm:cxn modelId="{354DEB16-34A5-43DF-8631-6A7FFFCEACAB}" type="presOf" srcId="{E5657A19-8278-4E5E-8EF7-7D4C8CC96464}" destId="{A5337F00-BBBA-4880-B564-566EC51F42B8}" srcOrd="0" destOrd="0" presId="urn:microsoft.com/office/officeart/2005/8/layout/default"/>
    <dgm:cxn modelId="{23830A1B-7729-455A-8C7D-84657D5D204B}" srcId="{81DBC0E0-04CB-4A08-B510-F825242FAD8C}" destId="{DC29EC1D-1E30-4201-86A8-149EE4129B9C}" srcOrd="1" destOrd="0" parTransId="{C639EA05-0460-4CD5-B441-E65BD6497808}" sibTransId="{250642F0-31EC-4B61-BD62-536D2FC2EBB5}"/>
    <dgm:cxn modelId="{31756724-3F7F-4657-B589-D9B59B744986}" type="presOf" srcId="{DC29EC1D-1E30-4201-86A8-149EE4129B9C}" destId="{5D190B33-A684-46C5-880C-B58C7A45F6FA}" srcOrd="0" destOrd="0" presId="urn:microsoft.com/office/officeart/2005/8/layout/default"/>
    <dgm:cxn modelId="{05CF1C68-AADB-4DD8-A87D-64BD3922E8A2}" type="presOf" srcId="{5C965AAB-E014-482E-BB0B-21383363058F}" destId="{852ED05E-A293-4A82-BE04-0134A4D57B3C}" srcOrd="0" destOrd="0" presId="urn:microsoft.com/office/officeart/2005/8/layout/default"/>
    <dgm:cxn modelId="{E42BB852-DC0F-4761-99BB-B04B8D361766}" type="presOf" srcId="{120AA6B9-D011-44DF-A953-33A4DA01E185}" destId="{98F6255D-711B-44E5-9A94-A7B7A8A5C022}" srcOrd="0" destOrd="0" presId="urn:microsoft.com/office/officeart/2005/8/layout/default"/>
    <dgm:cxn modelId="{52DC1A79-54F5-4D72-8C20-D26323F725B5}" type="presOf" srcId="{18D2B126-1868-41A3-AA38-D3CFBDA6DD5C}" destId="{99D2421C-B74E-4A85-B2EC-F4AE5B3E8375}" srcOrd="0" destOrd="0" presId="urn:microsoft.com/office/officeart/2005/8/layout/default"/>
    <dgm:cxn modelId="{1DA1DE7D-E190-4E5F-9CC9-AF004CB63BEB}" srcId="{81DBC0E0-04CB-4A08-B510-F825242FAD8C}" destId="{E5657A19-8278-4E5E-8EF7-7D4C8CC96464}" srcOrd="0" destOrd="0" parTransId="{1613DDD9-E2F1-47FB-9B15-815E216CBD41}" sibTransId="{C9B0B906-7872-4A32-A13A-CAAA93BC0216}"/>
    <dgm:cxn modelId="{297025AA-A7E5-4124-993E-030A5D82A191}" type="presOf" srcId="{81DBC0E0-04CB-4A08-B510-F825242FAD8C}" destId="{3BD88262-0BFA-422E-AFEC-0B2816E58362}" srcOrd="0" destOrd="0" presId="urn:microsoft.com/office/officeart/2005/8/layout/default"/>
    <dgm:cxn modelId="{F991BEBA-8789-484C-8155-949E95A6FA04}" srcId="{81DBC0E0-04CB-4A08-B510-F825242FAD8C}" destId="{5C965AAB-E014-482E-BB0B-21383363058F}" srcOrd="4" destOrd="0" parTransId="{1036D2A5-A60E-4E95-8A7B-4D2DF4505811}" sibTransId="{1E156349-3379-4038-8822-343D8DF3CB8A}"/>
    <dgm:cxn modelId="{70BCB3EE-8930-468A-AC05-217E4D0EC8D3}" srcId="{81DBC0E0-04CB-4A08-B510-F825242FAD8C}" destId="{120AA6B9-D011-44DF-A953-33A4DA01E185}" srcOrd="3" destOrd="0" parTransId="{921BA051-5166-4D2C-AD87-4DF495DFAA26}" sibTransId="{77377D80-6000-46E3-9DCA-45106C906764}"/>
    <dgm:cxn modelId="{4C8C32D6-7F8A-432B-8922-C6CCE18CB3DD}" type="presParOf" srcId="{3BD88262-0BFA-422E-AFEC-0B2816E58362}" destId="{A5337F00-BBBA-4880-B564-566EC51F42B8}" srcOrd="0" destOrd="0" presId="urn:microsoft.com/office/officeart/2005/8/layout/default"/>
    <dgm:cxn modelId="{309DD473-86B7-46FA-8046-E354A18FDE84}" type="presParOf" srcId="{3BD88262-0BFA-422E-AFEC-0B2816E58362}" destId="{C4BE87C7-3D54-4938-901D-C7E804EF79DC}" srcOrd="1" destOrd="0" presId="urn:microsoft.com/office/officeart/2005/8/layout/default"/>
    <dgm:cxn modelId="{4D2ECAE6-DCB8-49BE-A749-7B851C9F1FC8}" type="presParOf" srcId="{3BD88262-0BFA-422E-AFEC-0B2816E58362}" destId="{5D190B33-A684-46C5-880C-B58C7A45F6FA}" srcOrd="2" destOrd="0" presId="urn:microsoft.com/office/officeart/2005/8/layout/default"/>
    <dgm:cxn modelId="{EBEB776E-8DF2-4722-AF26-C92F8128A7A3}" type="presParOf" srcId="{3BD88262-0BFA-422E-AFEC-0B2816E58362}" destId="{E361F9D1-05BD-45FC-AFF0-DF835A63AA2D}" srcOrd="3" destOrd="0" presId="urn:microsoft.com/office/officeart/2005/8/layout/default"/>
    <dgm:cxn modelId="{0E391CE5-B005-47B8-8F2D-4A6EA353613C}" type="presParOf" srcId="{3BD88262-0BFA-422E-AFEC-0B2816E58362}" destId="{99D2421C-B74E-4A85-B2EC-F4AE5B3E8375}" srcOrd="4" destOrd="0" presId="urn:microsoft.com/office/officeart/2005/8/layout/default"/>
    <dgm:cxn modelId="{6D327444-4816-47A7-81E7-C25CA67BBF39}" type="presParOf" srcId="{3BD88262-0BFA-422E-AFEC-0B2816E58362}" destId="{B1590B8C-F367-4346-9F6E-3498F7EC1088}" srcOrd="5" destOrd="0" presId="urn:microsoft.com/office/officeart/2005/8/layout/default"/>
    <dgm:cxn modelId="{07C14910-448A-4CBA-B1D0-E358EC168855}" type="presParOf" srcId="{3BD88262-0BFA-422E-AFEC-0B2816E58362}" destId="{98F6255D-711B-44E5-9A94-A7B7A8A5C022}" srcOrd="6" destOrd="0" presId="urn:microsoft.com/office/officeart/2005/8/layout/default"/>
    <dgm:cxn modelId="{4D4895E8-67E4-49E1-98D6-AD24641E696D}" type="presParOf" srcId="{3BD88262-0BFA-422E-AFEC-0B2816E58362}" destId="{7E463C17-EE29-4431-9F29-A47AD0525F92}" srcOrd="7" destOrd="0" presId="urn:microsoft.com/office/officeart/2005/8/layout/default"/>
    <dgm:cxn modelId="{08339BE1-CB24-4AF0-9835-3E7DC7F94EA9}" type="presParOf" srcId="{3BD88262-0BFA-422E-AFEC-0B2816E58362}" destId="{852ED05E-A293-4A82-BE04-0134A4D57B3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1F440F-5EA9-48D8-9C7B-6DB76715070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5E2D9C2-0C9D-4C15-B507-7A4A0880862C}">
      <dgm:prSet/>
      <dgm:spPr/>
      <dgm:t>
        <a:bodyPr/>
        <a:lstStyle/>
        <a:p>
          <a:r>
            <a:rPr lang="en-US"/>
            <a:t>I = I +1</a:t>
          </a:r>
        </a:p>
      </dgm:t>
    </dgm:pt>
    <dgm:pt modelId="{D8BAAFE5-9CA8-49C9-B32C-3E3C1FE8B439}" type="parTrans" cxnId="{92A94AA5-FFB5-4BCF-A06A-7B69062F607C}">
      <dgm:prSet/>
      <dgm:spPr/>
      <dgm:t>
        <a:bodyPr/>
        <a:lstStyle/>
        <a:p>
          <a:endParaRPr lang="en-US"/>
        </a:p>
      </dgm:t>
    </dgm:pt>
    <dgm:pt modelId="{0EA180B7-2109-429F-8250-61639CB8904F}" type="sibTrans" cxnId="{92A94AA5-FFB5-4BCF-A06A-7B69062F607C}">
      <dgm:prSet/>
      <dgm:spPr/>
      <dgm:t>
        <a:bodyPr/>
        <a:lstStyle/>
        <a:p>
          <a:endParaRPr lang="en-US"/>
        </a:p>
      </dgm:t>
    </dgm:pt>
    <dgm:pt modelId="{76878A24-DD84-4227-BE82-986211B2E102}">
      <dgm:prSet/>
      <dgm:spPr/>
      <dgm:t>
        <a:bodyPr/>
        <a:lstStyle/>
        <a:p>
          <a:r>
            <a:rPr lang="en-US"/>
            <a:t>I += 1</a:t>
          </a:r>
        </a:p>
      </dgm:t>
    </dgm:pt>
    <dgm:pt modelId="{C55080BA-21C9-42CF-94FD-F517A0324BFD}" type="parTrans" cxnId="{8D286D35-4E05-4FBD-AB15-EFBFB3FEA199}">
      <dgm:prSet/>
      <dgm:spPr/>
      <dgm:t>
        <a:bodyPr/>
        <a:lstStyle/>
        <a:p>
          <a:endParaRPr lang="en-US"/>
        </a:p>
      </dgm:t>
    </dgm:pt>
    <dgm:pt modelId="{2C0A241B-7232-45B0-9A6E-FC5C56BCD4DA}" type="sibTrans" cxnId="{8D286D35-4E05-4FBD-AB15-EFBFB3FEA199}">
      <dgm:prSet/>
      <dgm:spPr/>
      <dgm:t>
        <a:bodyPr/>
        <a:lstStyle/>
        <a:p>
          <a:endParaRPr lang="en-US"/>
        </a:p>
      </dgm:t>
    </dgm:pt>
    <dgm:pt modelId="{C8849EF3-35B0-4CFE-A24C-2C9DF25D73DC}">
      <dgm:prSet/>
      <dgm:spPr/>
      <dgm:t>
        <a:bodyPr/>
        <a:lstStyle/>
        <a:p>
          <a:r>
            <a:rPr lang="en-US"/>
            <a:t>I++ </a:t>
          </a:r>
        </a:p>
      </dgm:t>
    </dgm:pt>
    <dgm:pt modelId="{02C33811-F9EE-445A-B50F-66E09968F5DF}" type="parTrans" cxnId="{353959F2-2BA7-4F1A-8A26-56A0E6AB31DD}">
      <dgm:prSet/>
      <dgm:spPr/>
      <dgm:t>
        <a:bodyPr/>
        <a:lstStyle/>
        <a:p>
          <a:endParaRPr lang="en-US"/>
        </a:p>
      </dgm:t>
    </dgm:pt>
    <dgm:pt modelId="{DC2C5479-4223-4E2E-9B38-D3C740E7467F}" type="sibTrans" cxnId="{353959F2-2BA7-4F1A-8A26-56A0E6AB31DD}">
      <dgm:prSet/>
      <dgm:spPr/>
      <dgm:t>
        <a:bodyPr/>
        <a:lstStyle/>
        <a:p>
          <a:endParaRPr lang="en-US"/>
        </a:p>
      </dgm:t>
    </dgm:pt>
    <dgm:pt modelId="{39AF4040-ECC0-43F7-9326-6DD94A060839}">
      <dgm:prSet/>
      <dgm:spPr/>
      <dgm:t>
        <a:bodyPr/>
        <a:lstStyle/>
        <a:p>
          <a:r>
            <a:rPr lang="en-US"/>
            <a:t>++I</a:t>
          </a:r>
        </a:p>
      </dgm:t>
    </dgm:pt>
    <dgm:pt modelId="{D97D9D29-37BB-4571-8B72-A274687B7EE1}" type="parTrans" cxnId="{DAD17AD2-1B98-4405-A7F1-FF4F91C29F2D}">
      <dgm:prSet/>
      <dgm:spPr/>
      <dgm:t>
        <a:bodyPr/>
        <a:lstStyle/>
        <a:p>
          <a:endParaRPr lang="en-US"/>
        </a:p>
      </dgm:t>
    </dgm:pt>
    <dgm:pt modelId="{B4091C9C-813E-45DC-9F29-4D6080C42BDE}" type="sibTrans" cxnId="{DAD17AD2-1B98-4405-A7F1-FF4F91C29F2D}">
      <dgm:prSet/>
      <dgm:spPr/>
      <dgm:t>
        <a:bodyPr/>
        <a:lstStyle/>
        <a:p>
          <a:endParaRPr lang="en-US"/>
        </a:p>
      </dgm:t>
    </dgm:pt>
    <dgm:pt modelId="{F4674EB0-5A9F-412F-A84A-B1E9D4931CE4}" type="pres">
      <dgm:prSet presAssocID="{391F440F-5EA9-48D8-9C7B-6DB76715070F}" presName="linear" presStyleCnt="0">
        <dgm:presLayoutVars>
          <dgm:animLvl val="lvl"/>
          <dgm:resizeHandles val="exact"/>
        </dgm:presLayoutVars>
      </dgm:prSet>
      <dgm:spPr/>
    </dgm:pt>
    <dgm:pt modelId="{A64D8954-106A-4EAE-9141-34BB0847C826}" type="pres">
      <dgm:prSet presAssocID="{05E2D9C2-0C9D-4C15-B507-7A4A0880862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A49710C-C0A7-4F7B-AC7B-444EFFE898F3}" type="pres">
      <dgm:prSet presAssocID="{0EA180B7-2109-429F-8250-61639CB8904F}" presName="spacer" presStyleCnt="0"/>
      <dgm:spPr/>
    </dgm:pt>
    <dgm:pt modelId="{A1439A7B-EF42-4B1A-9702-4CA0C01590B5}" type="pres">
      <dgm:prSet presAssocID="{76878A24-DD84-4227-BE82-986211B2E10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5007DB-73CC-4176-8A72-62793BB647CF}" type="pres">
      <dgm:prSet presAssocID="{2C0A241B-7232-45B0-9A6E-FC5C56BCD4DA}" presName="spacer" presStyleCnt="0"/>
      <dgm:spPr/>
    </dgm:pt>
    <dgm:pt modelId="{7B4FC747-BC3E-4ED9-A436-09AFF374D32B}" type="pres">
      <dgm:prSet presAssocID="{C8849EF3-35B0-4CFE-A24C-2C9DF25D73D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A1E89AE-AC69-41C4-888D-189BB389A8B3}" type="pres">
      <dgm:prSet presAssocID="{DC2C5479-4223-4E2E-9B38-D3C740E7467F}" presName="spacer" presStyleCnt="0"/>
      <dgm:spPr/>
    </dgm:pt>
    <dgm:pt modelId="{8CC398DB-AEDA-4147-B470-C33B9382203F}" type="pres">
      <dgm:prSet presAssocID="{39AF4040-ECC0-43F7-9326-6DD94A06083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D286D35-4E05-4FBD-AB15-EFBFB3FEA199}" srcId="{391F440F-5EA9-48D8-9C7B-6DB76715070F}" destId="{76878A24-DD84-4227-BE82-986211B2E102}" srcOrd="1" destOrd="0" parTransId="{C55080BA-21C9-42CF-94FD-F517A0324BFD}" sibTransId="{2C0A241B-7232-45B0-9A6E-FC5C56BCD4DA}"/>
    <dgm:cxn modelId="{B2497A48-FD66-414B-BAD7-1AC105C4214B}" type="presOf" srcId="{76878A24-DD84-4227-BE82-986211B2E102}" destId="{A1439A7B-EF42-4B1A-9702-4CA0C01590B5}" srcOrd="0" destOrd="0" presId="urn:microsoft.com/office/officeart/2005/8/layout/vList2"/>
    <dgm:cxn modelId="{92A94AA5-FFB5-4BCF-A06A-7B69062F607C}" srcId="{391F440F-5EA9-48D8-9C7B-6DB76715070F}" destId="{05E2D9C2-0C9D-4C15-B507-7A4A0880862C}" srcOrd="0" destOrd="0" parTransId="{D8BAAFE5-9CA8-49C9-B32C-3E3C1FE8B439}" sibTransId="{0EA180B7-2109-429F-8250-61639CB8904F}"/>
    <dgm:cxn modelId="{116C62C4-1438-45EF-9301-0F5C4187AEF9}" type="presOf" srcId="{391F440F-5EA9-48D8-9C7B-6DB76715070F}" destId="{F4674EB0-5A9F-412F-A84A-B1E9D4931CE4}" srcOrd="0" destOrd="0" presId="urn:microsoft.com/office/officeart/2005/8/layout/vList2"/>
    <dgm:cxn modelId="{169DBBC5-419E-4AC3-B7B3-0E6914EACDD5}" type="presOf" srcId="{39AF4040-ECC0-43F7-9326-6DD94A060839}" destId="{8CC398DB-AEDA-4147-B470-C33B9382203F}" srcOrd="0" destOrd="0" presId="urn:microsoft.com/office/officeart/2005/8/layout/vList2"/>
    <dgm:cxn modelId="{DAD17AD2-1B98-4405-A7F1-FF4F91C29F2D}" srcId="{391F440F-5EA9-48D8-9C7B-6DB76715070F}" destId="{39AF4040-ECC0-43F7-9326-6DD94A060839}" srcOrd="3" destOrd="0" parTransId="{D97D9D29-37BB-4571-8B72-A274687B7EE1}" sibTransId="{B4091C9C-813E-45DC-9F29-4D6080C42BDE}"/>
    <dgm:cxn modelId="{F3392BD6-6993-4BF4-AE53-79BC9F90095A}" type="presOf" srcId="{05E2D9C2-0C9D-4C15-B507-7A4A0880862C}" destId="{A64D8954-106A-4EAE-9141-34BB0847C826}" srcOrd="0" destOrd="0" presId="urn:microsoft.com/office/officeart/2005/8/layout/vList2"/>
    <dgm:cxn modelId="{452577E0-9EF9-442E-81BF-8C883143DE64}" type="presOf" srcId="{C8849EF3-35B0-4CFE-A24C-2C9DF25D73DC}" destId="{7B4FC747-BC3E-4ED9-A436-09AFF374D32B}" srcOrd="0" destOrd="0" presId="urn:microsoft.com/office/officeart/2005/8/layout/vList2"/>
    <dgm:cxn modelId="{353959F2-2BA7-4F1A-8A26-56A0E6AB31DD}" srcId="{391F440F-5EA9-48D8-9C7B-6DB76715070F}" destId="{C8849EF3-35B0-4CFE-A24C-2C9DF25D73DC}" srcOrd="2" destOrd="0" parTransId="{02C33811-F9EE-445A-B50F-66E09968F5DF}" sibTransId="{DC2C5479-4223-4E2E-9B38-D3C740E7467F}"/>
    <dgm:cxn modelId="{D8B6891F-6C6B-4BC9-9487-708904B63F62}" type="presParOf" srcId="{F4674EB0-5A9F-412F-A84A-B1E9D4931CE4}" destId="{A64D8954-106A-4EAE-9141-34BB0847C826}" srcOrd="0" destOrd="0" presId="urn:microsoft.com/office/officeart/2005/8/layout/vList2"/>
    <dgm:cxn modelId="{CFD838C9-B04F-4F81-B6A7-B5590EDC3A1B}" type="presParOf" srcId="{F4674EB0-5A9F-412F-A84A-B1E9D4931CE4}" destId="{9A49710C-C0A7-4F7B-AC7B-444EFFE898F3}" srcOrd="1" destOrd="0" presId="urn:microsoft.com/office/officeart/2005/8/layout/vList2"/>
    <dgm:cxn modelId="{D740D109-10F6-4CFE-9A12-D5440CF7D0DA}" type="presParOf" srcId="{F4674EB0-5A9F-412F-A84A-B1E9D4931CE4}" destId="{A1439A7B-EF42-4B1A-9702-4CA0C01590B5}" srcOrd="2" destOrd="0" presId="urn:microsoft.com/office/officeart/2005/8/layout/vList2"/>
    <dgm:cxn modelId="{B989A118-C3EE-4220-9DFF-B6124F88318D}" type="presParOf" srcId="{F4674EB0-5A9F-412F-A84A-B1E9D4931CE4}" destId="{445007DB-73CC-4176-8A72-62793BB647CF}" srcOrd="3" destOrd="0" presId="urn:microsoft.com/office/officeart/2005/8/layout/vList2"/>
    <dgm:cxn modelId="{0E9CAE02-F1B9-44E9-9D83-413ACC803EB9}" type="presParOf" srcId="{F4674EB0-5A9F-412F-A84A-B1E9D4931CE4}" destId="{7B4FC747-BC3E-4ED9-A436-09AFF374D32B}" srcOrd="4" destOrd="0" presId="urn:microsoft.com/office/officeart/2005/8/layout/vList2"/>
    <dgm:cxn modelId="{49CD9D5C-7E61-4A4A-A9C8-652384283A95}" type="presParOf" srcId="{F4674EB0-5A9F-412F-A84A-B1E9D4931CE4}" destId="{DA1E89AE-AC69-41C4-888D-189BB389A8B3}" srcOrd="5" destOrd="0" presId="urn:microsoft.com/office/officeart/2005/8/layout/vList2"/>
    <dgm:cxn modelId="{BB941555-5A54-41A0-81B6-F137E9A87539}" type="presParOf" srcId="{F4674EB0-5A9F-412F-A84A-B1E9D4931CE4}" destId="{8CC398DB-AEDA-4147-B470-C33B9382203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EA690-D58A-4DE0-9276-E5AA505DA213}">
      <dsp:nvSpPr>
        <dsp:cNvPr id="0" name=""/>
        <dsp:cNvSpPr/>
      </dsp:nvSpPr>
      <dsp:spPr>
        <a:xfrm>
          <a:off x="2892" y="407230"/>
          <a:ext cx="2294622" cy="13767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&lt;</a:t>
          </a:r>
        </a:p>
      </dsp:txBody>
      <dsp:txXfrm>
        <a:off x="2892" y="407230"/>
        <a:ext cx="2294622" cy="1376773"/>
      </dsp:txXfrm>
    </dsp:sp>
    <dsp:sp modelId="{22AF57C7-2FBF-4B9C-A9A8-449D1C077437}">
      <dsp:nvSpPr>
        <dsp:cNvPr id="0" name=""/>
        <dsp:cNvSpPr/>
      </dsp:nvSpPr>
      <dsp:spPr>
        <a:xfrm>
          <a:off x="2526977" y="407230"/>
          <a:ext cx="2294622" cy="13767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&gt;</a:t>
          </a:r>
        </a:p>
      </dsp:txBody>
      <dsp:txXfrm>
        <a:off x="2526977" y="407230"/>
        <a:ext cx="2294622" cy="1376773"/>
      </dsp:txXfrm>
    </dsp:sp>
    <dsp:sp modelId="{B980EEA5-33AF-4E12-86EF-67AA1B40F080}">
      <dsp:nvSpPr>
        <dsp:cNvPr id="0" name=""/>
        <dsp:cNvSpPr/>
      </dsp:nvSpPr>
      <dsp:spPr>
        <a:xfrm>
          <a:off x="5051062" y="407230"/>
          <a:ext cx="2294622" cy="13767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&lt;=</a:t>
          </a:r>
        </a:p>
      </dsp:txBody>
      <dsp:txXfrm>
        <a:off x="5051062" y="407230"/>
        <a:ext cx="2294622" cy="1376773"/>
      </dsp:txXfrm>
    </dsp:sp>
    <dsp:sp modelId="{E023014B-1071-4C82-A95C-C83C3735387F}">
      <dsp:nvSpPr>
        <dsp:cNvPr id="0" name=""/>
        <dsp:cNvSpPr/>
      </dsp:nvSpPr>
      <dsp:spPr>
        <a:xfrm>
          <a:off x="7575147" y="407230"/>
          <a:ext cx="2294622" cy="137677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&gt;=</a:t>
          </a:r>
        </a:p>
      </dsp:txBody>
      <dsp:txXfrm>
        <a:off x="7575147" y="407230"/>
        <a:ext cx="2294622" cy="1376773"/>
      </dsp:txXfrm>
    </dsp:sp>
    <dsp:sp modelId="{EE686EEB-A467-4FF1-99D6-4868E29DD429}">
      <dsp:nvSpPr>
        <dsp:cNvPr id="0" name=""/>
        <dsp:cNvSpPr/>
      </dsp:nvSpPr>
      <dsp:spPr>
        <a:xfrm>
          <a:off x="1264934" y="2013466"/>
          <a:ext cx="2294622" cy="137677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==</a:t>
          </a:r>
        </a:p>
      </dsp:txBody>
      <dsp:txXfrm>
        <a:off x="1264934" y="2013466"/>
        <a:ext cx="2294622" cy="1376773"/>
      </dsp:txXfrm>
    </dsp:sp>
    <dsp:sp modelId="{CFE871C0-4449-43F8-9A5F-2D9F1178382D}">
      <dsp:nvSpPr>
        <dsp:cNvPr id="0" name=""/>
        <dsp:cNvSpPr/>
      </dsp:nvSpPr>
      <dsp:spPr>
        <a:xfrm>
          <a:off x="3789020" y="2013466"/>
          <a:ext cx="2294622" cy="13767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&amp;&amp;</a:t>
          </a:r>
        </a:p>
      </dsp:txBody>
      <dsp:txXfrm>
        <a:off x="3789020" y="2013466"/>
        <a:ext cx="2294622" cy="1376773"/>
      </dsp:txXfrm>
    </dsp:sp>
    <dsp:sp modelId="{8CF9A7E8-12C1-45D4-AAEE-87D525945951}">
      <dsp:nvSpPr>
        <dsp:cNvPr id="0" name=""/>
        <dsp:cNvSpPr/>
      </dsp:nvSpPr>
      <dsp:spPr>
        <a:xfrm>
          <a:off x="6313105" y="2013466"/>
          <a:ext cx="2294622" cy="13767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||</a:t>
          </a:r>
        </a:p>
      </dsp:txBody>
      <dsp:txXfrm>
        <a:off x="6313105" y="2013466"/>
        <a:ext cx="2294622" cy="1376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37F00-BBBA-4880-B564-566EC51F42B8}">
      <dsp:nvSpPr>
        <dsp:cNvPr id="0" name=""/>
        <dsp:cNvSpPr/>
      </dsp:nvSpPr>
      <dsp:spPr>
        <a:xfrm>
          <a:off x="269955" y="3019"/>
          <a:ext cx="2916484" cy="17498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&amp;   bitwise and</a:t>
          </a:r>
        </a:p>
      </dsp:txBody>
      <dsp:txXfrm>
        <a:off x="269955" y="3019"/>
        <a:ext cx="2916484" cy="1749890"/>
      </dsp:txXfrm>
    </dsp:sp>
    <dsp:sp modelId="{5D190B33-A684-46C5-880C-B58C7A45F6FA}">
      <dsp:nvSpPr>
        <dsp:cNvPr id="0" name=""/>
        <dsp:cNvSpPr/>
      </dsp:nvSpPr>
      <dsp:spPr>
        <a:xfrm>
          <a:off x="3478089" y="3019"/>
          <a:ext cx="2916484" cy="17498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| bitwise or</a:t>
          </a:r>
        </a:p>
      </dsp:txBody>
      <dsp:txXfrm>
        <a:off x="3478089" y="3019"/>
        <a:ext cx="2916484" cy="1749890"/>
      </dsp:txXfrm>
    </dsp:sp>
    <dsp:sp modelId="{99D2421C-B74E-4A85-B2EC-F4AE5B3E8375}">
      <dsp:nvSpPr>
        <dsp:cNvPr id="0" name=""/>
        <dsp:cNvSpPr/>
      </dsp:nvSpPr>
      <dsp:spPr>
        <a:xfrm>
          <a:off x="6686222" y="3019"/>
          <a:ext cx="2916484" cy="17498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&gt;&gt; shift right</a:t>
          </a:r>
        </a:p>
      </dsp:txBody>
      <dsp:txXfrm>
        <a:off x="6686222" y="3019"/>
        <a:ext cx="2916484" cy="1749890"/>
      </dsp:txXfrm>
    </dsp:sp>
    <dsp:sp modelId="{98F6255D-711B-44E5-9A94-A7B7A8A5C022}">
      <dsp:nvSpPr>
        <dsp:cNvPr id="0" name=""/>
        <dsp:cNvSpPr/>
      </dsp:nvSpPr>
      <dsp:spPr>
        <a:xfrm>
          <a:off x="1874022" y="2044559"/>
          <a:ext cx="2916484" cy="17498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&lt;&lt;  Shift left</a:t>
          </a:r>
        </a:p>
      </dsp:txBody>
      <dsp:txXfrm>
        <a:off x="1874022" y="2044559"/>
        <a:ext cx="2916484" cy="1749890"/>
      </dsp:txXfrm>
    </dsp:sp>
    <dsp:sp modelId="{852ED05E-A293-4A82-BE04-0134A4D57B3C}">
      <dsp:nvSpPr>
        <dsp:cNvPr id="0" name=""/>
        <dsp:cNvSpPr/>
      </dsp:nvSpPr>
      <dsp:spPr>
        <a:xfrm>
          <a:off x="5082155" y="2044559"/>
          <a:ext cx="2916484" cy="17498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^ XOR</a:t>
          </a:r>
        </a:p>
      </dsp:txBody>
      <dsp:txXfrm>
        <a:off x="5082155" y="2044559"/>
        <a:ext cx="2916484" cy="1749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D8954-106A-4EAE-9141-34BB0847C826}">
      <dsp:nvSpPr>
        <dsp:cNvPr id="0" name=""/>
        <dsp:cNvSpPr/>
      </dsp:nvSpPr>
      <dsp:spPr>
        <a:xfrm>
          <a:off x="0" y="37763"/>
          <a:ext cx="6451943" cy="10073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I = I +1</a:t>
          </a:r>
        </a:p>
      </dsp:txBody>
      <dsp:txXfrm>
        <a:off x="49176" y="86939"/>
        <a:ext cx="6353591" cy="909018"/>
      </dsp:txXfrm>
    </dsp:sp>
    <dsp:sp modelId="{A1439A7B-EF42-4B1A-9702-4CA0C01590B5}">
      <dsp:nvSpPr>
        <dsp:cNvPr id="0" name=""/>
        <dsp:cNvSpPr/>
      </dsp:nvSpPr>
      <dsp:spPr>
        <a:xfrm>
          <a:off x="0" y="1166093"/>
          <a:ext cx="6451943" cy="1007370"/>
        </a:xfrm>
        <a:prstGeom prst="roundRect">
          <a:avLst/>
        </a:prstGeom>
        <a:solidFill>
          <a:schemeClr val="accent2">
            <a:hueOff val="459506"/>
            <a:satOff val="8602"/>
            <a:lumOff val="-52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I += 1</a:t>
          </a:r>
        </a:p>
      </dsp:txBody>
      <dsp:txXfrm>
        <a:off x="49176" y="1215269"/>
        <a:ext cx="6353591" cy="909018"/>
      </dsp:txXfrm>
    </dsp:sp>
    <dsp:sp modelId="{7B4FC747-BC3E-4ED9-A436-09AFF374D32B}">
      <dsp:nvSpPr>
        <dsp:cNvPr id="0" name=""/>
        <dsp:cNvSpPr/>
      </dsp:nvSpPr>
      <dsp:spPr>
        <a:xfrm>
          <a:off x="0" y="2294423"/>
          <a:ext cx="6451943" cy="1007370"/>
        </a:xfrm>
        <a:prstGeom prst="roundRect">
          <a:avLst/>
        </a:prstGeom>
        <a:solidFill>
          <a:schemeClr val="accent2">
            <a:hueOff val="919011"/>
            <a:satOff val="17205"/>
            <a:lumOff val="-10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I++ </a:t>
          </a:r>
        </a:p>
      </dsp:txBody>
      <dsp:txXfrm>
        <a:off x="49176" y="2343599"/>
        <a:ext cx="6353591" cy="909018"/>
      </dsp:txXfrm>
    </dsp:sp>
    <dsp:sp modelId="{8CC398DB-AEDA-4147-B470-C33B9382203F}">
      <dsp:nvSpPr>
        <dsp:cNvPr id="0" name=""/>
        <dsp:cNvSpPr/>
      </dsp:nvSpPr>
      <dsp:spPr>
        <a:xfrm>
          <a:off x="0" y="3422753"/>
          <a:ext cx="6451943" cy="1007370"/>
        </a:xfrm>
        <a:prstGeom prst="roundRect">
          <a:avLst/>
        </a:prstGeom>
        <a:solidFill>
          <a:schemeClr val="accent2">
            <a:hueOff val="1378517"/>
            <a:satOff val="25807"/>
            <a:lumOff val="-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++I</a:t>
          </a:r>
        </a:p>
      </dsp:txBody>
      <dsp:txXfrm>
        <a:off x="49176" y="3471929"/>
        <a:ext cx="6353591" cy="909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A8CC18-0310-4E0C-953C-2665543B0AC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F915D5-9E70-434E-946F-ABEE16218D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22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C18-0310-4E0C-953C-2665543B0AC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15D5-9E70-434E-946F-ABEE1621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2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C18-0310-4E0C-953C-2665543B0AC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15D5-9E70-434E-946F-ABEE1621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0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C18-0310-4E0C-953C-2665543B0AC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15D5-9E70-434E-946F-ABEE1621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C18-0310-4E0C-953C-2665543B0AC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15D5-9E70-434E-946F-ABEE16218D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70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C18-0310-4E0C-953C-2665543B0AC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15D5-9E70-434E-946F-ABEE1621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9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C18-0310-4E0C-953C-2665543B0AC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15D5-9E70-434E-946F-ABEE1621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4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C18-0310-4E0C-953C-2665543B0AC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15D5-9E70-434E-946F-ABEE1621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0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C18-0310-4E0C-953C-2665543B0AC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15D5-9E70-434E-946F-ABEE1621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0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C18-0310-4E0C-953C-2665543B0AC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15D5-9E70-434E-946F-ABEE1621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5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C18-0310-4E0C-953C-2665543B0AC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15D5-9E70-434E-946F-ABEE1621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2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3A8CC18-0310-4E0C-953C-2665543B0AC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9F915D5-9E70-434E-946F-ABEE1621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2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5207-F1D1-49AF-89FD-32DD16F85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313735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6A515-E534-4CAE-91C2-1D1E2DD9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09" y="873457"/>
            <a:ext cx="3273042" cy="522254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9A2E-C6B9-4C76-80D5-14A160F8F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081" y="873457"/>
            <a:ext cx="6020790" cy="52225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-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*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/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%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77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9590-0210-42B0-84A4-8882C41E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Logical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7E525A-5229-446E-AC98-52A10B2A0C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215866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876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52C8-3906-4C8D-8DEB-37BF6FCB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Bitwise Operations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DC0A9F-9C24-4593-ABDB-29B2EF3085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911779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89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B6D5-FFD6-42EB-A219-E734F267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dirty="0"/>
              <a:t>Incrementing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04E313-66E6-4810-B086-2DCBD8B6C1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618726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592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8D38C6B6-5BC0-4DAB-AD32-E34D12D07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6621" y="2093789"/>
            <a:ext cx="2896569" cy="28965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A3744-E0D2-4F9E-B28D-122142A27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977" y="2057400"/>
            <a:ext cx="6524894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Associativity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0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DAD866-1FBD-48F8-9792-EC09F762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600" b="1" cap="all"/>
              <a:t>Conditional Statements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C0CE0220-BB56-4A3E-8735-F4DCCE988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6178" y="741172"/>
            <a:ext cx="3279644" cy="32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4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keleton">
            <a:extLst>
              <a:ext uri="{FF2B5EF4-FFF2-40B4-BE49-F238E27FC236}">
                <a16:creationId xmlns:a16="http://schemas.microsoft.com/office/drawing/2014/main" id="{56C1DD5D-8C61-4406-9392-BAC373798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6621" y="2093789"/>
            <a:ext cx="2896569" cy="28965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36C32-AFC5-410E-80F3-F012B32EA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977" y="2057400"/>
            <a:ext cx="6524894" cy="4038600"/>
          </a:xfrm>
        </p:spPr>
        <p:txBody>
          <a:bodyPr>
            <a:normAutofit/>
          </a:bodyPr>
          <a:lstStyle/>
          <a:p>
            <a:r>
              <a:rPr lang="en-US" sz="4000" dirty="0"/>
              <a:t>If</a:t>
            </a:r>
          </a:p>
          <a:p>
            <a:r>
              <a:rPr lang="en-US" sz="4000" dirty="0"/>
              <a:t>If Else</a:t>
            </a:r>
          </a:p>
          <a:p>
            <a:r>
              <a:rPr lang="en-US" sz="4000" dirty="0"/>
              <a:t>Else if</a:t>
            </a:r>
          </a:p>
          <a:p>
            <a:r>
              <a:rPr lang="en-US" sz="4000" dirty="0"/>
              <a:t>Switch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4718169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Corbel</vt:lpstr>
      <vt:lpstr>Basis</vt:lpstr>
      <vt:lpstr>Operator</vt:lpstr>
      <vt:lpstr>Arithmetic</vt:lpstr>
      <vt:lpstr>Logical</vt:lpstr>
      <vt:lpstr>Bitwise Operations</vt:lpstr>
      <vt:lpstr>Incrementing</vt:lpstr>
      <vt:lpstr>PowerPoint Presentation</vt:lpstr>
      <vt:lpstr>Conditional Statements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</dc:title>
  <dc:creator>Eldiiar Dzhunusov</dc:creator>
  <cp:lastModifiedBy>Eldiiar Dzhunusov</cp:lastModifiedBy>
  <cp:revision>2</cp:revision>
  <dcterms:created xsi:type="dcterms:W3CDTF">2020-10-26T14:00:50Z</dcterms:created>
  <dcterms:modified xsi:type="dcterms:W3CDTF">2020-10-26T14:41:36Z</dcterms:modified>
</cp:coreProperties>
</file>