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b04de942978f7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b04de942978f7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b04de942978f79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b04de942978f79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b04de942978f79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b04de942978f79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b04de942978f7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b04de942978f7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30982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f30982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1cxndxtoWqtH9XeKr9EHAu-ulJHbgULS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2dBsgnPdBFwKGjV8Wsc7v-hfFLRYKBqF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4D5JrBDhJ5iuxjp0ZvVKaBhPB_6ZhSWU/view" TargetMode="External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://localhost:42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500" y="1247775"/>
            <a:ext cx="39433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648600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4934400"/>
            <a:ext cx="9144000" cy="209100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275312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matic SC"/>
                <a:ea typeface="Amatic SC"/>
                <a:cs typeface="Amatic SC"/>
                <a:sym typeface="Amatic SC"/>
              </a:rPr>
              <a:t>Proyecto final CFGS Desarrollo de Aplicaciones Multiplataforma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75" y="3210325"/>
            <a:ext cx="9144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latin typeface="Amatic SC"/>
                <a:ea typeface="Amatic SC"/>
                <a:cs typeface="Amatic SC"/>
                <a:sym typeface="Amatic SC"/>
              </a:rPr>
              <a:t>ARANCHA FERNÁNDEZ ARGÜELLES</a:t>
            </a:r>
            <a:endParaRPr b="1" sz="3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4124725"/>
            <a:ext cx="869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matic SC"/>
                <a:ea typeface="Amatic SC"/>
                <a:cs typeface="Amatic SC"/>
                <a:sym typeface="Amatic SC"/>
              </a:rPr>
              <a:t>CURSO 2020-2021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363" y="51075"/>
            <a:ext cx="882875" cy="3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72000" y="469075"/>
            <a:ext cx="457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QUIZCARD</a:t>
            </a:r>
            <a:endParaRPr b="1" sz="37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-73700" y="370875"/>
            <a:ext cx="9270300" cy="12300"/>
          </a:xfrm>
          <a:prstGeom prst="straightConnector1">
            <a:avLst/>
          </a:prstGeom>
          <a:noFill/>
          <a:ln cap="flat" cmpd="sng" w="19050">
            <a:solidFill>
              <a:srgbClr val="28A74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-61450" y="5019150"/>
            <a:ext cx="9258000" cy="21300"/>
          </a:xfrm>
          <a:prstGeom prst="straightConnector1">
            <a:avLst/>
          </a:prstGeom>
          <a:noFill/>
          <a:ln cap="flat" cmpd="sng" w="19050">
            <a:solidFill>
              <a:srgbClr val="28A74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4" title="Demo_QuizCar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25" y="1604275"/>
            <a:ext cx="3598466" cy="26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136225" y="2661500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PÍCATE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 CON TUS AMIGOS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¡E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N TIEMPO REAL!</a:t>
            </a:r>
            <a:endParaRPr b="1" sz="24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131200" y="2082750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BARRA LIBRE :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VOCABULARIO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 PARA TODOS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131200" y="3779275"/>
            <a:ext cx="190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ABRIR,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JUGAR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…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131200" y="3256600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DIVIÉRTETE CON SUS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4 MODALIDADES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 DE JUEGO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136225" y="1528075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PRACTICAR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IDIOMAS</a:t>
            </a: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SIN DORMIRSE EN EL INTENTO</a:t>
            </a:r>
            <a:endParaRPr b="1"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0" y="469075"/>
            <a:ext cx="4657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latin typeface="Amatic SC"/>
                <a:ea typeface="Amatic SC"/>
                <a:cs typeface="Amatic SC"/>
                <a:sym typeface="Amatic SC"/>
              </a:rPr>
              <a:t>QUÉ ES</a:t>
            </a:r>
            <a:endParaRPr b="1" sz="3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0" y="-45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matic SC"/>
                <a:ea typeface="Amatic SC"/>
                <a:cs typeface="Amatic SC"/>
                <a:sym typeface="Amatic SC"/>
              </a:rPr>
              <a:t>ARANCHA FERNÁNDEZ ARGÜELLES</a:t>
            </a:r>
            <a:endParaRPr sz="1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874750" y="3779275"/>
            <a:ext cx="324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¡Y LISTO!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363" y="51075"/>
            <a:ext cx="882875" cy="3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300800" y="469075"/>
            <a:ext cx="4843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USER?</a:t>
            </a:r>
            <a:endParaRPr b="1" sz="37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flipH="1" rot="10800000">
            <a:off x="-73700" y="370875"/>
            <a:ext cx="9270300" cy="12300"/>
          </a:xfrm>
          <a:prstGeom prst="straightConnector1">
            <a:avLst/>
          </a:prstGeom>
          <a:noFill/>
          <a:ln cap="flat" cmpd="sng" w="19050">
            <a:solidFill>
              <a:srgbClr val="28A74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-61450" y="5019150"/>
            <a:ext cx="9258000" cy="21300"/>
          </a:xfrm>
          <a:prstGeom prst="straightConnector1">
            <a:avLst/>
          </a:prstGeom>
          <a:noFill/>
          <a:ln cap="flat" cmpd="sng" w="19050">
            <a:solidFill>
              <a:srgbClr val="28A74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4131200" y="3682950"/>
            <a:ext cx="252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MARCHANDO UNA DE…</a:t>
            </a:r>
            <a:endParaRPr b="1" sz="24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131200" y="2026675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Char char="-"/>
            </a:pP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HAY ALGO QUE IMPORTA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‘MAZO’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131200" y="2570800"/>
            <a:ext cx="499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Son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los mazos los que tienen al user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, y es el user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el que quiere que sean los mazos el user… (¡?¿!)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136225" y="1528075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NO BUSCO UNA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RELACIÓN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, GRACIAS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0" y="469075"/>
            <a:ext cx="4412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latin typeface="Amatic SC"/>
                <a:ea typeface="Amatic SC"/>
                <a:cs typeface="Amatic SC"/>
                <a:sym typeface="Amatic SC"/>
              </a:rPr>
              <a:t>¿Y EL</a:t>
            </a:r>
            <a:endParaRPr b="1" sz="3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0" y="-45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matic SC"/>
                <a:ea typeface="Amatic SC"/>
                <a:cs typeface="Amatic SC"/>
                <a:sym typeface="Amatic SC"/>
              </a:rPr>
              <a:t>ARANCHA FERNÁNDEZ ARGÜELLES</a:t>
            </a:r>
            <a:endParaRPr sz="1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477000" y="3682950"/>
            <a:ext cx="264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LOGIN</a:t>
            </a:r>
            <a:endParaRPr b="1" sz="24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00" y="1463600"/>
            <a:ext cx="3709400" cy="27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363" y="51075"/>
            <a:ext cx="882875" cy="3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4572000" y="469075"/>
            <a:ext cx="457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FIRESTORE</a:t>
            </a:r>
            <a:endParaRPr b="1" sz="37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 flipH="1" rot="10800000">
            <a:off x="-73700" y="370875"/>
            <a:ext cx="9270300" cy="12300"/>
          </a:xfrm>
          <a:prstGeom prst="straightConnector1">
            <a:avLst/>
          </a:prstGeom>
          <a:noFill/>
          <a:ln cap="flat" cmpd="sng" w="19050">
            <a:solidFill>
              <a:srgbClr val="28A74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-61450" y="5019150"/>
            <a:ext cx="9258000" cy="21300"/>
          </a:xfrm>
          <a:prstGeom prst="straightConnector1">
            <a:avLst/>
          </a:prstGeom>
          <a:noFill/>
          <a:ln cap="flat" cmpd="sng" w="19050">
            <a:solidFill>
              <a:srgbClr val="28A74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4136225" y="3118700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Char char="-"/>
            </a:pP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ACTUALÍZAME,</a:t>
            </a: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PERO NO TE PASES...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600375" y="3682950"/>
            <a:ext cx="35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OFF-LINE</a:t>
            </a: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 :(</a:t>
            </a:r>
            <a:endParaRPr b="1"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131200" y="2026675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¿QUIÉN DIJO JSON? :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DOCUMENTOS Y COLECCIONES</a:t>
            </a:r>
            <a:endParaRPr b="1" sz="24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131200" y="2570800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¡¡LO QUIERO TODO!!</a:t>
            </a: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…</a:t>
            </a: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¿O QUIZÁS NO?</a:t>
            </a:r>
            <a:endParaRPr b="1"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136225" y="1528075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SE BUSCAN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OBSERVABLES </a:t>
            </a: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PARA T</a:t>
            </a: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RABAJO FULL-REMOTE </a:t>
            </a:r>
            <a:endParaRPr b="1" sz="24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0" y="469075"/>
            <a:ext cx="4657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latin typeface="Amatic SC"/>
                <a:ea typeface="Amatic SC"/>
                <a:cs typeface="Amatic SC"/>
                <a:sym typeface="Amatic SC"/>
              </a:rPr>
              <a:t>POR QUÉ</a:t>
            </a:r>
            <a:endParaRPr b="1" sz="3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131200" y="3682950"/>
            <a:ext cx="16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Char char="-"/>
            </a:pP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BYE BYE</a:t>
            </a: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...</a:t>
            </a:r>
            <a:endParaRPr b="1"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0" y="-45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matic SC"/>
                <a:ea typeface="Amatic SC"/>
                <a:cs typeface="Amatic SC"/>
                <a:sym typeface="Amatic SC"/>
              </a:rPr>
              <a:t>ARANCHA FERNÁNDEZ ARGÜELLES</a:t>
            </a:r>
            <a:endParaRPr sz="1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9" name="Google Shape;109;p16" title="AranchaFernandezArguelles_DAM06-21_Firestore-QuizCar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800" y="1604275"/>
            <a:ext cx="3623200" cy="27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363" y="51075"/>
            <a:ext cx="882875" cy="3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572000" y="469075"/>
            <a:ext cx="457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ANGULAR</a:t>
            </a:r>
            <a:endParaRPr b="1" sz="37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flipH="1" rot="10800000">
            <a:off x="-73700" y="370875"/>
            <a:ext cx="9270300" cy="12300"/>
          </a:xfrm>
          <a:prstGeom prst="straightConnector1">
            <a:avLst/>
          </a:prstGeom>
          <a:noFill/>
          <a:ln cap="flat" cmpd="sng" w="19050">
            <a:solidFill>
              <a:srgbClr val="28A74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-61450" y="5019150"/>
            <a:ext cx="9258000" cy="21300"/>
          </a:xfrm>
          <a:prstGeom prst="straightConnector1">
            <a:avLst/>
          </a:prstGeom>
          <a:noFill/>
          <a:ln cap="flat" cmpd="sng" w="19050">
            <a:solidFill>
              <a:srgbClr val="28A74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4136225" y="3118700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...CON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JAVASCRIPT/TYPESCRIPT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(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¡LO DE SIEMPRE!</a:t>
            </a: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b="1" sz="24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600375" y="3682950"/>
            <a:ext cx="35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¡HASTA QUE EL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COVID</a:t>
            </a: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OS SEPARE!</a:t>
            </a:r>
            <a:endParaRPr b="1"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131200" y="2026675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POSIBLE ADAPTACIÓN A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MOBILE</a:t>
            </a:r>
            <a:endParaRPr b="1" sz="24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131200" y="2570800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LO ÚLTIMO EN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FRONT-END</a:t>
            </a: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...</a:t>
            </a:r>
            <a:endParaRPr b="1"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136225" y="1528075"/>
            <a:ext cx="49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-"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TECNOLOGÍA </a:t>
            </a:r>
            <a:r>
              <a:rPr b="1" lang="es" sz="24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MULTIPLATAFORMA</a:t>
            </a:r>
            <a:endParaRPr b="1" sz="24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0" y="469075"/>
            <a:ext cx="4657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latin typeface="Amatic SC"/>
                <a:ea typeface="Amatic SC"/>
                <a:cs typeface="Amatic SC"/>
                <a:sym typeface="Amatic SC"/>
              </a:rPr>
              <a:t>POR </a:t>
            </a:r>
            <a:r>
              <a:rPr b="1" lang="es" sz="3700">
                <a:latin typeface="Amatic SC"/>
                <a:ea typeface="Amatic SC"/>
                <a:cs typeface="Amatic SC"/>
                <a:sym typeface="Amatic SC"/>
              </a:rPr>
              <a:t>QUÉ</a:t>
            </a:r>
            <a:endParaRPr b="1" sz="3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131200" y="3682950"/>
            <a:ext cx="16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Char char="-"/>
            </a:pPr>
            <a:r>
              <a:rPr b="1" lang="e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JUNT@S...</a:t>
            </a:r>
            <a:endParaRPr b="1"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5" name="Google Shape;125;p17" title="AranchaFernandezArguelles_DAM06-21_Codigo-QuizCar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909075"/>
            <a:ext cx="3826400" cy="2025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0" y="-45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matic SC"/>
                <a:ea typeface="Amatic SC"/>
                <a:cs typeface="Amatic SC"/>
                <a:sym typeface="Amatic SC"/>
              </a:rPr>
              <a:t>ARANCHA FERNÁNDEZ ARGÜELLES</a:t>
            </a:r>
            <a:endParaRPr sz="1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01" y="4437025"/>
            <a:ext cx="1336343" cy="4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0" y="0"/>
            <a:ext cx="9144000" cy="648600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0" y="4934400"/>
            <a:ext cx="9144000" cy="209100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0" y="7719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matic SC"/>
                <a:ea typeface="Amatic SC"/>
                <a:cs typeface="Amatic SC"/>
                <a:sym typeface="Amatic SC"/>
              </a:rPr>
              <a:t>Proyecto final CFGS Desarrollo de Aplicaciones Multiplataforma</a:t>
            </a:r>
            <a:endParaRPr sz="1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-75" y="1000525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Amatic SC"/>
                <a:ea typeface="Amatic SC"/>
                <a:cs typeface="Amatic SC"/>
                <a:sym typeface="Amatic SC"/>
              </a:rPr>
              <a:t>ARANCHA FERNÁNDEZ ARGÜELLES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0" y="132635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matic SC"/>
                <a:ea typeface="Amatic SC"/>
                <a:cs typeface="Amatic SC"/>
                <a:sym typeface="Amatic SC"/>
              </a:rPr>
              <a:t>CURSO 2020-2021</a:t>
            </a:r>
            <a:endParaRPr sz="1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" name="Google Shape;137;p18">
            <a:hlinkClick r:id="rId4"/>
          </p:cNvPr>
          <p:cNvSpPr txBox="1"/>
          <p:nvPr/>
        </p:nvSpPr>
        <p:spPr>
          <a:xfrm>
            <a:off x="-75" y="2143525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600">
                <a:solidFill>
                  <a:srgbClr val="28A745"/>
                </a:solidFill>
                <a:latin typeface="Amatic SC"/>
                <a:ea typeface="Amatic SC"/>
                <a:cs typeface="Amatic SC"/>
                <a:sym typeface="Amatic SC"/>
              </a:rPr>
              <a:t>¿JUGAMOS?</a:t>
            </a:r>
            <a:endParaRPr b="1" sz="6600">
              <a:solidFill>
                <a:srgbClr val="28A74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