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1993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4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22363"/>
            <a:ext cx="6119416" cy="2387600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602038"/>
            <a:ext cx="5399485" cy="1655762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1376-3045-48B0-912C-FC08861BBE55}" type="datetimeFigureOut">
              <a:rPr lang="en-GB" smtClean="0"/>
              <a:t>01/10/2017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3E46B-5002-47AE-A53A-FA1FDA2F5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252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1376-3045-48B0-912C-FC08861BBE55}" type="datetimeFigureOut">
              <a:rPr lang="en-GB" smtClean="0"/>
              <a:t>01/10/2017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3E46B-5002-47AE-A53A-FA1FDA2F5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899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65125"/>
            <a:ext cx="1552352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65125"/>
            <a:ext cx="4567064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1376-3045-48B0-912C-FC08861BBE55}" type="datetimeFigureOut">
              <a:rPr lang="en-GB" smtClean="0"/>
              <a:t>01/10/2017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3E46B-5002-47AE-A53A-FA1FDA2F5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573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1376-3045-48B0-912C-FC08861BBE55}" type="datetimeFigureOut">
              <a:rPr lang="en-GB" smtClean="0"/>
              <a:t>01/10/2017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3E46B-5002-47AE-A53A-FA1FDA2F5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952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09740"/>
            <a:ext cx="6209407" cy="2852737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589465"/>
            <a:ext cx="6209407" cy="150018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1376-3045-48B0-912C-FC08861BBE55}" type="datetimeFigureOut">
              <a:rPr lang="en-GB" smtClean="0"/>
              <a:t>01/10/2017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3E46B-5002-47AE-A53A-FA1FDA2F5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6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825625"/>
            <a:ext cx="3059708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825625"/>
            <a:ext cx="3059708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1376-3045-48B0-912C-FC08861BBE55}" type="datetimeFigureOut">
              <a:rPr lang="en-GB" smtClean="0"/>
              <a:t>01/10/2017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3E46B-5002-47AE-A53A-FA1FDA2F5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40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65127"/>
            <a:ext cx="620940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681163"/>
            <a:ext cx="3045646" cy="823912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505075"/>
            <a:ext cx="304564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681163"/>
            <a:ext cx="3060646" cy="823912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505075"/>
            <a:ext cx="306064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1376-3045-48B0-912C-FC08861BBE55}" type="datetimeFigureOut">
              <a:rPr lang="en-GB" smtClean="0"/>
              <a:t>01/10/2017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3E46B-5002-47AE-A53A-FA1FDA2F5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84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1376-3045-48B0-912C-FC08861BBE55}" type="datetimeFigureOut">
              <a:rPr lang="en-GB" smtClean="0"/>
              <a:t>01/10/2017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3E46B-5002-47AE-A53A-FA1FDA2F5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74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1376-3045-48B0-912C-FC08861BBE55}" type="datetimeFigureOut">
              <a:rPr lang="en-GB" smtClean="0"/>
              <a:t>01/10/2017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3E46B-5002-47AE-A53A-FA1FDA2F5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203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57200"/>
            <a:ext cx="2321966" cy="160020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987427"/>
            <a:ext cx="3644652" cy="4873625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057400"/>
            <a:ext cx="2321966" cy="3811588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1376-3045-48B0-912C-FC08861BBE55}" type="datetimeFigureOut">
              <a:rPr lang="en-GB" smtClean="0"/>
              <a:t>01/10/2017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3E46B-5002-47AE-A53A-FA1FDA2F5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675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57200"/>
            <a:ext cx="2321966" cy="160020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987427"/>
            <a:ext cx="3644652" cy="4873625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057400"/>
            <a:ext cx="2321966" cy="3811588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1376-3045-48B0-912C-FC08861BBE55}" type="datetimeFigureOut">
              <a:rPr lang="en-GB" smtClean="0"/>
              <a:t>01/10/2017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3E46B-5002-47AE-A53A-FA1FDA2F5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77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65127"/>
            <a:ext cx="62094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825625"/>
            <a:ext cx="62094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356352"/>
            <a:ext cx="1619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B1376-3045-48B0-912C-FC08861BBE55}" type="datetimeFigureOut">
              <a:rPr lang="en-GB" smtClean="0"/>
              <a:t>01/10/2017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356352"/>
            <a:ext cx="2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356352"/>
            <a:ext cx="1619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3E46B-5002-47AE-A53A-FA1FDA2F5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544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759672" y="58722"/>
            <a:ext cx="4658686" cy="4658686"/>
          </a:xfrm>
          <a:prstGeom prst="ellipse">
            <a:avLst/>
          </a:prstGeom>
          <a:ln w="762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4000"/>
          </a:p>
        </p:txBody>
      </p:sp>
      <p:cxnSp>
        <p:nvCxnSpPr>
          <p:cNvPr id="6" name="Straight Connector 5"/>
          <p:cNvCxnSpPr/>
          <p:nvPr/>
        </p:nvCxnSpPr>
        <p:spPr>
          <a:xfrm>
            <a:off x="196523" y="2471955"/>
            <a:ext cx="5567579" cy="4272794"/>
          </a:xfrm>
          <a:prstGeom prst="line">
            <a:avLst/>
          </a:prstGeom>
          <a:ln w="1524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4089016" y="2388066"/>
            <a:ext cx="2280624" cy="1750248"/>
          </a:xfrm>
          <a:prstGeom prst="line">
            <a:avLst/>
          </a:pr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089016" y="1174459"/>
            <a:ext cx="1966689" cy="1213606"/>
          </a:xfrm>
          <a:prstGeom prst="line">
            <a:avLst/>
          </a:prstGeom>
          <a:ln>
            <a:headEnd type="arrow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71214" y="1183865"/>
            <a:ext cx="645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38710" y="4009523"/>
            <a:ext cx="645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49277" y="2158020"/>
            <a:ext cx="645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40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ω</a:t>
            </a:r>
            <a:endParaRPr lang="en-GB" sz="4000" i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6" name="Arc 25"/>
          <p:cNvSpPr/>
          <p:nvPr/>
        </p:nvSpPr>
        <p:spPr>
          <a:xfrm>
            <a:off x="3858970" y="2158020"/>
            <a:ext cx="460090" cy="460090"/>
          </a:xfrm>
          <a:prstGeom prst="arc">
            <a:avLst>
              <a:gd name="adj1" fmla="val 16200000"/>
              <a:gd name="adj2" fmla="val 8204653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40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4EB5C2-DD45-46F6-ABFC-A2EB5853EEBD}"/>
              </a:ext>
            </a:extLst>
          </p:cNvPr>
          <p:cNvCxnSpPr>
            <a:cxnSpLocks/>
          </p:cNvCxnSpPr>
          <p:nvPr/>
        </p:nvCxnSpPr>
        <p:spPr>
          <a:xfrm>
            <a:off x="4089164" y="2397471"/>
            <a:ext cx="2376235" cy="1823624"/>
          </a:xfrm>
          <a:prstGeom prst="line">
            <a:avLst/>
          </a:pr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689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CMU Serif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</dc:creator>
  <cp:lastModifiedBy>Sam</cp:lastModifiedBy>
  <cp:revision>3</cp:revision>
  <dcterms:created xsi:type="dcterms:W3CDTF">2017-09-09T14:04:42Z</dcterms:created>
  <dcterms:modified xsi:type="dcterms:W3CDTF">2017-10-01T18:26:21Z</dcterms:modified>
</cp:coreProperties>
</file>