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400" d="100"/>
          <a:sy n="400" d="100"/>
        </p:scale>
        <p:origin x="-30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 flipH="1" flipV="1">
            <a:off x="911506" y="628485"/>
            <a:ext cx="23633" cy="74153"/>
          </a:xfrm>
          <a:prstGeom prst="straightConnector1">
            <a:avLst/>
          </a:prstGeom>
          <a:ln w="952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4676" y="2381"/>
            <a:ext cx="333152" cy="10453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0532" y="39077"/>
            <a:ext cx="83280" cy="740582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8375" y="145256"/>
            <a:ext cx="110621" cy="638282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446" y="287543"/>
            <a:ext cx="4400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GB" sz="1200" b="1" baseline="-25000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n-GB" sz="1600" b="1" baseline="-25000" dirty="0">
              <a:solidFill>
                <a:schemeClr val="accent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641" y="111261"/>
            <a:ext cx="34176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GB" sz="1200" b="1" baseline="-250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endParaRPr lang="en-GB" sz="1600" b="1" baseline="-25000" dirty="0">
              <a:solidFill>
                <a:schemeClr val="accent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3506" y="840158"/>
            <a:ext cx="3513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9000" y="692729"/>
            <a:ext cx="3609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38375" y="681037"/>
            <a:ext cx="278419" cy="106066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939713" y="581143"/>
            <a:ext cx="23633" cy="74153"/>
          </a:xfrm>
          <a:prstGeom prst="straightConnector1">
            <a:avLst/>
          </a:prstGeom>
          <a:ln w="952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4943" y="76920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90966" y="676261"/>
            <a:ext cx="59500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dirty="0" err="1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GB" sz="1200" b="1" baseline="-25000" dirty="0" err="1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min</a:t>
            </a:r>
            <a:endParaRPr lang="en-GB" sz="1600" b="1" baseline="-25000" dirty="0">
              <a:solidFill>
                <a:schemeClr val="accent6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23</cp:revision>
  <dcterms:created xsi:type="dcterms:W3CDTF">2017-08-05T20:38:20Z</dcterms:created>
  <dcterms:modified xsi:type="dcterms:W3CDTF">2017-08-13T23:24:46Z</dcterms:modified>
</cp:coreProperties>
</file>