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6" autoAdjust="0"/>
    <p:restoredTop sz="94660"/>
  </p:normalViewPr>
  <p:slideViewPr>
    <p:cSldViewPr snapToGrid="0">
      <p:cViewPr varScale="1">
        <p:scale>
          <a:sx n="269" d="100"/>
          <a:sy n="269" d="100"/>
        </p:scale>
        <p:origin x="381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530264"/>
            <a:ext cx="1530191" cy="1128031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1701796"/>
            <a:ext cx="1350169" cy="782271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0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172505"/>
            <a:ext cx="388174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172505"/>
            <a:ext cx="1142018" cy="27458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5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807773"/>
            <a:ext cx="1552694" cy="1347786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2168310"/>
            <a:ext cx="1552694" cy="70876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862523"/>
            <a:ext cx="765096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862523"/>
            <a:ext cx="765096" cy="2055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72506"/>
            <a:ext cx="1552694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794272"/>
            <a:ext cx="761579" cy="389260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1183532"/>
            <a:ext cx="761579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794272"/>
            <a:ext cx="765330" cy="389260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1183532"/>
            <a:ext cx="765330" cy="17407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3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7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216006"/>
            <a:ext cx="580619" cy="756021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466513"/>
            <a:ext cx="911364" cy="2302563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972026"/>
            <a:ext cx="580619" cy="1800799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216006"/>
            <a:ext cx="580619" cy="756021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466513"/>
            <a:ext cx="911364" cy="2302563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972026"/>
            <a:ext cx="580619" cy="1800799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4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172506"/>
            <a:ext cx="155269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862523"/>
            <a:ext cx="155269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3003082"/>
            <a:ext cx="40505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3159-E430-4B34-8D7B-BF797DF95711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3003082"/>
            <a:ext cx="6075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3003082"/>
            <a:ext cx="40505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0B85-DA26-42CE-8220-988CFC7F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/>
        </p:nvSpPr>
        <p:spPr>
          <a:xfrm rot="890770">
            <a:off x="-301764" y="-12417"/>
            <a:ext cx="2162762" cy="3299011"/>
          </a:xfrm>
          <a:custGeom>
            <a:avLst/>
            <a:gdLst>
              <a:gd name="connsiteX0" fmla="*/ 440224 w 2162762"/>
              <a:gd name="connsiteY0" fmla="*/ 623037 h 3299011"/>
              <a:gd name="connsiteX1" fmla="*/ 1032863 w 2162762"/>
              <a:gd name="connsiteY1" fmla="*/ 2858789 h 3299011"/>
              <a:gd name="connsiteX2" fmla="*/ 1722537 w 2162762"/>
              <a:gd name="connsiteY2" fmla="*/ 2675975 h 3299011"/>
              <a:gd name="connsiteX3" fmla="*/ 1547282 w 2162762"/>
              <a:gd name="connsiteY3" fmla="*/ 2014821 h 3299011"/>
              <a:gd name="connsiteX4" fmla="*/ 1453012 w 2162762"/>
              <a:gd name="connsiteY4" fmla="*/ 2033853 h 3299011"/>
              <a:gd name="connsiteX5" fmla="*/ 1093012 w 2162762"/>
              <a:gd name="connsiteY5" fmla="*/ 1673853 h 3299011"/>
              <a:gd name="connsiteX6" fmla="*/ 1312883 w 2162762"/>
              <a:gd name="connsiteY6" fmla="*/ 1342144 h 3299011"/>
              <a:gd name="connsiteX7" fmla="*/ 1366124 w 2162762"/>
              <a:gd name="connsiteY7" fmla="*/ 1331395 h 3299011"/>
              <a:gd name="connsiteX8" fmla="*/ 1270465 w 2162762"/>
              <a:gd name="connsiteY8" fmla="*/ 970516 h 3299011"/>
              <a:gd name="connsiteX9" fmla="*/ 1269946 w 2162762"/>
              <a:gd name="connsiteY9" fmla="*/ 968558 h 3299011"/>
              <a:gd name="connsiteX10" fmla="*/ 1271873 w 2162762"/>
              <a:gd name="connsiteY10" fmla="*/ 968047 h 3299011"/>
              <a:gd name="connsiteX11" fmla="*/ 1335116 w 2162762"/>
              <a:gd name="connsiteY11" fmla="*/ 857188 h 3299011"/>
              <a:gd name="connsiteX12" fmla="*/ 1285656 w 2162762"/>
              <a:gd name="connsiteY12" fmla="*/ 670599 h 3299011"/>
              <a:gd name="connsiteX13" fmla="*/ 1175986 w 2162762"/>
              <a:gd name="connsiteY13" fmla="*/ 605731 h 3299011"/>
              <a:gd name="connsiteX14" fmla="*/ 1173915 w 2162762"/>
              <a:gd name="connsiteY14" fmla="*/ 606280 h 3299011"/>
              <a:gd name="connsiteX15" fmla="*/ 1173358 w 2162762"/>
              <a:gd name="connsiteY15" fmla="*/ 604177 h 3299011"/>
              <a:gd name="connsiteX16" fmla="*/ 1129898 w 2162762"/>
              <a:gd name="connsiteY16" fmla="*/ 440223 h 3299011"/>
              <a:gd name="connsiteX17" fmla="*/ 0 w 2162762"/>
              <a:gd name="connsiteY17" fmla="*/ 367293 h 3299011"/>
              <a:gd name="connsiteX18" fmla="*/ 347983 w 2162762"/>
              <a:gd name="connsiteY18" fmla="*/ 275052 h 3299011"/>
              <a:gd name="connsiteX19" fmla="*/ 347983 w 2162762"/>
              <a:gd name="connsiteY19" fmla="*/ 275055 h 3299011"/>
              <a:gd name="connsiteX20" fmla="*/ 1037657 w 2162762"/>
              <a:gd name="connsiteY20" fmla="*/ 92241 h 3299011"/>
              <a:gd name="connsiteX21" fmla="*/ 1385639 w 2162762"/>
              <a:gd name="connsiteY21" fmla="*/ 0 h 3299011"/>
              <a:gd name="connsiteX22" fmla="*/ 1477880 w 2162762"/>
              <a:gd name="connsiteY22" fmla="*/ 347982 h 3299011"/>
              <a:gd name="connsiteX23" fmla="*/ 1521340 w 2162762"/>
              <a:gd name="connsiteY23" fmla="*/ 511936 h 3299011"/>
              <a:gd name="connsiteX24" fmla="*/ 1521898 w 2162762"/>
              <a:gd name="connsiteY24" fmla="*/ 514039 h 3299011"/>
              <a:gd name="connsiteX25" fmla="*/ 1519827 w 2162762"/>
              <a:gd name="connsiteY25" fmla="*/ 514588 h 3299011"/>
              <a:gd name="connsiteX26" fmla="*/ 1456693 w 2162762"/>
              <a:gd name="connsiteY26" fmla="*/ 625257 h 3299011"/>
              <a:gd name="connsiteX27" fmla="*/ 1506155 w 2162762"/>
              <a:gd name="connsiteY27" fmla="*/ 811856 h 3299011"/>
              <a:gd name="connsiteX28" fmla="*/ 1616002 w 2162762"/>
              <a:gd name="connsiteY28" fmla="*/ 876828 h 3299011"/>
              <a:gd name="connsiteX29" fmla="*/ 1617928 w 2162762"/>
              <a:gd name="connsiteY29" fmla="*/ 876318 h 3299011"/>
              <a:gd name="connsiteX30" fmla="*/ 1618447 w 2162762"/>
              <a:gd name="connsiteY30" fmla="*/ 878275 h 3299011"/>
              <a:gd name="connsiteX31" fmla="*/ 2070519 w 2162762"/>
              <a:gd name="connsiteY31" fmla="*/ 2583734 h 3299011"/>
              <a:gd name="connsiteX32" fmla="*/ 2070521 w 2162762"/>
              <a:gd name="connsiteY32" fmla="*/ 2583733 h 3299011"/>
              <a:gd name="connsiteX33" fmla="*/ 2162762 w 2162762"/>
              <a:gd name="connsiteY33" fmla="*/ 2931715 h 3299011"/>
              <a:gd name="connsiteX34" fmla="*/ 2162760 w 2162762"/>
              <a:gd name="connsiteY34" fmla="*/ 2931716 h 3299011"/>
              <a:gd name="connsiteX35" fmla="*/ 2162760 w 2162762"/>
              <a:gd name="connsiteY35" fmla="*/ 2931717 h 3299011"/>
              <a:gd name="connsiteX36" fmla="*/ 1814778 w 2162762"/>
              <a:gd name="connsiteY36" fmla="*/ 3023958 h 3299011"/>
              <a:gd name="connsiteX37" fmla="*/ 1814778 w 2162762"/>
              <a:gd name="connsiteY37" fmla="*/ 3023957 h 3299011"/>
              <a:gd name="connsiteX38" fmla="*/ 777125 w 2162762"/>
              <a:gd name="connsiteY38" fmla="*/ 3299011 h 3299011"/>
              <a:gd name="connsiteX39" fmla="*/ 777124 w 2162762"/>
              <a:gd name="connsiteY39" fmla="*/ 3299010 h 3299011"/>
              <a:gd name="connsiteX40" fmla="*/ 777122 w 2162762"/>
              <a:gd name="connsiteY40" fmla="*/ 3299011 h 3299011"/>
              <a:gd name="connsiteX41" fmla="*/ 92242 w 2162762"/>
              <a:gd name="connsiteY41" fmla="*/ 715278 h 3299011"/>
              <a:gd name="connsiteX42" fmla="*/ 1 w 2162762"/>
              <a:gd name="connsiteY42" fmla="*/ 367296 h 32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62762" h="3299011">
                <a:moveTo>
                  <a:pt x="440224" y="623037"/>
                </a:moveTo>
                <a:lnTo>
                  <a:pt x="1032863" y="2858789"/>
                </a:lnTo>
                <a:lnTo>
                  <a:pt x="1722537" y="2675975"/>
                </a:lnTo>
                <a:lnTo>
                  <a:pt x="1547282" y="2014821"/>
                </a:lnTo>
                <a:lnTo>
                  <a:pt x="1453012" y="2033853"/>
                </a:lnTo>
                <a:cubicBezTo>
                  <a:pt x="1254189" y="2033853"/>
                  <a:pt x="1093012" y="1872676"/>
                  <a:pt x="1093012" y="1673853"/>
                </a:cubicBezTo>
                <a:cubicBezTo>
                  <a:pt x="1093012" y="1524736"/>
                  <a:pt x="1183674" y="1396794"/>
                  <a:pt x="1312883" y="1342144"/>
                </a:cubicBezTo>
                <a:lnTo>
                  <a:pt x="1366124" y="1331395"/>
                </a:lnTo>
                <a:lnTo>
                  <a:pt x="1270465" y="970516"/>
                </a:lnTo>
                <a:lnTo>
                  <a:pt x="1269946" y="968558"/>
                </a:lnTo>
                <a:lnTo>
                  <a:pt x="1271873" y="968047"/>
                </a:lnTo>
                <a:lnTo>
                  <a:pt x="1335116" y="857188"/>
                </a:lnTo>
                <a:lnTo>
                  <a:pt x="1285656" y="670599"/>
                </a:lnTo>
                <a:lnTo>
                  <a:pt x="1175986" y="605731"/>
                </a:lnTo>
                <a:lnTo>
                  <a:pt x="1173915" y="606280"/>
                </a:lnTo>
                <a:lnTo>
                  <a:pt x="1173358" y="604177"/>
                </a:lnTo>
                <a:lnTo>
                  <a:pt x="1129898" y="440223"/>
                </a:lnTo>
                <a:close/>
                <a:moveTo>
                  <a:pt x="0" y="367293"/>
                </a:moveTo>
                <a:lnTo>
                  <a:pt x="347983" y="275052"/>
                </a:lnTo>
                <a:lnTo>
                  <a:pt x="347983" y="275055"/>
                </a:lnTo>
                <a:lnTo>
                  <a:pt x="1037657" y="92241"/>
                </a:lnTo>
                <a:lnTo>
                  <a:pt x="1385639" y="0"/>
                </a:lnTo>
                <a:lnTo>
                  <a:pt x="1477880" y="347982"/>
                </a:lnTo>
                <a:lnTo>
                  <a:pt x="1521340" y="511936"/>
                </a:lnTo>
                <a:lnTo>
                  <a:pt x="1521898" y="514039"/>
                </a:lnTo>
                <a:lnTo>
                  <a:pt x="1519827" y="514588"/>
                </a:lnTo>
                <a:lnTo>
                  <a:pt x="1456693" y="625257"/>
                </a:lnTo>
                <a:lnTo>
                  <a:pt x="1506155" y="811856"/>
                </a:lnTo>
                <a:lnTo>
                  <a:pt x="1616002" y="876828"/>
                </a:lnTo>
                <a:lnTo>
                  <a:pt x="1617928" y="876318"/>
                </a:lnTo>
                <a:lnTo>
                  <a:pt x="1618447" y="878275"/>
                </a:lnTo>
                <a:lnTo>
                  <a:pt x="2070519" y="2583734"/>
                </a:lnTo>
                <a:lnTo>
                  <a:pt x="2070521" y="2583733"/>
                </a:lnTo>
                <a:lnTo>
                  <a:pt x="2162762" y="2931715"/>
                </a:lnTo>
                <a:lnTo>
                  <a:pt x="2162760" y="2931716"/>
                </a:lnTo>
                <a:lnTo>
                  <a:pt x="2162760" y="2931717"/>
                </a:lnTo>
                <a:lnTo>
                  <a:pt x="1814778" y="3023958"/>
                </a:lnTo>
                <a:lnTo>
                  <a:pt x="1814778" y="3023957"/>
                </a:lnTo>
                <a:lnTo>
                  <a:pt x="777125" y="3299011"/>
                </a:lnTo>
                <a:lnTo>
                  <a:pt x="777124" y="3299010"/>
                </a:lnTo>
                <a:lnTo>
                  <a:pt x="777122" y="3299011"/>
                </a:lnTo>
                <a:lnTo>
                  <a:pt x="92242" y="715278"/>
                </a:lnTo>
                <a:lnTo>
                  <a:pt x="1" y="367296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 rot="875383">
            <a:off x="781508" y="1404749"/>
            <a:ext cx="702192" cy="702192"/>
            <a:chOff x="5730367" y="3709623"/>
            <a:chExt cx="720000" cy="720000"/>
          </a:xfrm>
        </p:grpSpPr>
        <p:sp>
          <p:nvSpPr>
            <p:cNvPr id="12" name="Oval 11"/>
            <p:cNvSpPr/>
            <p:nvPr/>
          </p:nvSpPr>
          <p:spPr>
            <a:xfrm rot="890770">
              <a:off x="5962213" y="3943962"/>
              <a:ext cx="249523" cy="249523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890770">
              <a:off x="5730367" y="4069623"/>
              <a:ext cx="720000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890770">
              <a:off x="6090367" y="3709623"/>
              <a:ext cx="0" cy="72000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890770">
              <a:off x="5835809" y="3815065"/>
              <a:ext cx="509116" cy="50911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890770" flipV="1">
              <a:off x="5835809" y="3815065"/>
              <a:ext cx="509116" cy="50911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8100000">
            <a:off x="1052689" y="2062069"/>
            <a:ext cx="527346" cy="527346"/>
          </a:xfrm>
          <a:prstGeom prst="arc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546175" y="151153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38962" y="65785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β</a:t>
            </a:r>
            <a:endParaRPr lang="en-GB" sz="20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6138" y="236520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endParaRPr lang="en-GB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2592" y="111276"/>
                <a:ext cx="444481" cy="40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GB" sz="20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2" y="111276"/>
                <a:ext cx="444481" cy="409856"/>
              </a:xfrm>
              <a:prstGeom prst="rect">
                <a:avLst/>
              </a:prstGeom>
              <a:blipFill>
                <a:blip r:embed="rId2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692380" y="295942"/>
            <a:ext cx="362281" cy="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7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camsooper</dc:creator>
  <cp:lastModifiedBy>camsooper</cp:lastModifiedBy>
  <cp:revision>4</cp:revision>
  <dcterms:created xsi:type="dcterms:W3CDTF">2017-10-18T20:11:32Z</dcterms:created>
  <dcterms:modified xsi:type="dcterms:W3CDTF">2017-10-18T20:46:35Z</dcterms:modified>
</cp:coreProperties>
</file>