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87" r:id="rId2"/>
    <p:sldId id="288" r:id="rId3"/>
    <p:sldId id="294" r:id="rId4"/>
    <p:sldId id="295" r:id="rId5"/>
    <p:sldId id="289" r:id="rId6"/>
    <p:sldId id="290" r:id="rId7"/>
    <p:sldId id="292" r:id="rId8"/>
    <p:sldId id="291" r:id="rId9"/>
    <p:sldId id="293" r:id="rId10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 userDrawn="1"/>
        </p:nvCxnSpPr>
        <p:spPr>
          <a:xfrm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rot="16200000">
            <a:off x="900113" y="72113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60112" y="36011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60640" y="161634"/>
            <a:ext cx="1478945" cy="1476956"/>
            <a:chOff x="160639" y="161634"/>
            <a:chExt cx="1478945" cy="1476956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919584" y="918590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60639" y="918590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60639" y="161634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19584" y="161634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992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1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8DDF-30C3-4724-9A44-B6557CAC36A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11627EB-1E15-41D5-B14F-335419758D27}"/>
              </a:ext>
            </a:extLst>
          </p:cNvPr>
          <p:cNvSpPr/>
          <p:nvPr/>
        </p:nvSpPr>
        <p:spPr>
          <a:xfrm>
            <a:off x="-1140076" y="121987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D76278-3061-41D5-BAA7-D475F115E73A}"/>
              </a:ext>
            </a:extLst>
          </p:cNvPr>
          <p:cNvGrpSpPr/>
          <p:nvPr/>
        </p:nvGrpSpPr>
        <p:grpSpPr>
          <a:xfrm>
            <a:off x="774112" y="576263"/>
            <a:ext cx="566532" cy="447468"/>
            <a:chOff x="774112" y="576263"/>
            <a:chExt cx="566532" cy="447468"/>
          </a:xfrm>
        </p:grpSpPr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V="1">
              <a:off x="901087" y="576263"/>
              <a:ext cx="439557" cy="318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9ECCA-D5AC-4558-8852-BC252B00F0F0}"/>
                </a:ext>
              </a:extLst>
            </p:cNvPr>
            <p:cNvCxnSpPr>
              <a:cxnSpLocks/>
            </p:cNvCxnSpPr>
            <p:nvPr/>
          </p:nvCxnSpPr>
          <p:spPr>
            <a:xfrm>
              <a:off x="1335882" y="581025"/>
              <a:ext cx="0" cy="3181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81A409-43A5-4189-A193-79224D30E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326" y="576263"/>
              <a:ext cx="4395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611461-6914-42B9-8060-F304710610B4}"/>
                    </a:ext>
                  </a:extLst>
                </p:cNvPr>
                <p:cNvSpPr txBox="1"/>
                <p:nvPr/>
              </p:nvSpPr>
              <p:spPr>
                <a:xfrm>
                  <a:off x="1055326" y="735319"/>
                  <a:ext cx="1163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611461-6914-42B9-8060-F30471061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26" y="735319"/>
                  <a:ext cx="11631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26316" r="-31579"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689F630-CF85-443F-A9DB-6205F5185195}"/>
                </a:ext>
              </a:extLst>
            </p:cNvPr>
            <p:cNvSpPr/>
            <p:nvPr/>
          </p:nvSpPr>
          <p:spPr>
            <a:xfrm>
              <a:off x="774112" y="771731"/>
              <a:ext cx="252000" cy="252000"/>
            </a:xfrm>
            <a:prstGeom prst="arc">
              <a:avLst>
                <a:gd name="adj1" fmla="val 1933029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3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3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9805676-ACED-431B-B7F1-A9B2BE174A2F}"/>
              </a:ext>
            </a:extLst>
          </p:cNvPr>
          <p:cNvGrpSpPr/>
          <p:nvPr/>
        </p:nvGrpSpPr>
        <p:grpSpPr>
          <a:xfrm rot="16200000">
            <a:off x="516731" y="516731"/>
            <a:ext cx="566532" cy="447468"/>
            <a:chOff x="774112" y="576263"/>
            <a:chExt cx="566532" cy="44746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0F08F9-D167-4547-9F63-AEE51E9F4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087" y="576263"/>
              <a:ext cx="439557" cy="31811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F2D78D-8789-43DE-A1D8-84B8B7831B9D}"/>
                </a:ext>
              </a:extLst>
            </p:cNvPr>
            <p:cNvCxnSpPr>
              <a:cxnSpLocks/>
            </p:cNvCxnSpPr>
            <p:nvPr/>
          </p:nvCxnSpPr>
          <p:spPr>
            <a:xfrm>
              <a:off x="1335882" y="581025"/>
              <a:ext cx="0" cy="3181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8A9FB3-03FA-45C6-A069-645DB9E89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326" y="576263"/>
              <a:ext cx="4395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172921-67E0-437F-BC05-27DEC1CF7AE5}"/>
                    </a:ext>
                  </a:extLst>
                </p:cNvPr>
                <p:cNvSpPr txBox="1"/>
                <p:nvPr/>
              </p:nvSpPr>
              <p:spPr>
                <a:xfrm rot="5400000">
                  <a:off x="1068022" y="738014"/>
                  <a:ext cx="1163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172921-67E0-437F-BC05-27DEC1CF7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68022" y="738014"/>
                  <a:ext cx="116314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26316" r="-31579" b="-10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347E5509-1E5D-467B-A49F-1E9A2CA757F2}"/>
                </a:ext>
              </a:extLst>
            </p:cNvPr>
            <p:cNvSpPr/>
            <p:nvPr/>
          </p:nvSpPr>
          <p:spPr>
            <a:xfrm>
              <a:off x="774112" y="771731"/>
              <a:ext cx="252000" cy="252000"/>
            </a:xfrm>
            <a:prstGeom prst="arc">
              <a:avLst>
                <a:gd name="adj1" fmla="val 1933029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C1C3DB-D9D8-41BE-B90D-F37522871757}"/>
                  </a:ext>
                </a:extLst>
              </p:cNvPr>
              <p:cNvSpPr txBox="1"/>
              <p:nvPr/>
            </p:nvSpPr>
            <p:spPr>
              <a:xfrm>
                <a:off x="1268075" y="885232"/>
                <a:ext cx="13561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C1C3DB-D9D8-41BE-B90D-F3752287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75" y="885232"/>
                <a:ext cx="135614" cy="138499"/>
              </a:xfrm>
              <a:prstGeom prst="rect">
                <a:avLst/>
              </a:prstGeom>
              <a:blipFill>
                <a:blip r:embed="rId6"/>
                <a:stretch>
                  <a:fillRect l="-13636" r="-13636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8466EA-8289-4849-A861-EE88EACA7CC4}"/>
                  </a:ext>
                </a:extLst>
              </p:cNvPr>
              <p:cNvSpPr txBox="1"/>
              <p:nvPr/>
            </p:nvSpPr>
            <p:spPr>
              <a:xfrm>
                <a:off x="908540" y="485322"/>
                <a:ext cx="13651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8466EA-8289-4849-A861-EE88EACA7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40" y="485322"/>
                <a:ext cx="136512" cy="138499"/>
              </a:xfrm>
              <a:prstGeom prst="rect">
                <a:avLst/>
              </a:prstGeom>
              <a:blipFill>
                <a:blip r:embed="rId7"/>
                <a:stretch>
                  <a:fillRect l="-22727" r="-13636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F7AA9A-5926-4782-B0BE-A4249197BB3B}"/>
                  </a:ext>
                </a:extLst>
              </p:cNvPr>
              <p:cNvSpPr txBox="1"/>
              <p:nvPr/>
            </p:nvSpPr>
            <p:spPr>
              <a:xfrm>
                <a:off x="505101" y="877882"/>
                <a:ext cx="1383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F7AA9A-5926-4782-B0BE-A4249197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01" y="877882"/>
                <a:ext cx="138308" cy="138499"/>
              </a:xfrm>
              <a:prstGeom prst="rect">
                <a:avLst/>
              </a:prstGeom>
              <a:blipFill>
                <a:blip r:embed="rId8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17ED0E-ACFC-44F8-8E22-F88B4F90E4A3}"/>
                  </a:ext>
                </a:extLst>
              </p:cNvPr>
              <p:cNvSpPr txBox="1"/>
              <p:nvPr/>
            </p:nvSpPr>
            <p:spPr>
              <a:xfrm>
                <a:off x="764496" y="376022"/>
                <a:ext cx="1383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17ED0E-ACFC-44F8-8E22-F88B4F90E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96" y="376022"/>
                <a:ext cx="138308" cy="138499"/>
              </a:xfrm>
              <a:prstGeom prst="rect">
                <a:avLst/>
              </a:prstGeom>
              <a:blipFill>
                <a:blip r:embed="rId9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42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309"/>
          <p:cNvGrpSpPr/>
          <p:nvPr/>
        </p:nvGrpSpPr>
        <p:grpSpPr>
          <a:xfrm>
            <a:off x="900609" y="357188"/>
            <a:ext cx="540000" cy="1080000"/>
            <a:chOff x="900609" y="357188"/>
            <a:chExt cx="540000" cy="1080000"/>
          </a:xfrm>
        </p:grpSpPr>
        <p:grpSp>
          <p:nvGrpSpPr>
            <p:cNvPr id="276" name="Group 275"/>
            <p:cNvGrpSpPr/>
            <p:nvPr/>
          </p:nvGrpSpPr>
          <p:grpSpPr>
            <a:xfrm>
              <a:off x="900609" y="357188"/>
              <a:ext cx="540000" cy="540000"/>
              <a:chOff x="893464" y="357188"/>
              <a:chExt cx="540000" cy="540000"/>
            </a:xfrm>
          </p:grpSpPr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 flipV="1">
                <a:off x="893464" y="789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 flipV="1">
                <a:off x="893464" y="681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cxnSpLocks/>
              </p:cNvCxnSpPr>
              <p:nvPr/>
            </p:nvCxnSpPr>
            <p:spPr>
              <a:xfrm flipV="1">
                <a:off x="893464" y="897188"/>
                <a:ext cx="540000" cy="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V="1">
                <a:off x="893464" y="573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>
              <a:xfrm flipV="1">
                <a:off x="893464" y="465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 flipV="1">
                <a:off x="893464" y="357188"/>
                <a:ext cx="540000" cy="540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cxnSpLocks/>
              </p:cNvCxnSpPr>
              <p:nvPr/>
            </p:nvCxnSpPr>
            <p:spPr>
              <a:xfrm rot="5400000" flipH="1" flipV="1">
                <a:off x="677464" y="573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</p:cNvCxnSpPr>
              <p:nvPr/>
            </p:nvCxnSpPr>
            <p:spPr>
              <a:xfrm rot="5400000" flipH="1" flipV="1">
                <a:off x="731464" y="519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cxnSpLocks/>
              </p:cNvCxnSpPr>
              <p:nvPr/>
            </p:nvCxnSpPr>
            <p:spPr>
              <a:xfrm rot="5400000" flipH="1" flipV="1">
                <a:off x="785464" y="465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cxnSpLocks/>
              </p:cNvCxnSpPr>
              <p:nvPr/>
            </p:nvCxnSpPr>
            <p:spPr>
              <a:xfrm rot="5400000" flipH="1" flipV="1">
                <a:off x="839464" y="411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 rot="5400000">
              <a:off x="900609" y="897188"/>
              <a:ext cx="540000" cy="540000"/>
              <a:chOff x="893464" y="357188"/>
              <a:chExt cx="540000" cy="540000"/>
            </a:xfrm>
          </p:grpSpPr>
          <p:cxnSp>
            <p:nvCxnSpPr>
              <p:cNvPr id="278" name="Straight Arrow Connector 277"/>
              <p:cNvCxnSpPr>
                <a:cxnSpLocks/>
              </p:cNvCxnSpPr>
              <p:nvPr/>
            </p:nvCxnSpPr>
            <p:spPr>
              <a:xfrm flipV="1">
                <a:off x="893464" y="789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cxnSpLocks/>
              </p:cNvCxnSpPr>
              <p:nvPr/>
            </p:nvCxnSpPr>
            <p:spPr>
              <a:xfrm flipV="1">
                <a:off x="893464" y="681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cxnSpLocks/>
              </p:cNvCxnSpPr>
              <p:nvPr/>
            </p:nvCxnSpPr>
            <p:spPr>
              <a:xfrm flipV="1">
                <a:off x="893464" y="897188"/>
                <a:ext cx="540000" cy="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cxnSpLocks/>
              </p:cNvCxnSpPr>
              <p:nvPr/>
            </p:nvCxnSpPr>
            <p:spPr>
              <a:xfrm flipV="1">
                <a:off x="893464" y="573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>
                <a:cxnSpLocks/>
              </p:cNvCxnSpPr>
              <p:nvPr/>
            </p:nvCxnSpPr>
            <p:spPr>
              <a:xfrm flipV="1">
                <a:off x="893464" y="465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cxnSpLocks/>
              </p:cNvCxnSpPr>
              <p:nvPr/>
            </p:nvCxnSpPr>
            <p:spPr>
              <a:xfrm flipV="1">
                <a:off x="893464" y="357188"/>
                <a:ext cx="540000" cy="540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cxnSpLocks/>
              </p:cNvCxnSpPr>
              <p:nvPr/>
            </p:nvCxnSpPr>
            <p:spPr>
              <a:xfrm rot="5400000" flipH="1" flipV="1">
                <a:off x="677464" y="573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cxnSpLocks/>
              </p:cNvCxnSpPr>
              <p:nvPr/>
            </p:nvCxnSpPr>
            <p:spPr>
              <a:xfrm rot="5400000" flipH="1" flipV="1">
                <a:off x="731464" y="519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cxnSpLocks/>
              </p:cNvCxnSpPr>
              <p:nvPr/>
            </p:nvCxnSpPr>
            <p:spPr>
              <a:xfrm rot="5400000" flipH="1" flipV="1">
                <a:off x="785464" y="465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>
                <a:cxnSpLocks/>
              </p:cNvCxnSpPr>
              <p:nvPr/>
            </p:nvCxnSpPr>
            <p:spPr>
              <a:xfrm rot="5400000" flipH="1" flipV="1">
                <a:off x="839464" y="411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10800000">
            <a:off x="360607" y="360229"/>
            <a:ext cx="540000" cy="1080000"/>
            <a:chOff x="900609" y="357188"/>
            <a:chExt cx="540000" cy="1080000"/>
          </a:xfrm>
        </p:grpSpPr>
        <p:grpSp>
          <p:nvGrpSpPr>
            <p:cNvPr id="312" name="Group 311"/>
            <p:cNvGrpSpPr/>
            <p:nvPr/>
          </p:nvGrpSpPr>
          <p:grpSpPr>
            <a:xfrm>
              <a:off x="900609" y="357188"/>
              <a:ext cx="540000" cy="540000"/>
              <a:chOff x="893464" y="357188"/>
              <a:chExt cx="540000" cy="540000"/>
            </a:xfrm>
          </p:grpSpPr>
          <p:cxnSp>
            <p:nvCxnSpPr>
              <p:cNvPr id="324" name="Straight Arrow Connector 323"/>
              <p:cNvCxnSpPr>
                <a:cxnSpLocks/>
              </p:cNvCxnSpPr>
              <p:nvPr/>
            </p:nvCxnSpPr>
            <p:spPr>
              <a:xfrm flipV="1">
                <a:off x="893464" y="789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>
                <a:cxnSpLocks/>
              </p:cNvCxnSpPr>
              <p:nvPr/>
            </p:nvCxnSpPr>
            <p:spPr>
              <a:xfrm flipV="1">
                <a:off x="893464" y="681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>
                <a:cxnSpLocks/>
              </p:cNvCxnSpPr>
              <p:nvPr/>
            </p:nvCxnSpPr>
            <p:spPr>
              <a:xfrm flipV="1">
                <a:off x="893464" y="897188"/>
                <a:ext cx="540000" cy="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>
                <a:cxnSpLocks/>
              </p:cNvCxnSpPr>
              <p:nvPr/>
            </p:nvCxnSpPr>
            <p:spPr>
              <a:xfrm flipV="1">
                <a:off x="893464" y="573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>
                <a:cxnSpLocks/>
              </p:cNvCxnSpPr>
              <p:nvPr/>
            </p:nvCxnSpPr>
            <p:spPr>
              <a:xfrm flipV="1">
                <a:off x="893464" y="465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>
                <a:cxnSpLocks/>
              </p:cNvCxnSpPr>
              <p:nvPr/>
            </p:nvCxnSpPr>
            <p:spPr>
              <a:xfrm flipV="1">
                <a:off x="893464" y="357188"/>
                <a:ext cx="540000" cy="540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>
                <a:cxnSpLocks/>
              </p:cNvCxnSpPr>
              <p:nvPr/>
            </p:nvCxnSpPr>
            <p:spPr>
              <a:xfrm rot="5400000" flipH="1" flipV="1">
                <a:off x="677464" y="573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>
                <a:cxnSpLocks/>
              </p:cNvCxnSpPr>
              <p:nvPr/>
            </p:nvCxnSpPr>
            <p:spPr>
              <a:xfrm rot="5400000" flipH="1" flipV="1">
                <a:off x="731464" y="519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>
                <a:cxnSpLocks/>
              </p:cNvCxnSpPr>
              <p:nvPr/>
            </p:nvCxnSpPr>
            <p:spPr>
              <a:xfrm rot="5400000" flipH="1" flipV="1">
                <a:off x="785464" y="465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>
                <a:cxnSpLocks/>
              </p:cNvCxnSpPr>
              <p:nvPr/>
            </p:nvCxnSpPr>
            <p:spPr>
              <a:xfrm rot="5400000" flipH="1" flipV="1">
                <a:off x="839464" y="411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/>
            <p:cNvGrpSpPr/>
            <p:nvPr/>
          </p:nvGrpSpPr>
          <p:grpSpPr>
            <a:xfrm rot="5400000">
              <a:off x="900609" y="897188"/>
              <a:ext cx="540000" cy="540000"/>
              <a:chOff x="893464" y="357188"/>
              <a:chExt cx="540000" cy="540000"/>
            </a:xfrm>
          </p:grpSpPr>
          <p:cxnSp>
            <p:nvCxnSpPr>
              <p:cNvPr id="314" name="Straight Arrow Connector 313"/>
              <p:cNvCxnSpPr>
                <a:cxnSpLocks/>
              </p:cNvCxnSpPr>
              <p:nvPr/>
            </p:nvCxnSpPr>
            <p:spPr>
              <a:xfrm flipV="1">
                <a:off x="893464" y="789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>
                <a:cxnSpLocks/>
              </p:cNvCxnSpPr>
              <p:nvPr/>
            </p:nvCxnSpPr>
            <p:spPr>
              <a:xfrm flipV="1">
                <a:off x="893464" y="681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>
                <a:cxnSpLocks/>
              </p:cNvCxnSpPr>
              <p:nvPr/>
            </p:nvCxnSpPr>
            <p:spPr>
              <a:xfrm flipV="1">
                <a:off x="893464" y="897188"/>
                <a:ext cx="540000" cy="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>
                <a:cxnSpLocks/>
              </p:cNvCxnSpPr>
              <p:nvPr/>
            </p:nvCxnSpPr>
            <p:spPr>
              <a:xfrm flipV="1">
                <a:off x="893464" y="573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>
                <a:cxnSpLocks/>
              </p:cNvCxnSpPr>
              <p:nvPr/>
            </p:nvCxnSpPr>
            <p:spPr>
              <a:xfrm flipV="1">
                <a:off x="893464" y="465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>
                <a:cxnSpLocks/>
              </p:cNvCxnSpPr>
              <p:nvPr/>
            </p:nvCxnSpPr>
            <p:spPr>
              <a:xfrm flipV="1">
                <a:off x="893464" y="357188"/>
                <a:ext cx="540000" cy="540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>
                <a:cxnSpLocks/>
              </p:cNvCxnSpPr>
              <p:nvPr/>
            </p:nvCxnSpPr>
            <p:spPr>
              <a:xfrm rot="5400000" flipH="1" flipV="1">
                <a:off x="677464" y="573188"/>
                <a:ext cx="540000" cy="108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>
                <a:cxnSpLocks/>
              </p:cNvCxnSpPr>
              <p:nvPr/>
            </p:nvCxnSpPr>
            <p:spPr>
              <a:xfrm rot="5400000" flipH="1" flipV="1">
                <a:off x="731464" y="519188"/>
                <a:ext cx="540000" cy="216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>
                <a:cxnSpLocks/>
              </p:cNvCxnSpPr>
              <p:nvPr/>
            </p:nvCxnSpPr>
            <p:spPr>
              <a:xfrm rot="5400000" flipH="1" flipV="1">
                <a:off x="785464" y="465188"/>
                <a:ext cx="540000" cy="324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cxnSpLocks/>
              </p:cNvCxnSpPr>
              <p:nvPr/>
            </p:nvCxnSpPr>
            <p:spPr>
              <a:xfrm rot="5400000" flipH="1" flipV="1">
                <a:off x="839464" y="411188"/>
                <a:ext cx="540000" cy="432000"/>
              </a:xfrm>
              <a:prstGeom prst="straightConnector1">
                <a:avLst/>
              </a:prstGeom>
              <a:ln cap="rnd">
                <a:solidFill>
                  <a:srgbClr val="C00000"/>
                </a:solidFill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2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2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3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3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7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0607" y="357188"/>
            <a:ext cx="1080002" cy="1083041"/>
            <a:chOff x="360607" y="357188"/>
            <a:chExt cx="1080002" cy="1083041"/>
          </a:xfrm>
        </p:grpSpPr>
        <p:grpSp>
          <p:nvGrpSpPr>
            <p:cNvPr id="310" name="Group 309"/>
            <p:cNvGrpSpPr/>
            <p:nvPr/>
          </p:nvGrpSpPr>
          <p:grpSpPr>
            <a:xfrm>
              <a:off x="900609" y="357188"/>
              <a:ext cx="540000" cy="1080000"/>
              <a:chOff x="900609" y="357188"/>
              <a:chExt cx="540000" cy="1080000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28" name="Straight Arrow Connector 27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278" name="Straight Arrow Connector 277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Arrow Connector 278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1" name="Group 310"/>
            <p:cNvGrpSpPr/>
            <p:nvPr/>
          </p:nvGrpSpPr>
          <p:grpSpPr>
            <a:xfrm rot="10800000">
              <a:off x="360607" y="360229"/>
              <a:ext cx="540000" cy="1080000"/>
              <a:chOff x="900609" y="357188"/>
              <a:chExt cx="540000" cy="1080000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324" name="Straight Arrow Connector 32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Arrow Connector 32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Arrow Connector 32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Arrow Connector 32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Arrow Connector 33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Arrow Connector 33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314" name="Straight Arrow Connector 31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Arrow Connector 32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2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2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3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3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95261" y="193279"/>
            <a:ext cx="1409702" cy="1413668"/>
            <a:chOff x="360607" y="357188"/>
            <a:chExt cx="1080002" cy="1083041"/>
          </a:xfrm>
        </p:grpSpPr>
        <p:grpSp>
          <p:nvGrpSpPr>
            <p:cNvPr id="54" name="Group 53"/>
            <p:cNvGrpSpPr/>
            <p:nvPr/>
          </p:nvGrpSpPr>
          <p:grpSpPr>
            <a:xfrm>
              <a:off x="900609" y="357188"/>
              <a:ext cx="540000" cy="1080000"/>
              <a:chOff x="900609" y="357188"/>
              <a:chExt cx="540000" cy="10800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94" name="Straight Arrow Connector 9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84" name="Straight Arrow Connector 8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/>
            <p:cNvGrpSpPr/>
            <p:nvPr/>
          </p:nvGrpSpPr>
          <p:grpSpPr>
            <a:xfrm rot="10800000">
              <a:off x="360607" y="360229"/>
              <a:ext cx="540000" cy="1080000"/>
              <a:chOff x="900609" y="357188"/>
              <a:chExt cx="540000" cy="10800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72" name="Straight Arrow Connector 71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58" name="Straight Arrow Connector 57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8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0607" y="357188"/>
            <a:ext cx="1080002" cy="1083041"/>
            <a:chOff x="360607" y="357188"/>
            <a:chExt cx="1080002" cy="1083041"/>
          </a:xfrm>
        </p:grpSpPr>
        <p:grpSp>
          <p:nvGrpSpPr>
            <p:cNvPr id="310" name="Group 309"/>
            <p:cNvGrpSpPr/>
            <p:nvPr/>
          </p:nvGrpSpPr>
          <p:grpSpPr>
            <a:xfrm>
              <a:off x="900609" y="357188"/>
              <a:ext cx="540000" cy="1080000"/>
              <a:chOff x="900609" y="357188"/>
              <a:chExt cx="540000" cy="1080000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28" name="Straight Arrow Connector 27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278" name="Straight Arrow Connector 277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Arrow Connector 278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1" name="Group 310"/>
            <p:cNvGrpSpPr/>
            <p:nvPr/>
          </p:nvGrpSpPr>
          <p:grpSpPr>
            <a:xfrm rot="10800000">
              <a:off x="360607" y="360229"/>
              <a:ext cx="540000" cy="1080000"/>
              <a:chOff x="900609" y="357188"/>
              <a:chExt cx="540000" cy="1080000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324" name="Straight Arrow Connector 32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Arrow Connector 32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Arrow Connector 32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Arrow Connector 32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Arrow Connector 33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Arrow Connector 33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314" name="Straight Arrow Connector 31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Arrow Connector 32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 cap="rnd">
                  <a:solidFill>
                    <a:srgbClr val="C00000"/>
                  </a:solidFill>
                  <a:tailEnd type="triangle" w="sm" len="sm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2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2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3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3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09586" y="193279"/>
            <a:ext cx="781052" cy="1413668"/>
            <a:chOff x="360607" y="357188"/>
            <a:chExt cx="1080002" cy="1083041"/>
          </a:xfrm>
        </p:grpSpPr>
        <p:grpSp>
          <p:nvGrpSpPr>
            <p:cNvPr id="54" name="Group 53"/>
            <p:cNvGrpSpPr/>
            <p:nvPr/>
          </p:nvGrpSpPr>
          <p:grpSpPr>
            <a:xfrm>
              <a:off x="900609" y="357188"/>
              <a:ext cx="540000" cy="1080000"/>
              <a:chOff x="900609" y="357188"/>
              <a:chExt cx="540000" cy="10800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94" name="Straight Arrow Connector 9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84" name="Straight Arrow Connector 83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/>
            <p:cNvGrpSpPr/>
            <p:nvPr/>
          </p:nvGrpSpPr>
          <p:grpSpPr>
            <a:xfrm rot="10800000">
              <a:off x="360607" y="360229"/>
              <a:ext cx="540000" cy="1080000"/>
              <a:chOff x="900609" y="357188"/>
              <a:chExt cx="540000" cy="10800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00609" y="35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72" name="Straight Arrow Connector 71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 rot="5400000">
                <a:off x="900609" y="897188"/>
                <a:ext cx="540000" cy="540000"/>
                <a:chOff x="893464" y="357188"/>
                <a:chExt cx="540000" cy="540000"/>
              </a:xfrm>
            </p:grpSpPr>
            <p:cxnSp>
              <p:nvCxnSpPr>
                <p:cNvPr id="58" name="Straight Arrow Connector 57"/>
                <p:cNvCxnSpPr>
                  <a:cxnSpLocks/>
                </p:cNvCxnSpPr>
                <p:nvPr/>
              </p:nvCxnSpPr>
              <p:spPr>
                <a:xfrm flipV="1">
                  <a:off x="893464" y="789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cxnSpLocks/>
                </p:cNvCxnSpPr>
                <p:nvPr/>
              </p:nvCxnSpPr>
              <p:spPr>
                <a:xfrm flipV="1">
                  <a:off x="893464" y="681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cxnSpLocks/>
                </p:cNvCxnSpPr>
                <p:nvPr/>
              </p:nvCxnSpPr>
              <p:spPr>
                <a:xfrm flipV="1">
                  <a:off x="893464" y="897188"/>
                  <a:ext cx="540000" cy="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cxnSpLocks/>
                </p:cNvCxnSpPr>
                <p:nvPr/>
              </p:nvCxnSpPr>
              <p:spPr>
                <a:xfrm flipV="1">
                  <a:off x="893464" y="573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cxnSpLocks/>
                </p:cNvCxnSpPr>
                <p:nvPr/>
              </p:nvCxnSpPr>
              <p:spPr>
                <a:xfrm flipV="1">
                  <a:off x="893464" y="465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cxnSpLocks/>
                </p:cNvCxnSpPr>
                <p:nvPr/>
              </p:nvCxnSpPr>
              <p:spPr>
                <a:xfrm flipV="1">
                  <a:off x="893464" y="357188"/>
                  <a:ext cx="540000" cy="540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cxnSpLocks/>
                </p:cNvCxnSpPr>
                <p:nvPr/>
              </p:nvCxnSpPr>
              <p:spPr>
                <a:xfrm rot="5400000" flipH="1" flipV="1">
                  <a:off x="677464" y="573188"/>
                  <a:ext cx="540000" cy="108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cxnSpLocks/>
                </p:cNvCxnSpPr>
                <p:nvPr/>
              </p:nvCxnSpPr>
              <p:spPr>
                <a:xfrm rot="5400000" flipH="1" flipV="1">
                  <a:off x="731464" y="519188"/>
                  <a:ext cx="540000" cy="216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cxnSpLocks/>
                </p:cNvCxnSpPr>
                <p:nvPr/>
              </p:nvCxnSpPr>
              <p:spPr>
                <a:xfrm rot="5400000" flipH="1" flipV="1">
                  <a:off x="785464" y="465188"/>
                  <a:ext cx="540000" cy="324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cxnSpLocks/>
                </p:cNvCxnSpPr>
                <p:nvPr/>
              </p:nvCxnSpPr>
              <p:spPr>
                <a:xfrm rot="5400000" flipH="1" flipV="1">
                  <a:off x="839464" y="411188"/>
                  <a:ext cx="540000" cy="432000"/>
                </a:xfrm>
                <a:prstGeom prst="straightConnector1">
                  <a:avLst/>
                </a:prstGeom>
                <a:ln>
                  <a:tailEnd type="triangle" w="sm" len="sm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135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0112" y="360112"/>
            <a:ext cx="1080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8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 rot="-900000">
            <a:off x="360112" y="360112"/>
            <a:ext cx="1080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64355" y="219075"/>
            <a:ext cx="671514" cy="1362074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1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rallelogram 2"/>
          <p:cNvSpPr/>
          <p:nvPr/>
        </p:nvSpPr>
        <p:spPr>
          <a:xfrm>
            <a:off x="164307" y="363521"/>
            <a:ext cx="1471612" cy="1073182"/>
          </a:xfrm>
          <a:prstGeom prst="parallelogram">
            <a:avLst>
              <a:gd name="adj" fmla="val 36538"/>
            </a:avLst>
          </a:prstGeom>
          <a:solidFill>
            <a:schemeClr val="accent3">
              <a:alpha val="50000"/>
            </a:schemeClr>
          </a:solidFill>
          <a:ln w="190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68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/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E0CAF7-A200-46DC-A4BF-C815B25E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3" y="91497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857" r="-1714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/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F7E12D-6C7D-4A2A-8AFD-CE5A069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6" y="1347453"/>
                <a:ext cx="216406" cy="169277"/>
              </a:xfrm>
              <a:prstGeom prst="rect">
                <a:avLst/>
              </a:prstGeom>
              <a:blipFill>
                <a:blip r:embed="rId4"/>
                <a:stretch>
                  <a:fillRect l="-2778" r="-1388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/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94748F-3948-40F3-92D7-39A0079A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04" y="919985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7778" r="-33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/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4607DB-2195-4BD5-BA99-FEF548AC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3" y="263343"/>
                <a:ext cx="110607" cy="169277"/>
              </a:xfrm>
              <a:prstGeom prst="rect">
                <a:avLst/>
              </a:prstGeom>
              <a:blipFill>
                <a:blip r:embed="rId5"/>
                <a:stretch>
                  <a:fillRect l="-26316" r="-2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0112" y="360112"/>
            <a:ext cx="1080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elogram 6"/>
          <p:cNvSpPr/>
          <p:nvPr/>
        </p:nvSpPr>
        <p:spPr>
          <a:xfrm>
            <a:off x="164306" y="360112"/>
            <a:ext cx="1471612" cy="1080000"/>
          </a:xfrm>
          <a:prstGeom prst="parallelogram">
            <a:avLst>
              <a:gd name="adj" fmla="val 36538"/>
            </a:avLst>
          </a:prstGeom>
          <a:solidFill>
            <a:schemeClr val="accent3">
              <a:alpha val="50000"/>
            </a:schemeClr>
          </a:solidFill>
          <a:ln w="190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5483</TotalTime>
  <Words>56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camsooper</cp:lastModifiedBy>
  <cp:revision>37</cp:revision>
  <dcterms:created xsi:type="dcterms:W3CDTF">2017-09-10T14:00:42Z</dcterms:created>
  <dcterms:modified xsi:type="dcterms:W3CDTF">2017-10-03T14:54:21Z</dcterms:modified>
</cp:coreProperties>
</file>