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9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F15-50E5-439A-BF00-1559C446CD1A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700D-8E38-44D0-8FFA-A7FC3286D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6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F15-50E5-439A-BF00-1559C446CD1A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700D-8E38-44D0-8FFA-A7FC3286D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18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F15-50E5-439A-BF00-1559C446CD1A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700D-8E38-44D0-8FFA-A7FC3286D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4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F15-50E5-439A-BF00-1559C446CD1A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700D-8E38-44D0-8FFA-A7FC3286D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3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F15-50E5-439A-BF00-1559C446CD1A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700D-8E38-44D0-8FFA-A7FC3286D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5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F15-50E5-439A-BF00-1559C446CD1A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700D-8E38-44D0-8FFA-A7FC3286D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76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F15-50E5-439A-BF00-1559C446CD1A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700D-8E38-44D0-8FFA-A7FC3286D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26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F15-50E5-439A-BF00-1559C446CD1A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700D-8E38-44D0-8FFA-A7FC3286D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7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F15-50E5-439A-BF00-1559C446CD1A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700D-8E38-44D0-8FFA-A7FC3286D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F15-50E5-439A-BF00-1559C446CD1A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700D-8E38-44D0-8FFA-A7FC3286D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F15-50E5-439A-BF00-1559C446CD1A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700D-8E38-44D0-8FFA-A7FC3286D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9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BF15-50E5-439A-BF00-1559C446CD1A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700D-8E38-44D0-8FFA-A7FC3286D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91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65592" y="769039"/>
                <a:ext cx="3766656" cy="20133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𝐴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𝑥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GB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92" y="769039"/>
                <a:ext cx="3766656" cy="2013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819572" y="769039"/>
            <a:ext cx="364335" cy="20133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5591" y="2975343"/>
            <a:ext cx="3766656" cy="55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9573" y="2975343"/>
            <a:ext cx="364335" cy="553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93502" y="51779"/>
                <a:ext cx="7108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02" y="51779"/>
                <a:ext cx="710836" cy="369332"/>
              </a:xfrm>
              <a:prstGeom prst="rect">
                <a:avLst/>
              </a:prstGeom>
              <a:blipFill>
                <a:blip r:embed="rId3"/>
                <a:stretch>
                  <a:fillRect l="-14530" r="-5983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4559" y="1621830"/>
                <a:ext cx="724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59" y="1621830"/>
                <a:ext cx="724686" cy="369332"/>
              </a:xfrm>
              <a:prstGeom prst="rect">
                <a:avLst/>
              </a:prstGeom>
              <a:blipFill>
                <a:blip r:embed="rId4"/>
                <a:stretch>
                  <a:fillRect l="-14286" r="-5882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616708" y="84407"/>
                <a:ext cx="24057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08" y="84407"/>
                <a:ext cx="2405722" cy="369332"/>
              </a:xfrm>
              <a:prstGeom prst="rect">
                <a:avLst/>
              </a:prstGeom>
              <a:blipFill>
                <a:blip r:embed="rId5"/>
                <a:stretch>
                  <a:fillRect l="-3797" r="-1266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6417" y="2789905"/>
                <a:ext cx="14532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17" y="2789905"/>
                <a:ext cx="1453283" cy="738664"/>
              </a:xfrm>
              <a:prstGeom prst="rect">
                <a:avLst/>
              </a:prstGeom>
              <a:blipFill>
                <a:blip r:embed="rId6"/>
                <a:stretch>
                  <a:fillRect l="-7143" b="-16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>
            <a:off x="1510813" y="2975343"/>
            <a:ext cx="117774" cy="553226"/>
          </a:xfrm>
          <a:prstGeom prst="leftBrace">
            <a:avLst>
              <a:gd name="adj1" fmla="val 102338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Left Brace 12"/>
          <p:cNvSpPr/>
          <p:nvPr/>
        </p:nvSpPr>
        <p:spPr>
          <a:xfrm rot="5400000">
            <a:off x="5942850" y="429221"/>
            <a:ext cx="117774" cy="364336"/>
          </a:xfrm>
          <a:prstGeom prst="leftBrace">
            <a:avLst>
              <a:gd name="adj1" fmla="val 102338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3590032" y="-1330826"/>
            <a:ext cx="117774" cy="3766656"/>
          </a:xfrm>
          <a:prstGeom prst="leftBrace">
            <a:avLst>
              <a:gd name="adj1" fmla="val 102338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1510813" y="769040"/>
            <a:ext cx="117774" cy="2020865"/>
          </a:xfrm>
          <a:prstGeom prst="leftBrace">
            <a:avLst>
              <a:gd name="adj1" fmla="val 102338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5865" y="1082179"/>
            <a:ext cx="3766656" cy="2013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8250" y="364919"/>
                <a:ext cx="5618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250" y="364919"/>
                <a:ext cx="561885" cy="307777"/>
              </a:xfrm>
              <a:prstGeom prst="rect">
                <a:avLst/>
              </a:prstGeom>
              <a:blipFill>
                <a:blip r:embed="rId2"/>
                <a:stretch>
                  <a:fillRect l="-20652" t="-2000" r="-10870"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9788" y="1934970"/>
                <a:ext cx="5747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" y="1934970"/>
                <a:ext cx="574773" cy="307777"/>
              </a:xfrm>
              <a:prstGeom prst="rect">
                <a:avLst/>
              </a:prstGeom>
              <a:blipFill>
                <a:blip r:embed="rId3"/>
                <a:stretch>
                  <a:fillRect l="-15957" t="-1961" r="-1063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/>
          <p:cNvSpPr/>
          <p:nvPr/>
        </p:nvSpPr>
        <p:spPr>
          <a:xfrm rot="5400000">
            <a:off x="4190305" y="-1017686"/>
            <a:ext cx="117774" cy="3766656"/>
          </a:xfrm>
          <a:prstGeom prst="leftBrace">
            <a:avLst>
              <a:gd name="adj1" fmla="val 102338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/>
          <p:cNvSpPr/>
          <p:nvPr/>
        </p:nvSpPr>
        <p:spPr>
          <a:xfrm>
            <a:off x="2111086" y="1082180"/>
            <a:ext cx="117774" cy="2020865"/>
          </a:xfrm>
          <a:prstGeom prst="leftBrace">
            <a:avLst>
              <a:gd name="adj1" fmla="val 102338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16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2465" y="920254"/>
            <a:ext cx="3766656" cy="2013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5" name="Rectangle 4"/>
          <p:cNvSpPr/>
          <p:nvPr/>
        </p:nvSpPr>
        <p:spPr>
          <a:xfrm>
            <a:off x="5599121" y="920254"/>
            <a:ext cx="364335" cy="20133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" name="Rectangle 5"/>
          <p:cNvSpPr/>
          <p:nvPr/>
        </p:nvSpPr>
        <p:spPr>
          <a:xfrm>
            <a:off x="1832463" y="2941120"/>
            <a:ext cx="3766656" cy="2446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Rectangle 6"/>
          <p:cNvSpPr/>
          <p:nvPr/>
        </p:nvSpPr>
        <p:spPr>
          <a:xfrm>
            <a:off x="5599120" y="2941120"/>
            <a:ext cx="364335" cy="244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15043" y="179403"/>
                <a:ext cx="11658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43" y="179403"/>
                <a:ext cx="1165832" cy="307777"/>
              </a:xfrm>
              <a:prstGeom prst="rect">
                <a:avLst/>
              </a:prstGeom>
              <a:blipFill>
                <a:blip r:embed="rId2"/>
                <a:stretch>
                  <a:fillRect l="-94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3564" y="1899138"/>
                <a:ext cx="11771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64" y="1899138"/>
                <a:ext cx="1177117" cy="307777"/>
              </a:xfrm>
              <a:prstGeom prst="rect">
                <a:avLst/>
              </a:prstGeom>
              <a:blipFill>
                <a:blip r:embed="rId3"/>
                <a:stretch>
                  <a:fillRect l="-7254" b="-3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/>
          <p:cNvSpPr/>
          <p:nvPr/>
        </p:nvSpPr>
        <p:spPr>
          <a:xfrm rot="5400000">
            <a:off x="3839072" y="-1361778"/>
            <a:ext cx="117774" cy="4130990"/>
          </a:xfrm>
          <a:prstGeom prst="leftBrace">
            <a:avLst>
              <a:gd name="adj1" fmla="val 102338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/>
          <p:cNvSpPr/>
          <p:nvPr/>
        </p:nvSpPr>
        <p:spPr>
          <a:xfrm>
            <a:off x="1577686" y="920254"/>
            <a:ext cx="117774" cy="2265544"/>
          </a:xfrm>
          <a:prstGeom prst="leftBrace">
            <a:avLst>
              <a:gd name="adj1" fmla="val 102338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47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38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Serif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7</cp:revision>
  <dcterms:created xsi:type="dcterms:W3CDTF">2017-08-15T11:11:53Z</dcterms:created>
  <dcterms:modified xsi:type="dcterms:W3CDTF">2017-10-07T13:05:48Z</dcterms:modified>
</cp:coreProperties>
</file>