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4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7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E9F8-3DAF-4A70-A811-D49350C550C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30E3-A4EC-47CF-9946-07E365ED2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C551A-9C30-46A9-92EE-B72D9E2F85E2}"/>
              </a:ext>
            </a:extLst>
          </p:cNvPr>
          <p:cNvCxnSpPr/>
          <p:nvPr/>
        </p:nvCxnSpPr>
        <p:spPr>
          <a:xfrm flipV="1">
            <a:off x="957125" y="1979803"/>
            <a:ext cx="1057013" cy="4026715"/>
          </a:xfrm>
          <a:prstGeom prst="straightConnector1">
            <a:avLst/>
          </a:prstGeom>
          <a:ln w="63500">
            <a:solidFill>
              <a:schemeClr val="tx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002EBE-AB07-436E-B6E3-135DED98681C}"/>
              </a:ext>
            </a:extLst>
          </p:cNvPr>
          <p:cNvCxnSpPr>
            <a:cxnSpLocks/>
          </p:cNvCxnSpPr>
          <p:nvPr/>
        </p:nvCxnSpPr>
        <p:spPr>
          <a:xfrm flipV="1">
            <a:off x="957124" y="4890782"/>
            <a:ext cx="4118994" cy="11157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F4F860-A2A3-4209-B443-380A20B9A710}"/>
              </a:ext>
            </a:extLst>
          </p:cNvPr>
          <p:cNvCxnSpPr>
            <a:cxnSpLocks/>
          </p:cNvCxnSpPr>
          <p:nvPr/>
        </p:nvCxnSpPr>
        <p:spPr>
          <a:xfrm flipV="1">
            <a:off x="2014137" y="849478"/>
            <a:ext cx="4118994" cy="11157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6F5BEC-24E3-49C5-BF58-0C896C84F521}"/>
              </a:ext>
            </a:extLst>
          </p:cNvPr>
          <p:cNvCxnSpPr/>
          <p:nvPr/>
        </p:nvCxnSpPr>
        <p:spPr>
          <a:xfrm flipV="1">
            <a:off x="5076119" y="849479"/>
            <a:ext cx="1057013" cy="4026715"/>
          </a:xfrm>
          <a:prstGeom prst="straightConnector1">
            <a:avLst/>
          </a:prstGeom>
          <a:ln w="63500">
            <a:solidFill>
              <a:schemeClr val="tx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BC441-0A4B-42F4-BC1B-0619C6B9B379}"/>
              </a:ext>
            </a:extLst>
          </p:cNvPr>
          <p:cNvCxnSpPr>
            <a:cxnSpLocks/>
          </p:cNvCxnSpPr>
          <p:nvPr/>
        </p:nvCxnSpPr>
        <p:spPr>
          <a:xfrm flipV="1">
            <a:off x="957125" y="849479"/>
            <a:ext cx="5176007" cy="5157039"/>
          </a:xfrm>
          <a:prstGeom prst="straightConnector1">
            <a:avLst/>
          </a:prstGeom>
          <a:ln w="63500">
            <a:solidFill>
              <a:srgbClr val="8A3CC4"/>
            </a:solidFill>
            <a:prstDash val="sysDash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DF5701-06B5-49E7-B632-FAA283111B44}"/>
                  </a:ext>
                </a:extLst>
              </p:cNvPr>
              <p:cNvSpPr txBox="1"/>
              <p:nvPr/>
            </p:nvSpPr>
            <p:spPr>
              <a:xfrm>
                <a:off x="671899" y="3577661"/>
                <a:ext cx="7550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4800" i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DF5701-06B5-49E7-B632-FAA28311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9" y="3577661"/>
                <a:ext cx="75500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D1F8B-1CF8-4E59-9F11-DEB56FF75AE8}"/>
                  </a:ext>
                </a:extLst>
              </p:cNvPr>
              <p:cNvSpPr txBox="1"/>
              <p:nvPr/>
            </p:nvSpPr>
            <p:spPr>
              <a:xfrm>
                <a:off x="5604625" y="2447337"/>
                <a:ext cx="7550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4800" i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D1F8B-1CF8-4E59-9F11-DEB56FF7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25" y="2447337"/>
                <a:ext cx="75500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98AB4-FBD0-4A7F-86C1-0B60E4013746}"/>
                  </a:ext>
                </a:extLst>
              </p:cNvPr>
              <p:cNvSpPr txBox="1"/>
              <p:nvPr/>
            </p:nvSpPr>
            <p:spPr>
              <a:xfrm>
                <a:off x="2639117" y="5393879"/>
                <a:ext cx="7550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48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98AB4-FBD0-4A7F-86C1-0B60E401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17" y="5393879"/>
                <a:ext cx="75500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FB0646-101F-47A6-A234-AD0578936FEB}"/>
                  </a:ext>
                </a:extLst>
              </p:cNvPr>
              <p:cNvSpPr txBox="1"/>
              <p:nvPr/>
            </p:nvSpPr>
            <p:spPr>
              <a:xfrm>
                <a:off x="3167624" y="718720"/>
                <a:ext cx="7550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48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FB0646-101F-47A6-A234-AD057893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24" y="718720"/>
                <a:ext cx="75500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9F0FFA-3B6A-4CD8-AE40-AAC1E96B3018}"/>
                  </a:ext>
                </a:extLst>
              </p:cNvPr>
              <p:cNvSpPr txBox="1"/>
              <p:nvPr/>
            </p:nvSpPr>
            <p:spPr>
              <a:xfrm rot="18914937">
                <a:off x="2267904" y="2649158"/>
                <a:ext cx="1799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dirty="0">
                          <a:solidFill>
                            <a:srgbClr val="8A3CC4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800" i="1" dirty="0">
                          <a:solidFill>
                            <a:srgbClr val="8A3CC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800" i="1" dirty="0">
                          <a:solidFill>
                            <a:srgbClr val="8A3CC4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4800" i="1" dirty="0">
                  <a:solidFill>
                    <a:srgbClr val="8A3CC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9F0FFA-3B6A-4CD8-AE40-AAC1E96B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4937">
                <a:off x="2267904" y="2649158"/>
                <a:ext cx="179944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38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2</cp:revision>
  <dcterms:created xsi:type="dcterms:W3CDTF">2017-10-30T23:15:45Z</dcterms:created>
  <dcterms:modified xsi:type="dcterms:W3CDTF">2017-10-30T23:22:19Z</dcterms:modified>
</cp:coreProperties>
</file>