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2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3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" y="176668"/>
            <a:ext cx="1350169" cy="375826"/>
          </a:xfrm>
        </p:spPr>
        <p:txBody>
          <a:bodyPr anchor="b"/>
          <a:lstStyle>
            <a:lvl1pPr algn="ctr"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566988"/>
            <a:ext cx="1350169" cy="260629"/>
          </a:xfrm>
        </p:spPr>
        <p:txBody>
          <a:bodyPr/>
          <a:lstStyle>
            <a:lvl1pPr marL="0" indent="0" algn="ctr">
              <a:buNone/>
              <a:defRPr sz="354"/>
            </a:lvl1pPr>
            <a:lvl2pPr marL="67528" indent="0" algn="ctr">
              <a:buNone/>
              <a:defRPr sz="295"/>
            </a:lvl2pPr>
            <a:lvl3pPr marL="135057" indent="0" algn="ctr">
              <a:buNone/>
              <a:defRPr sz="266"/>
            </a:lvl3pPr>
            <a:lvl4pPr marL="202585" indent="0" algn="ctr">
              <a:buNone/>
              <a:defRPr sz="236"/>
            </a:lvl4pPr>
            <a:lvl5pPr marL="270114" indent="0" algn="ctr">
              <a:buNone/>
              <a:defRPr sz="236"/>
            </a:lvl5pPr>
            <a:lvl6pPr marL="337642" indent="0" algn="ctr">
              <a:buNone/>
              <a:defRPr sz="236"/>
            </a:lvl6pPr>
            <a:lvl7pPr marL="405171" indent="0" algn="ctr">
              <a:buNone/>
              <a:defRPr sz="236"/>
            </a:lvl7pPr>
            <a:lvl8pPr marL="472699" indent="0" algn="ctr">
              <a:buNone/>
              <a:defRPr sz="236"/>
            </a:lvl8pPr>
            <a:lvl9pPr marL="540228" indent="0" algn="ctr">
              <a:buNone/>
              <a:defRPr sz="2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8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57474"/>
            <a:ext cx="388174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57474"/>
            <a:ext cx="1142018" cy="9148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16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69125"/>
            <a:ext cx="1552694" cy="449042"/>
          </a:xfrm>
        </p:spPr>
        <p:txBody>
          <a:bodyPr anchor="b"/>
          <a:lstStyle>
            <a:lvl1pPr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22415"/>
            <a:ext cx="1552694" cy="236141"/>
          </a:xfrm>
        </p:spPr>
        <p:txBody>
          <a:bodyPr/>
          <a:lstStyle>
            <a:lvl1pPr marL="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1pPr>
            <a:lvl2pPr marL="67528" indent="0">
              <a:buNone/>
              <a:defRPr sz="295">
                <a:solidFill>
                  <a:schemeClr val="tx1">
                    <a:tint val="75000"/>
                  </a:schemeClr>
                </a:solidFill>
              </a:defRPr>
            </a:lvl2pPr>
            <a:lvl3pPr marL="135057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3pPr>
            <a:lvl4pPr marL="20258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4pPr>
            <a:lvl5pPr marL="270114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5pPr>
            <a:lvl6pPr marL="337642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6pPr>
            <a:lvl7pPr marL="405171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7pPr>
            <a:lvl8pPr marL="472699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8pPr>
            <a:lvl9pPr marL="540228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3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57474"/>
            <a:ext cx="1552694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64627"/>
            <a:ext cx="761579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394318"/>
            <a:ext cx="761579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64627"/>
            <a:ext cx="765330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394318"/>
            <a:ext cx="765330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4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7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55428"/>
            <a:ext cx="911364" cy="767145"/>
          </a:xfrm>
        </p:spPr>
        <p:txBody>
          <a:bodyPr/>
          <a:lstStyle>
            <a:lvl1pPr>
              <a:defRPr sz="473"/>
            </a:lvl1pPr>
            <a:lvl2pPr>
              <a:defRPr sz="414"/>
            </a:lvl2pPr>
            <a:lvl3pPr>
              <a:defRPr sz="354"/>
            </a:lvl3pPr>
            <a:lvl4pPr>
              <a:defRPr sz="295"/>
            </a:lvl4pPr>
            <a:lvl5pPr>
              <a:defRPr sz="295"/>
            </a:lvl5pPr>
            <a:lvl6pPr>
              <a:defRPr sz="295"/>
            </a:lvl6pPr>
            <a:lvl7pPr>
              <a:defRPr sz="295"/>
            </a:lvl7pPr>
            <a:lvl8pPr>
              <a:defRPr sz="295"/>
            </a:lvl8pPr>
            <a:lvl9pPr>
              <a:defRPr sz="2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55428"/>
            <a:ext cx="911364" cy="767145"/>
          </a:xfrm>
        </p:spPr>
        <p:txBody>
          <a:bodyPr anchor="t"/>
          <a:lstStyle>
            <a:lvl1pPr marL="0" indent="0">
              <a:buNone/>
              <a:defRPr sz="473"/>
            </a:lvl1pPr>
            <a:lvl2pPr marL="67528" indent="0">
              <a:buNone/>
              <a:defRPr sz="414"/>
            </a:lvl2pPr>
            <a:lvl3pPr marL="135057" indent="0">
              <a:buNone/>
              <a:defRPr sz="354"/>
            </a:lvl3pPr>
            <a:lvl4pPr marL="202585" indent="0">
              <a:buNone/>
              <a:defRPr sz="295"/>
            </a:lvl4pPr>
            <a:lvl5pPr marL="270114" indent="0">
              <a:buNone/>
              <a:defRPr sz="295"/>
            </a:lvl5pPr>
            <a:lvl6pPr marL="337642" indent="0">
              <a:buNone/>
              <a:defRPr sz="295"/>
            </a:lvl6pPr>
            <a:lvl7pPr marL="405171" indent="0">
              <a:buNone/>
              <a:defRPr sz="295"/>
            </a:lvl7pPr>
            <a:lvl8pPr marL="472699" indent="0">
              <a:buNone/>
              <a:defRPr sz="295"/>
            </a:lvl8pPr>
            <a:lvl9pPr marL="540228" indent="0">
              <a:buNone/>
              <a:defRPr sz="2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57474"/>
            <a:ext cx="1552694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287367"/>
            <a:ext cx="1552694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AC3D-5114-47CF-B1ED-1DA8F5857B08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000537"/>
            <a:ext cx="60757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1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57" rtl="0" eaLnBrk="1" latinLnBrk="0" hangingPunct="1">
        <a:lnSpc>
          <a:spcPct val="90000"/>
        </a:lnSpc>
        <a:spcBef>
          <a:spcPct val="0"/>
        </a:spcBef>
        <a:buNone/>
        <a:defRPr sz="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64" indent="-33764" algn="l" defTabSz="135057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129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68821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5" kern="1200">
          <a:solidFill>
            <a:schemeClr val="tx1"/>
          </a:solidFill>
          <a:latin typeface="+mn-lt"/>
          <a:ea typeface="+mn-ea"/>
          <a:cs typeface="+mn-cs"/>
        </a:defRPr>
      </a:lvl3pPr>
      <a:lvl4pPr marL="236350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303878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71406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38935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50646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73992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1pPr>
      <a:lvl2pPr marL="675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2pPr>
      <a:lvl3pPr marL="135057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02585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270114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37642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05171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472699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402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H="1" flipV="1">
            <a:off x="92869" y="38773"/>
            <a:ext cx="1662112" cy="7603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79108" y="169963"/>
            <a:ext cx="275924" cy="839485"/>
          </a:xfrm>
          <a:prstGeom prst="straightConnector1">
            <a:avLst/>
          </a:prstGeom>
          <a:ln cap="rnd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55031" y="588841"/>
            <a:ext cx="652275" cy="420606"/>
          </a:xfrm>
          <a:prstGeom prst="straightConnector1">
            <a:avLst/>
          </a:prstGeom>
          <a:ln cap="rnd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7719" y="704751"/>
            <a:ext cx="31611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6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3432" y="418958"/>
            <a:ext cx="263171" cy="590490"/>
          </a:xfrm>
          <a:prstGeom prst="straightConnector1">
            <a:avLst/>
          </a:prstGeom>
          <a:ln cap="rnd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9588" y="466802"/>
            <a:ext cx="28244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0635" y="407234"/>
            <a:ext cx="29848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33831" y="344679"/>
            <a:ext cx="35458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6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1086" y="155289"/>
            <a:ext cx="3513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0635" y="-81470"/>
            <a:ext cx="36260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0841" y="843569"/>
            <a:ext cx="3609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</a:t>
            </a:r>
          </a:p>
        </p:txBody>
      </p:sp>
      <p:sp>
        <p:nvSpPr>
          <p:cNvPr id="13" name="Oval 12"/>
          <p:cNvSpPr/>
          <p:nvPr/>
        </p:nvSpPr>
        <p:spPr>
          <a:xfrm>
            <a:off x="640484" y="9812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19</cp:revision>
  <dcterms:created xsi:type="dcterms:W3CDTF">2017-08-05T20:38:20Z</dcterms:created>
  <dcterms:modified xsi:type="dcterms:W3CDTF">2017-08-13T22:26:51Z</dcterms:modified>
</cp:coreProperties>
</file>