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800225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171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28" y="176668"/>
            <a:ext cx="1350169" cy="375826"/>
          </a:xfrm>
        </p:spPr>
        <p:txBody>
          <a:bodyPr anchor="b"/>
          <a:lstStyle>
            <a:lvl1pPr algn="ctr">
              <a:defRPr sz="8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566988"/>
            <a:ext cx="1350169" cy="260629"/>
          </a:xfrm>
        </p:spPr>
        <p:txBody>
          <a:bodyPr/>
          <a:lstStyle>
            <a:lvl1pPr marL="0" indent="0" algn="ctr">
              <a:buNone/>
              <a:defRPr sz="354"/>
            </a:lvl1pPr>
            <a:lvl2pPr marL="67528" indent="0" algn="ctr">
              <a:buNone/>
              <a:defRPr sz="295"/>
            </a:lvl2pPr>
            <a:lvl3pPr marL="135057" indent="0" algn="ctr">
              <a:buNone/>
              <a:defRPr sz="266"/>
            </a:lvl3pPr>
            <a:lvl4pPr marL="202585" indent="0" algn="ctr">
              <a:buNone/>
              <a:defRPr sz="236"/>
            </a:lvl4pPr>
            <a:lvl5pPr marL="270114" indent="0" algn="ctr">
              <a:buNone/>
              <a:defRPr sz="236"/>
            </a:lvl5pPr>
            <a:lvl6pPr marL="337642" indent="0" algn="ctr">
              <a:buNone/>
              <a:defRPr sz="236"/>
            </a:lvl6pPr>
            <a:lvl7pPr marL="405171" indent="0" algn="ctr">
              <a:buNone/>
              <a:defRPr sz="236"/>
            </a:lvl7pPr>
            <a:lvl8pPr marL="472699" indent="0" algn="ctr">
              <a:buNone/>
              <a:defRPr sz="236"/>
            </a:lvl8pPr>
            <a:lvl9pPr marL="540228" indent="0" algn="ctr">
              <a:buNone/>
              <a:defRPr sz="2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95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28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57474"/>
            <a:ext cx="388174" cy="9148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57474"/>
            <a:ext cx="1142018" cy="9148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161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19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269125"/>
            <a:ext cx="1552694" cy="449042"/>
          </a:xfrm>
        </p:spPr>
        <p:txBody>
          <a:bodyPr anchor="b"/>
          <a:lstStyle>
            <a:lvl1pPr>
              <a:defRPr sz="8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722415"/>
            <a:ext cx="1552694" cy="236141"/>
          </a:xfrm>
        </p:spPr>
        <p:txBody>
          <a:bodyPr/>
          <a:lstStyle>
            <a:lvl1pPr marL="0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1pPr>
            <a:lvl2pPr marL="67528" indent="0">
              <a:buNone/>
              <a:defRPr sz="295">
                <a:solidFill>
                  <a:schemeClr val="tx1">
                    <a:tint val="75000"/>
                  </a:schemeClr>
                </a:solidFill>
              </a:defRPr>
            </a:lvl2pPr>
            <a:lvl3pPr marL="135057" indent="0">
              <a:buNone/>
              <a:defRPr sz="266">
                <a:solidFill>
                  <a:schemeClr val="tx1">
                    <a:tint val="75000"/>
                  </a:schemeClr>
                </a:solidFill>
              </a:defRPr>
            </a:lvl3pPr>
            <a:lvl4pPr marL="202585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4pPr>
            <a:lvl5pPr marL="270114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5pPr>
            <a:lvl6pPr marL="337642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6pPr>
            <a:lvl7pPr marL="405171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7pPr>
            <a:lvl8pPr marL="472699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8pPr>
            <a:lvl9pPr marL="540228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53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287367"/>
            <a:ext cx="765096" cy="6849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287367"/>
            <a:ext cx="765096" cy="6849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57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57474"/>
            <a:ext cx="1552694" cy="2086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264627"/>
            <a:ext cx="761579" cy="129690"/>
          </a:xfrm>
        </p:spPr>
        <p:txBody>
          <a:bodyPr anchor="b"/>
          <a:lstStyle>
            <a:lvl1pPr marL="0" indent="0">
              <a:buNone/>
              <a:defRPr sz="354" b="1"/>
            </a:lvl1pPr>
            <a:lvl2pPr marL="67528" indent="0">
              <a:buNone/>
              <a:defRPr sz="295" b="1"/>
            </a:lvl2pPr>
            <a:lvl3pPr marL="135057" indent="0">
              <a:buNone/>
              <a:defRPr sz="266" b="1"/>
            </a:lvl3pPr>
            <a:lvl4pPr marL="202585" indent="0">
              <a:buNone/>
              <a:defRPr sz="236" b="1"/>
            </a:lvl4pPr>
            <a:lvl5pPr marL="270114" indent="0">
              <a:buNone/>
              <a:defRPr sz="236" b="1"/>
            </a:lvl5pPr>
            <a:lvl6pPr marL="337642" indent="0">
              <a:buNone/>
              <a:defRPr sz="236" b="1"/>
            </a:lvl6pPr>
            <a:lvl7pPr marL="405171" indent="0">
              <a:buNone/>
              <a:defRPr sz="236" b="1"/>
            </a:lvl7pPr>
            <a:lvl8pPr marL="472699" indent="0">
              <a:buNone/>
              <a:defRPr sz="236" b="1"/>
            </a:lvl8pPr>
            <a:lvl9pPr marL="540228" indent="0">
              <a:buNone/>
              <a:defRPr sz="23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394318"/>
            <a:ext cx="761579" cy="579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264627"/>
            <a:ext cx="765330" cy="129690"/>
          </a:xfrm>
        </p:spPr>
        <p:txBody>
          <a:bodyPr anchor="b"/>
          <a:lstStyle>
            <a:lvl1pPr marL="0" indent="0">
              <a:buNone/>
              <a:defRPr sz="354" b="1"/>
            </a:lvl1pPr>
            <a:lvl2pPr marL="67528" indent="0">
              <a:buNone/>
              <a:defRPr sz="295" b="1"/>
            </a:lvl2pPr>
            <a:lvl3pPr marL="135057" indent="0">
              <a:buNone/>
              <a:defRPr sz="266" b="1"/>
            </a:lvl3pPr>
            <a:lvl4pPr marL="202585" indent="0">
              <a:buNone/>
              <a:defRPr sz="236" b="1"/>
            </a:lvl4pPr>
            <a:lvl5pPr marL="270114" indent="0">
              <a:buNone/>
              <a:defRPr sz="236" b="1"/>
            </a:lvl5pPr>
            <a:lvl6pPr marL="337642" indent="0">
              <a:buNone/>
              <a:defRPr sz="236" b="1"/>
            </a:lvl6pPr>
            <a:lvl7pPr marL="405171" indent="0">
              <a:buNone/>
              <a:defRPr sz="236" b="1"/>
            </a:lvl7pPr>
            <a:lvl8pPr marL="472699" indent="0">
              <a:buNone/>
              <a:defRPr sz="236" b="1"/>
            </a:lvl8pPr>
            <a:lvl9pPr marL="540228" indent="0">
              <a:buNone/>
              <a:defRPr sz="23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394318"/>
            <a:ext cx="765330" cy="579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30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94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72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71967"/>
            <a:ext cx="580619" cy="251883"/>
          </a:xfrm>
        </p:spPr>
        <p:txBody>
          <a:bodyPr anchor="b"/>
          <a:lstStyle>
            <a:lvl1pPr>
              <a:defRPr sz="4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155428"/>
            <a:ext cx="911364" cy="767145"/>
          </a:xfrm>
        </p:spPr>
        <p:txBody>
          <a:bodyPr/>
          <a:lstStyle>
            <a:lvl1pPr>
              <a:defRPr sz="473"/>
            </a:lvl1pPr>
            <a:lvl2pPr>
              <a:defRPr sz="414"/>
            </a:lvl2pPr>
            <a:lvl3pPr>
              <a:defRPr sz="354"/>
            </a:lvl3pPr>
            <a:lvl4pPr>
              <a:defRPr sz="295"/>
            </a:lvl4pPr>
            <a:lvl5pPr>
              <a:defRPr sz="295"/>
            </a:lvl5pPr>
            <a:lvl6pPr>
              <a:defRPr sz="295"/>
            </a:lvl6pPr>
            <a:lvl7pPr>
              <a:defRPr sz="295"/>
            </a:lvl7pPr>
            <a:lvl8pPr>
              <a:defRPr sz="295"/>
            </a:lvl8pPr>
            <a:lvl9pPr>
              <a:defRPr sz="29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323850"/>
            <a:ext cx="580619" cy="599972"/>
          </a:xfrm>
        </p:spPr>
        <p:txBody>
          <a:bodyPr/>
          <a:lstStyle>
            <a:lvl1pPr marL="0" indent="0">
              <a:buNone/>
              <a:defRPr sz="236"/>
            </a:lvl1pPr>
            <a:lvl2pPr marL="67528" indent="0">
              <a:buNone/>
              <a:defRPr sz="207"/>
            </a:lvl2pPr>
            <a:lvl3pPr marL="135057" indent="0">
              <a:buNone/>
              <a:defRPr sz="177"/>
            </a:lvl3pPr>
            <a:lvl4pPr marL="202585" indent="0">
              <a:buNone/>
              <a:defRPr sz="148"/>
            </a:lvl4pPr>
            <a:lvl5pPr marL="270114" indent="0">
              <a:buNone/>
              <a:defRPr sz="148"/>
            </a:lvl5pPr>
            <a:lvl6pPr marL="337642" indent="0">
              <a:buNone/>
              <a:defRPr sz="148"/>
            </a:lvl6pPr>
            <a:lvl7pPr marL="405171" indent="0">
              <a:buNone/>
              <a:defRPr sz="148"/>
            </a:lvl7pPr>
            <a:lvl8pPr marL="472699" indent="0">
              <a:buNone/>
              <a:defRPr sz="148"/>
            </a:lvl8pPr>
            <a:lvl9pPr marL="540228" indent="0">
              <a:buNone/>
              <a:defRPr sz="14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00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71967"/>
            <a:ext cx="580619" cy="251883"/>
          </a:xfrm>
        </p:spPr>
        <p:txBody>
          <a:bodyPr anchor="b"/>
          <a:lstStyle>
            <a:lvl1pPr>
              <a:defRPr sz="4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155428"/>
            <a:ext cx="911364" cy="767145"/>
          </a:xfrm>
        </p:spPr>
        <p:txBody>
          <a:bodyPr anchor="t"/>
          <a:lstStyle>
            <a:lvl1pPr marL="0" indent="0">
              <a:buNone/>
              <a:defRPr sz="473"/>
            </a:lvl1pPr>
            <a:lvl2pPr marL="67528" indent="0">
              <a:buNone/>
              <a:defRPr sz="414"/>
            </a:lvl2pPr>
            <a:lvl3pPr marL="135057" indent="0">
              <a:buNone/>
              <a:defRPr sz="354"/>
            </a:lvl3pPr>
            <a:lvl4pPr marL="202585" indent="0">
              <a:buNone/>
              <a:defRPr sz="295"/>
            </a:lvl4pPr>
            <a:lvl5pPr marL="270114" indent="0">
              <a:buNone/>
              <a:defRPr sz="295"/>
            </a:lvl5pPr>
            <a:lvl6pPr marL="337642" indent="0">
              <a:buNone/>
              <a:defRPr sz="295"/>
            </a:lvl6pPr>
            <a:lvl7pPr marL="405171" indent="0">
              <a:buNone/>
              <a:defRPr sz="295"/>
            </a:lvl7pPr>
            <a:lvl8pPr marL="472699" indent="0">
              <a:buNone/>
              <a:defRPr sz="295"/>
            </a:lvl8pPr>
            <a:lvl9pPr marL="540228" indent="0">
              <a:buNone/>
              <a:defRPr sz="2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323850"/>
            <a:ext cx="580619" cy="599972"/>
          </a:xfrm>
        </p:spPr>
        <p:txBody>
          <a:bodyPr/>
          <a:lstStyle>
            <a:lvl1pPr marL="0" indent="0">
              <a:buNone/>
              <a:defRPr sz="236"/>
            </a:lvl1pPr>
            <a:lvl2pPr marL="67528" indent="0">
              <a:buNone/>
              <a:defRPr sz="207"/>
            </a:lvl2pPr>
            <a:lvl3pPr marL="135057" indent="0">
              <a:buNone/>
              <a:defRPr sz="177"/>
            </a:lvl3pPr>
            <a:lvl4pPr marL="202585" indent="0">
              <a:buNone/>
              <a:defRPr sz="148"/>
            </a:lvl4pPr>
            <a:lvl5pPr marL="270114" indent="0">
              <a:buNone/>
              <a:defRPr sz="148"/>
            </a:lvl5pPr>
            <a:lvl6pPr marL="337642" indent="0">
              <a:buNone/>
              <a:defRPr sz="148"/>
            </a:lvl6pPr>
            <a:lvl7pPr marL="405171" indent="0">
              <a:buNone/>
              <a:defRPr sz="148"/>
            </a:lvl7pPr>
            <a:lvl8pPr marL="472699" indent="0">
              <a:buNone/>
              <a:defRPr sz="148"/>
            </a:lvl8pPr>
            <a:lvl9pPr marL="540228" indent="0">
              <a:buNone/>
              <a:defRPr sz="14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75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57474"/>
            <a:ext cx="1552694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287367"/>
            <a:ext cx="1552694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000537"/>
            <a:ext cx="40505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5AC3D-5114-47CF-B1ED-1DA8F5857B08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000537"/>
            <a:ext cx="607576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000537"/>
            <a:ext cx="40505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51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5057" rtl="0" eaLnBrk="1" latinLnBrk="0" hangingPunct="1">
        <a:lnSpc>
          <a:spcPct val="90000"/>
        </a:lnSpc>
        <a:spcBef>
          <a:spcPct val="0"/>
        </a:spcBef>
        <a:buNone/>
        <a:defRPr sz="6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64" indent="-33764" algn="l" defTabSz="135057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414" kern="1200">
          <a:solidFill>
            <a:schemeClr val="tx1"/>
          </a:solidFill>
          <a:latin typeface="+mn-lt"/>
          <a:ea typeface="+mn-ea"/>
          <a:cs typeface="+mn-cs"/>
        </a:defRPr>
      </a:lvl1pPr>
      <a:lvl2pPr marL="101293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68821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95" kern="1200">
          <a:solidFill>
            <a:schemeClr val="tx1"/>
          </a:solidFill>
          <a:latin typeface="+mn-lt"/>
          <a:ea typeface="+mn-ea"/>
          <a:cs typeface="+mn-cs"/>
        </a:defRPr>
      </a:lvl3pPr>
      <a:lvl4pPr marL="236350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4pPr>
      <a:lvl5pPr marL="303878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5pPr>
      <a:lvl6pPr marL="371406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6pPr>
      <a:lvl7pPr marL="438935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7pPr>
      <a:lvl8pPr marL="506463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8pPr>
      <a:lvl9pPr marL="573992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1pPr>
      <a:lvl2pPr marL="67528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2pPr>
      <a:lvl3pPr marL="135057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3pPr>
      <a:lvl4pPr marL="202585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4pPr>
      <a:lvl5pPr marL="270114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5pPr>
      <a:lvl6pPr marL="337642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6pPr>
      <a:lvl7pPr marL="405171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7pPr>
      <a:lvl8pPr marL="472699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8pPr>
      <a:lvl9pPr marL="540228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 rot="1661405">
            <a:off x="137426" y="99035"/>
            <a:ext cx="1434882" cy="835086"/>
          </a:xfrm>
          <a:prstGeom prst="parallelogram">
            <a:avLst>
              <a:gd name="adj" fmla="val 49690"/>
            </a:avLst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c 69"/>
          <p:cNvSpPr/>
          <p:nvPr/>
        </p:nvSpPr>
        <p:spPr>
          <a:xfrm>
            <a:off x="563341" y="503616"/>
            <a:ext cx="285750" cy="285750"/>
          </a:xfrm>
          <a:prstGeom prst="arc">
            <a:avLst>
              <a:gd name="adj1" fmla="val 17715323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66147" y="594036"/>
            <a:ext cx="720721" cy="62718"/>
          </a:xfrm>
          <a:prstGeom prst="straightConnector1">
            <a:avLst/>
          </a:prstGeom>
          <a:ln cap="rnd"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66147" y="144152"/>
            <a:ext cx="356647" cy="512602"/>
          </a:xfrm>
          <a:prstGeom prst="straightConnector1">
            <a:avLst/>
          </a:prstGeom>
          <a:ln cap="rnd"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83646" y="544919"/>
            <a:ext cx="29848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600" b="1" dirty="0">
                <a:solidFill>
                  <a:schemeClr val="accent2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9211" y="139234"/>
            <a:ext cx="31611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600" b="1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85102" y="312453"/>
            <a:ext cx="32733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l-GR" sz="1600" i="1" dirty="0">
                <a:latin typeface="Calibri" panose="020F0502020204030204" pitchFamily="34" charset="0"/>
                <a:ea typeface="CMU Serif" panose="02000603000000000000" pitchFamily="2" charset="0"/>
                <a:cs typeface="Calibri" panose="020F0502020204030204" pitchFamily="34" charset="0"/>
              </a:rPr>
              <a:t>ϴ</a:t>
            </a:r>
            <a:endParaRPr lang="en-GB" sz="16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716444" y="478416"/>
            <a:ext cx="0" cy="108000"/>
          </a:xfrm>
          <a:prstGeom prst="straightConnector1">
            <a:avLst/>
          </a:prstGeom>
          <a:ln w="9525" cap="rnd">
            <a:solidFill>
              <a:schemeClr val="tx1"/>
            </a:solidFill>
            <a:prstDash val="solid"/>
            <a:round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66034" y="477788"/>
            <a:ext cx="49555" cy="71030"/>
          </a:xfrm>
          <a:prstGeom prst="straightConnector1">
            <a:avLst/>
          </a:prstGeom>
          <a:ln w="9525" cap="rnd">
            <a:solidFill>
              <a:schemeClr val="tx1"/>
            </a:solidFill>
            <a:prstDash val="solid"/>
            <a:round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755144" y="544056"/>
            <a:ext cx="0" cy="108000"/>
          </a:xfrm>
          <a:prstGeom prst="straightConnector1">
            <a:avLst/>
          </a:prstGeom>
          <a:ln w="9525" cap="rnd">
            <a:solidFill>
              <a:schemeClr val="tx1"/>
            </a:solidFill>
            <a:prstDash val="solid"/>
            <a:round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66034" y="544056"/>
            <a:ext cx="87127" cy="9540"/>
          </a:xfrm>
          <a:prstGeom prst="straightConnector1">
            <a:avLst/>
          </a:prstGeom>
          <a:ln w="9525" cap="rnd">
            <a:solidFill>
              <a:schemeClr val="tx1"/>
            </a:solidFill>
            <a:prstDash val="solid"/>
            <a:round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4119" y="251797"/>
                <a:ext cx="187553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accPr>
                        <m:e>
                          <m:r>
                            <a:rPr lang="en-GB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𝐧</m:t>
                          </m:r>
                        </m:e>
                      </m:acc>
                    </m:oMath>
                  </m:oMathPara>
                </a14:m>
                <a:endParaRPr lang="en-GB" sz="16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19" y="251797"/>
                <a:ext cx="187553" cy="338554"/>
              </a:xfrm>
              <a:prstGeom prst="rect">
                <a:avLst/>
              </a:prstGeom>
              <a:blipFill>
                <a:blip r:embed="rId2"/>
                <a:stretch>
                  <a:fillRect l="-35484" t="-17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c 9"/>
          <p:cNvSpPr/>
          <p:nvPr/>
        </p:nvSpPr>
        <p:spPr>
          <a:xfrm>
            <a:off x="547409" y="239717"/>
            <a:ext cx="227002" cy="48448"/>
          </a:xfrm>
          <a:prstGeom prst="arc">
            <a:avLst>
              <a:gd name="adj1" fmla="val 7255523"/>
              <a:gd name="adj2" fmla="val 2582820"/>
            </a:avLst>
          </a:prstGeom>
          <a:ln>
            <a:solidFill>
              <a:schemeClr val="accent6"/>
            </a:solidFill>
            <a:head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66148" y="127344"/>
            <a:ext cx="1" cy="531792"/>
          </a:xfrm>
          <a:prstGeom prst="straightConnector1">
            <a:avLst/>
          </a:prstGeom>
          <a:ln cap="rnd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3AAB7C-469D-4595-BAC4-E1B7FF66A83D}"/>
              </a:ext>
            </a:extLst>
          </p:cNvPr>
          <p:cNvCxnSpPr/>
          <p:nvPr/>
        </p:nvCxnSpPr>
        <p:spPr>
          <a:xfrm flipV="1">
            <a:off x="1379894" y="81434"/>
            <a:ext cx="356647" cy="512602"/>
          </a:xfrm>
          <a:prstGeom prst="straightConnector1">
            <a:avLst/>
          </a:prstGeom>
          <a:ln cap="rnd">
            <a:solidFill>
              <a:srgbClr val="4472C4">
                <a:alpha val="69804"/>
              </a:srgbClr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396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Serif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</dc:creator>
  <cp:lastModifiedBy>Cooper, Sam</cp:lastModifiedBy>
  <cp:revision>13</cp:revision>
  <dcterms:created xsi:type="dcterms:W3CDTF">2017-08-05T20:38:20Z</dcterms:created>
  <dcterms:modified xsi:type="dcterms:W3CDTF">2018-10-14T19:49:10Z</dcterms:modified>
</cp:coreProperties>
</file>