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9" r:id="rId2"/>
    <p:sldId id="291" r:id="rId3"/>
    <p:sldId id="287" r:id="rId4"/>
    <p:sldId id="290" r:id="rId5"/>
    <p:sldId id="288" r:id="rId6"/>
    <p:sldId id="289" r:id="rId7"/>
    <p:sldId id="285" r:id="rId8"/>
    <p:sldId id="260" r:id="rId9"/>
    <p:sldId id="286" r:id="rId10"/>
    <p:sldId id="273" r:id="rId11"/>
    <p:sldId id="292" r:id="rId12"/>
    <p:sldId id="293" r:id="rId13"/>
    <p:sldId id="282" r:id="rId14"/>
    <p:sldId id="284" r:id="rId15"/>
    <p:sldId id="294" r:id="rId16"/>
    <p:sldId id="283" r:id="rId17"/>
    <p:sldId id="277" r:id="rId18"/>
    <p:sldId id="263" r:id="rId19"/>
    <p:sldId id="262" r:id="rId20"/>
    <p:sldId id="274" r:id="rId21"/>
    <p:sldId id="264" r:id="rId22"/>
    <p:sldId id="265" r:id="rId23"/>
    <p:sldId id="276" r:id="rId24"/>
    <p:sldId id="295" r:id="rId25"/>
    <p:sldId id="261" r:id="rId26"/>
    <p:sldId id="275" r:id="rId27"/>
    <p:sldId id="271" r:id="rId28"/>
    <p:sldId id="266" r:id="rId29"/>
    <p:sldId id="278" r:id="rId30"/>
    <p:sldId id="279" r:id="rId31"/>
    <p:sldId id="267" r:id="rId32"/>
    <p:sldId id="272" r:id="rId33"/>
    <p:sldId id="280" r:id="rId34"/>
    <p:sldId id="281" r:id="rId35"/>
    <p:sldId id="270" r:id="rId36"/>
    <p:sldId id="269" r:id="rId37"/>
    <p:sldId id="268" r:id="rId38"/>
    <p:sldId id="296" r:id="rId39"/>
    <p:sldId id="298" r:id="rId40"/>
    <p:sldId id="299" r:id="rId41"/>
    <p:sldId id="300" r:id="rId42"/>
    <p:sldId id="301" r:id="rId4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A3C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99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9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 userDrawn="1"/>
        </p:nvCxnSpPr>
        <p:spPr>
          <a:xfrm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rot="16200000">
            <a:off x="900113" y="72113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540112" y="540112"/>
            <a:ext cx="72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360112" y="36011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60640" y="161634"/>
            <a:ext cx="1478945" cy="1476956"/>
            <a:chOff x="160639" y="161634"/>
            <a:chExt cx="1478945" cy="1476956"/>
          </a:xfrm>
          <a:solidFill>
            <a:schemeClr val="bg1"/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919584" y="918590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60639" y="918590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60639" y="161634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19584" y="161634"/>
              <a:ext cx="7200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992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79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3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1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8DDF-30C3-4724-9A44-B6557CAC36AE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4448-9ED8-4A5D-9285-2403068D0D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26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7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40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chemeClr val="accent1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40112" y="540112"/>
            <a:ext cx="720000" cy="720000"/>
            <a:chOff x="692512" y="692512"/>
            <a:chExt cx="720000" cy="720000"/>
          </a:xfrm>
        </p:grpSpPr>
        <p:sp>
          <p:nvSpPr>
            <p:cNvPr id="6" name="Parallelogram 5"/>
            <p:cNvSpPr/>
            <p:nvPr/>
          </p:nvSpPr>
          <p:spPr>
            <a:xfrm>
              <a:off x="692512" y="692512"/>
              <a:ext cx="720000" cy="720000"/>
            </a:xfrm>
            <a:prstGeom prst="parallelogram">
              <a:avLst>
                <a:gd name="adj" fmla="val 50422"/>
              </a:avLst>
            </a:prstGeom>
            <a:solidFill>
              <a:schemeClr val="accent2">
                <a:alpha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 flipV="1">
              <a:off x="1052514" y="692512"/>
              <a:ext cx="181517" cy="36000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052512" y="692512"/>
              <a:ext cx="360000" cy="36000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052512" y="1052512"/>
              <a:ext cx="180000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99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Parallelogram 5"/>
          <p:cNvSpPr/>
          <p:nvPr/>
        </p:nvSpPr>
        <p:spPr>
          <a:xfrm>
            <a:off x="540112" y="540112"/>
            <a:ext cx="720000" cy="720000"/>
          </a:xfrm>
          <a:prstGeom prst="parallelogram">
            <a:avLst>
              <a:gd name="adj" fmla="val 50422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6" idx="1"/>
          </p:cNvCxnSpPr>
          <p:nvPr/>
        </p:nvCxnSpPr>
        <p:spPr>
          <a:xfrm flipV="1">
            <a:off x="900114" y="540112"/>
            <a:ext cx="181517" cy="36000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540112"/>
            <a:ext cx="360000" cy="36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9215902-0A89-491F-A5E3-FE3C2326D990}"/>
              </a:ext>
            </a:extLst>
          </p:cNvPr>
          <p:cNvGrpSpPr/>
          <p:nvPr/>
        </p:nvGrpSpPr>
        <p:grpSpPr>
          <a:xfrm>
            <a:off x="720112" y="720112"/>
            <a:ext cx="360000" cy="360000"/>
            <a:chOff x="720112" y="720112"/>
            <a:chExt cx="360000" cy="360000"/>
          </a:xfrm>
        </p:grpSpPr>
        <p:sp>
          <p:nvSpPr>
            <p:cNvPr id="2" name="Rectangle 1"/>
            <p:cNvSpPr/>
            <p:nvPr/>
          </p:nvSpPr>
          <p:spPr>
            <a:xfrm>
              <a:off x="720112" y="72011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900112" y="726196"/>
              <a:ext cx="1" cy="176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897628" y="726196"/>
              <a:ext cx="176400" cy="1764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897628" y="900111"/>
              <a:ext cx="176400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0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9215902-0A89-491F-A5E3-FE3C2326D990}"/>
              </a:ext>
            </a:extLst>
          </p:cNvPr>
          <p:cNvGrpSpPr/>
          <p:nvPr/>
        </p:nvGrpSpPr>
        <p:grpSpPr>
          <a:xfrm>
            <a:off x="720112" y="720112"/>
            <a:ext cx="360000" cy="360000"/>
            <a:chOff x="720112" y="720112"/>
            <a:chExt cx="360000" cy="360000"/>
          </a:xfrm>
        </p:grpSpPr>
        <p:sp>
          <p:nvSpPr>
            <p:cNvPr id="2" name="Rectangle 1"/>
            <p:cNvSpPr/>
            <p:nvPr/>
          </p:nvSpPr>
          <p:spPr>
            <a:xfrm>
              <a:off x="720112" y="72011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H="1" flipV="1">
              <a:off x="900112" y="726196"/>
              <a:ext cx="1" cy="176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cxnSpLocks/>
            </p:cNvCxnSpPr>
            <p:nvPr/>
          </p:nvCxnSpPr>
          <p:spPr>
            <a:xfrm flipV="1">
              <a:off x="897628" y="726196"/>
              <a:ext cx="176400" cy="1764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V="1">
              <a:off x="897628" y="900111"/>
              <a:ext cx="176400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4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540112" y="540112"/>
            <a:ext cx="720000" cy="720000"/>
          </a:xfrm>
          <a:prstGeom prst="parallelogram">
            <a:avLst>
              <a:gd name="adj" fmla="val 50422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89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0800000"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rot="10800000" flipH="1" flipV="1">
            <a:off x="900111" y="900111"/>
            <a:ext cx="1" cy="18000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0800000" flipV="1">
            <a:off x="720112" y="900110"/>
            <a:ext cx="180000" cy="18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3"/>
          </p:cNvCxnSpPr>
          <p:nvPr/>
        </p:nvCxnSpPr>
        <p:spPr>
          <a:xfrm rot="10800000" flipV="1">
            <a:off x="720112" y="900110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7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543" y="540543"/>
            <a:ext cx="719138" cy="71913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900111" y="540543"/>
            <a:ext cx="359567" cy="359571"/>
            <a:chOff x="900112" y="720112"/>
            <a:chExt cx="180000" cy="180002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900112" y="720112"/>
              <a:ext cx="1" cy="180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900112" y="720112"/>
              <a:ext cx="180000" cy="1800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900112" y="900112"/>
              <a:ext cx="180000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420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0112" y="540544"/>
            <a:ext cx="360000" cy="719136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5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6AD039-72DC-4A2F-A63F-9EF132EBAAC4}"/>
              </a:ext>
            </a:extLst>
          </p:cNvPr>
          <p:cNvCxnSpPr>
            <a:cxnSpLocks/>
          </p:cNvCxnSpPr>
          <p:nvPr/>
        </p:nvCxnSpPr>
        <p:spPr>
          <a:xfrm flipH="1" flipV="1">
            <a:off x="547181" y="76722"/>
            <a:ext cx="1123545" cy="584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EDCE52-A4C1-4B34-950C-506CFCC86ABF}"/>
              </a:ext>
            </a:extLst>
          </p:cNvPr>
          <p:cNvCxnSpPr>
            <a:cxnSpLocks/>
          </p:cNvCxnSpPr>
          <p:nvPr/>
        </p:nvCxnSpPr>
        <p:spPr>
          <a:xfrm>
            <a:off x="1004483" y="106953"/>
            <a:ext cx="661481" cy="6614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6D16DA25-ED00-407B-A76A-B64FBCF816A7}"/>
              </a:ext>
            </a:extLst>
          </p:cNvPr>
          <p:cNvSpPr/>
          <p:nvPr/>
        </p:nvSpPr>
        <p:spPr>
          <a:xfrm>
            <a:off x="1418951" y="5218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803CA0-EAA0-483E-B659-4507C00581E1}"/>
              </a:ext>
            </a:extLst>
          </p:cNvPr>
          <p:cNvSpPr txBox="1"/>
          <p:nvPr/>
        </p:nvSpPr>
        <p:spPr>
          <a:xfrm>
            <a:off x="1313669" y="854962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D304D-02EF-40FC-8495-0A32CBE862C5}"/>
              </a:ext>
            </a:extLst>
          </p:cNvPr>
          <p:cNvSpPr txBox="1"/>
          <p:nvPr/>
        </p:nvSpPr>
        <p:spPr>
          <a:xfrm>
            <a:off x="688188" y="41769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A84BDB-672F-4341-AB64-59E58B6BD158}"/>
              </a:ext>
            </a:extLst>
          </p:cNvPr>
          <p:cNvCxnSpPr>
            <a:cxnSpLocks/>
          </p:cNvCxnSpPr>
          <p:nvPr/>
        </p:nvCxnSpPr>
        <p:spPr>
          <a:xfrm flipH="1" flipV="1">
            <a:off x="1440975" y="537454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83F00-B7EE-4A0E-BEC4-7750BFB8E87A}"/>
              </a:ext>
            </a:extLst>
          </p:cNvPr>
          <p:cNvCxnSpPr>
            <a:cxnSpLocks/>
          </p:cNvCxnSpPr>
          <p:nvPr/>
        </p:nvCxnSpPr>
        <p:spPr>
          <a:xfrm flipH="1">
            <a:off x="896951" y="539835"/>
            <a:ext cx="5400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3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0112" y="540544"/>
            <a:ext cx="360000" cy="719136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endCxn id="3" idx="0"/>
          </p:cNvCxnSpPr>
          <p:nvPr/>
        </p:nvCxnSpPr>
        <p:spPr>
          <a:xfrm flipH="1" flipV="1">
            <a:off x="900112" y="540544"/>
            <a:ext cx="2" cy="35957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540544"/>
            <a:ext cx="180000" cy="359570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9568" y="810112"/>
            <a:ext cx="1081088" cy="1800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5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782721">
            <a:off x="720112" y="720112"/>
            <a:ext cx="360000" cy="360000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84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20760000">
            <a:off x="720112" y="720112"/>
            <a:ext cx="360000" cy="360000"/>
            <a:chOff x="720112" y="720112"/>
            <a:chExt cx="360000" cy="360000"/>
          </a:xfrm>
        </p:grpSpPr>
        <p:sp>
          <p:nvSpPr>
            <p:cNvPr id="2" name="Rectangle 1"/>
            <p:cNvSpPr/>
            <p:nvPr/>
          </p:nvSpPr>
          <p:spPr>
            <a:xfrm>
              <a:off x="720112" y="720112"/>
              <a:ext cx="360000" cy="360000"/>
            </a:xfrm>
            <a:prstGeom prst="rect">
              <a:avLst/>
            </a:prstGeom>
            <a:solidFill>
              <a:srgbClr val="4472C4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 flipV="1">
              <a:off x="900112" y="720112"/>
              <a:ext cx="1" cy="180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900112" y="720112"/>
              <a:ext cx="180000" cy="1800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900112" y="900112"/>
              <a:ext cx="180000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62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5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17904782">
            <a:off x="720112" y="720111"/>
            <a:ext cx="360000" cy="360000"/>
            <a:chOff x="720112" y="720112"/>
            <a:chExt cx="360000" cy="360000"/>
          </a:xfrm>
          <a:solidFill>
            <a:srgbClr val="FFC000">
              <a:alpha val="69804"/>
            </a:srgbClr>
          </a:solidFill>
        </p:grpSpPr>
        <p:sp>
          <p:nvSpPr>
            <p:cNvPr id="9" name="Rectangle 8"/>
            <p:cNvSpPr/>
            <p:nvPr/>
          </p:nvSpPr>
          <p:spPr>
            <a:xfrm>
              <a:off x="720112" y="720112"/>
              <a:ext cx="360000" cy="3600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900112" y="720112"/>
              <a:ext cx="1" cy="180001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900112" y="720112"/>
              <a:ext cx="180000" cy="180002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00112" y="900112"/>
              <a:ext cx="180000" cy="2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52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0112" y="720112"/>
            <a:ext cx="540000" cy="360000"/>
          </a:xfrm>
          <a:prstGeom prst="parallelogram">
            <a:avLst>
              <a:gd name="adj" fmla="val 49099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91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630112" y="720112"/>
            <a:ext cx="540000" cy="360000"/>
          </a:xfrm>
          <a:prstGeom prst="parallelogram">
            <a:avLst>
              <a:gd name="adj" fmla="val 49099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>
            <a:endCxn id="4" idx="1"/>
          </p:cNvCxnSpPr>
          <p:nvPr/>
        </p:nvCxnSpPr>
        <p:spPr>
          <a:xfrm flipV="1">
            <a:off x="900114" y="720112"/>
            <a:ext cx="88376" cy="18000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00112" y="720112"/>
            <a:ext cx="270000" cy="18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800099" y="792957"/>
            <a:ext cx="200026" cy="214312"/>
          </a:xfrm>
          <a:prstGeom prst="parallelogram">
            <a:avLst>
              <a:gd name="adj" fmla="val 49321"/>
            </a:avLst>
          </a:prstGeom>
          <a:solidFill>
            <a:schemeClr val="accent2">
              <a:alpha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00113" y="326231"/>
            <a:ext cx="576987" cy="573883"/>
          </a:xfrm>
          <a:prstGeom prst="straightConnector1">
            <a:avLst/>
          </a:prstGeom>
          <a:ln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6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40112" y="540112"/>
            <a:ext cx="720000" cy="720000"/>
          </a:xfrm>
          <a:prstGeom prst="parallelogram">
            <a:avLst>
              <a:gd name="adj" fmla="val 39423"/>
            </a:avLst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900114" y="540112"/>
            <a:ext cx="141921" cy="360002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00112" y="540112"/>
            <a:ext cx="360000" cy="36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900112" y="900112"/>
            <a:ext cx="218077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00112" y="650081"/>
            <a:ext cx="476251" cy="250032"/>
          </a:xfrm>
          <a:prstGeom prst="straightConnector1">
            <a:avLst/>
          </a:prstGeom>
          <a:ln>
            <a:solidFill>
              <a:srgbClr val="8A3CC4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00112" y="720112"/>
            <a:ext cx="180000" cy="180002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3"/>
          </p:cNvCxnSpPr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00112" y="488156"/>
            <a:ext cx="650082" cy="411957"/>
          </a:xfrm>
          <a:prstGeom prst="straightConnector1">
            <a:avLst/>
          </a:prstGeom>
          <a:ln>
            <a:solidFill>
              <a:srgbClr val="8A3CC4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115076" y="720112"/>
            <a:ext cx="72000" cy="180000"/>
          </a:xfrm>
          <a:prstGeom prst="straightConnector1">
            <a:avLst/>
          </a:prstGeom>
          <a:ln>
            <a:solidFill>
              <a:srgbClr val="8A3CC4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080112" y="810112"/>
            <a:ext cx="0" cy="90000"/>
          </a:xfrm>
          <a:prstGeom prst="straightConnector1">
            <a:avLst/>
          </a:prstGeom>
          <a:ln>
            <a:solidFill>
              <a:srgbClr val="8A3CC4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40112" y="611981"/>
            <a:ext cx="720000" cy="576262"/>
          </a:xfrm>
          <a:prstGeom prst="parallelogram">
            <a:avLst>
              <a:gd name="adj" fmla="val 39423"/>
            </a:avLst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900114" y="611981"/>
            <a:ext cx="113588" cy="288134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00112" y="611981"/>
            <a:ext cx="360000" cy="288133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900112" y="900112"/>
            <a:ext cx="24641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00111" y="678657"/>
            <a:ext cx="338139" cy="221455"/>
          </a:xfrm>
          <a:prstGeom prst="straightConnector1">
            <a:avLst/>
          </a:prstGeom>
          <a:ln>
            <a:solidFill>
              <a:srgbClr val="8A3CC4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8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1087" y="540539"/>
            <a:ext cx="353832" cy="353836"/>
            <a:chOff x="901087" y="714373"/>
            <a:chExt cx="180000" cy="180002"/>
          </a:xfrm>
        </p:grpSpPr>
        <p:cxnSp>
          <p:nvCxnSpPr>
            <p:cNvPr id="2" name="Straight Arrow Connector 1"/>
            <p:cNvCxnSpPr/>
            <p:nvPr/>
          </p:nvCxnSpPr>
          <p:spPr>
            <a:xfrm flipH="1" flipV="1">
              <a:off x="901087" y="714373"/>
              <a:ext cx="1" cy="18000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901087" y="714373"/>
              <a:ext cx="180000" cy="18000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901087" y="894373"/>
              <a:ext cx="180000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4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540112" y="611981"/>
            <a:ext cx="720000" cy="576262"/>
          </a:xfrm>
          <a:prstGeom prst="parallelogram">
            <a:avLst>
              <a:gd name="adj" fmla="val 39423"/>
            </a:avLst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 flipV="1">
            <a:off x="900114" y="611981"/>
            <a:ext cx="113588" cy="288134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900112" y="611981"/>
            <a:ext cx="360000" cy="288133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2"/>
          </p:cNvCxnSpPr>
          <p:nvPr/>
        </p:nvCxnSpPr>
        <p:spPr>
          <a:xfrm flipV="1">
            <a:off x="900112" y="900112"/>
            <a:ext cx="24641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92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540112" y="540112"/>
            <a:ext cx="720000" cy="720000"/>
          </a:xfrm>
          <a:prstGeom prst="cub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12" y="72112"/>
            <a:ext cx="1656000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2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540112" y="540112"/>
            <a:ext cx="720000" cy="720000"/>
          </a:xfrm>
          <a:prstGeom prst="cub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105"/>
          <a:stretch/>
        </p:blipFill>
        <p:spPr>
          <a:xfrm>
            <a:off x="1166812" y="72112"/>
            <a:ext cx="561299" cy="165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393"/>
          <a:stretch/>
        </p:blipFill>
        <p:spPr>
          <a:xfrm>
            <a:off x="72112" y="72112"/>
            <a:ext cx="1656000" cy="5565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4628" y="989409"/>
            <a:ext cx="496187" cy="4961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20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2710673">
            <a:off x="415399" y="213696"/>
            <a:ext cx="1656000" cy="6834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64368" y="664368"/>
            <a:ext cx="471488" cy="471488"/>
          </a:xfrm>
          <a:prstGeom prst="cub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>
            <a:off x="72112" y="72111"/>
            <a:ext cx="1656000" cy="6479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4628" y="989409"/>
            <a:ext cx="496187" cy="4961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00112" y="720112"/>
            <a:ext cx="1" cy="180001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10815" y="900114"/>
            <a:ext cx="89297" cy="89295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0112" y="900112"/>
            <a:ext cx="180000" cy="2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5400000">
            <a:off x="578276" y="576112"/>
            <a:ext cx="1656000" cy="64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13510673">
            <a:off x="-264620" y="887350"/>
            <a:ext cx="1656000" cy="7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2710673">
            <a:off x="415399" y="213696"/>
            <a:ext cx="1656000" cy="6834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 rot="917861">
            <a:off x="664368" y="664368"/>
            <a:ext cx="471488" cy="471488"/>
          </a:xfrm>
          <a:prstGeom prst="cub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>
            <a:off x="72112" y="72111"/>
            <a:ext cx="1656000" cy="6479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4628" y="989409"/>
            <a:ext cx="496187" cy="4961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10815" y="900114"/>
            <a:ext cx="89297" cy="89295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5400000">
            <a:off x="578276" y="576112"/>
            <a:ext cx="1656000" cy="64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13510673">
            <a:off x="-264620" y="887350"/>
            <a:ext cx="1656000" cy="70190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900111" y="754763"/>
            <a:ext cx="57600" cy="14400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4"/>
          </p:cNvCxnSpPr>
          <p:nvPr/>
        </p:nvCxnSpPr>
        <p:spPr>
          <a:xfrm>
            <a:off x="900112" y="900114"/>
            <a:ext cx="144000" cy="72000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6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 rot="1022457">
            <a:off x="540112" y="540112"/>
            <a:ext cx="720000" cy="720000"/>
          </a:xfrm>
          <a:prstGeom prst="cube">
            <a:avLst>
              <a:gd name="adj" fmla="val 26780"/>
            </a:avLst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81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521493" y="521493"/>
            <a:ext cx="757238" cy="757238"/>
          </a:xfrm>
          <a:prstGeom prst="cube">
            <a:avLst>
              <a:gd name="adj" fmla="val 35377"/>
            </a:avLst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4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 rot="551557">
            <a:off x="521493" y="521493"/>
            <a:ext cx="757238" cy="757238"/>
          </a:xfrm>
          <a:prstGeom prst="cube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06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64112" y="1044112"/>
            <a:ext cx="72000" cy="72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5"/>
          <p:cNvSpPr/>
          <p:nvPr/>
        </p:nvSpPr>
        <p:spPr>
          <a:xfrm>
            <a:off x="666112" y="666112"/>
            <a:ext cx="108000" cy="108000"/>
          </a:xfrm>
          <a:prstGeom prst="mathMultiply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46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64112" y="1044112"/>
            <a:ext cx="72000" cy="72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5"/>
          <p:cNvSpPr/>
          <p:nvPr/>
        </p:nvSpPr>
        <p:spPr>
          <a:xfrm>
            <a:off x="666112" y="666111"/>
            <a:ext cx="108000" cy="108000"/>
          </a:xfrm>
          <a:prstGeom prst="mathMultiply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7459" y="359026"/>
            <a:ext cx="54000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85846" y="1408576"/>
            <a:ext cx="68532" cy="60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987459" y="359026"/>
            <a:ext cx="360000" cy="10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Multiply 26"/>
          <p:cNvSpPr/>
          <p:nvPr/>
        </p:nvSpPr>
        <p:spPr>
          <a:xfrm rot="394215">
            <a:off x="756112" y="305025"/>
            <a:ext cx="108000" cy="10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2765" y="359026"/>
            <a:ext cx="360000" cy="10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627" y="1439026"/>
            <a:ext cx="54000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1391B-4094-4C38-A1E1-D83FCDDB3654}"/>
                  </a:ext>
                </a:extLst>
              </p:cNvPr>
              <p:cNvSpPr txBox="1"/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61391B-4094-4C38-A1E1-D83FCDDB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3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2710673">
            <a:off x="415399" y="213696"/>
            <a:ext cx="1656000" cy="68342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rot="2700000">
            <a:off x="900112" y="72112"/>
            <a:ext cx="0" cy="165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>
            <a:off x="72112" y="72111"/>
            <a:ext cx="1656000" cy="6479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14628" y="989409"/>
            <a:ext cx="496187" cy="49618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71525" y="695325"/>
            <a:ext cx="128589" cy="204789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3413" y="900114"/>
            <a:ext cx="266700" cy="145255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0112" y="900114"/>
            <a:ext cx="516732" cy="614361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5400000">
            <a:off x="578276" y="576112"/>
            <a:ext cx="1656000" cy="647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870"/>
          <a:stretch/>
        </p:blipFill>
        <p:spPr>
          <a:xfrm rot="13510673">
            <a:off x="-264620" y="887350"/>
            <a:ext cx="1656000" cy="7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64112" y="1044112"/>
            <a:ext cx="72000" cy="72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5"/>
          <p:cNvSpPr/>
          <p:nvPr/>
        </p:nvSpPr>
        <p:spPr>
          <a:xfrm>
            <a:off x="666112" y="666111"/>
            <a:ext cx="108000" cy="108000"/>
          </a:xfrm>
          <a:prstGeom prst="mathMultiply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7459" y="359026"/>
            <a:ext cx="54000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23"/>
          <p:cNvSpPr/>
          <p:nvPr/>
        </p:nvSpPr>
        <p:spPr>
          <a:xfrm>
            <a:off x="685846" y="1408576"/>
            <a:ext cx="68532" cy="60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987459" y="359026"/>
            <a:ext cx="360000" cy="10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Multiply 26"/>
          <p:cNvSpPr/>
          <p:nvPr/>
        </p:nvSpPr>
        <p:spPr>
          <a:xfrm rot="394215">
            <a:off x="756112" y="305025"/>
            <a:ext cx="108000" cy="10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52765" y="359026"/>
            <a:ext cx="360000" cy="10800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3627" y="1439026"/>
            <a:ext cx="540000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2339" y="900112"/>
            <a:ext cx="1415546" cy="0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61893" y="102394"/>
            <a:ext cx="1076439" cy="1595436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9557" y="899026"/>
                <a:ext cx="612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7" y="899026"/>
                <a:ext cx="61200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48134" y="65247"/>
                <a:ext cx="612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4" y="65247"/>
                <a:ext cx="61200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2C7663-E4A5-4DB9-BC5F-DD1A05D8943C}"/>
                  </a:ext>
                </a:extLst>
              </p:cNvPr>
              <p:cNvSpPr txBox="1"/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2C7663-E4A5-4DB9-BC5F-DD1A05D8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6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64112" y="1044112"/>
            <a:ext cx="72000" cy="72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5"/>
          <p:cNvSpPr/>
          <p:nvPr/>
        </p:nvSpPr>
        <p:spPr>
          <a:xfrm>
            <a:off x="666112" y="666111"/>
            <a:ext cx="108000" cy="108000"/>
          </a:xfrm>
          <a:prstGeom prst="mathMultiply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864112" y="1132720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Multiply 26"/>
          <p:cNvSpPr/>
          <p:nvPr/>
        </p:nvSpPr>
        <p:spPr>
          <a:xfrm>
            <a:off x="485221" y="753588"/>
            <a:ext cx="108000" cy="10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24F04-CBEF-4A16-8AAE-EA33BEF8BE80}"/>
              </a:ext>
            </a:extLst>
          </p:cNvPr>
          <p:cNvGrpSpPr/>
          <p:nvPr/>
        </p:nvGrpSpPr>
        <p:grpSpPr>
          <a:xfrm>
            <a:off x="539221" y="451503"/>
            <a:ext cx="721782" cy="897218"/>
            <a:chOff x="539220" y="450111"/>
            <a:chExt cx="721782" cy="897218"/>
          </a:xfrm>
        </p:grpSpPr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1261001" y="450111"/>
              <a:ext cx="1" cy="54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V="1">
              <a:off x="541002" y="987329"/>
              <a:ext cx="720000" cy="36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46F8FA-58B4-4499-9626-E4083398D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20" y="807329"/>
              <a:ext cx="1" cy="54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B3F932-B899-4EF7-BCBD-B120362A5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2" y="450111"/>
              <a:ext cx="720000" cy="36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1E0284-444D-4957-9EC6-190DB195ABF0}"/>
                  </a:ext>
                </a:extLst>
              </p:cNvPr>
              <p:cNvSpPr txBox="1"/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1E0284-444D-4957-9EC6-190DB195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579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864112" y="1044112"/>
            <a:ext cx="72000" cy="72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y 5"/>
          <p:cNvSpPr/>
          <p:nvPr/>
        </p:nvSpPr>
        <p:spPr>
          <a:xfrm>
            <a:off x="666112" y="666111"/>
            <a:ext cx="108000" cy="108000"/>
          </a:xfrm>
          <a:prstGeom prst="mathMultiply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864112" y="1132720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Multiply 26"/>
          <p:cNvSpPr/>
          <p:nvPr/>
        </p:nvSpPr>
        <p:spPr>
          <a:xfrm>
            <a:off x="485221" y="753588"/>
            <a:ext cx="108000" cy="108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900112" y="180112"/>
            <a:ext cx="0" cy="1440000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0112" y="180112"/>
            <a:ext cx="720000" cy="1440000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3845" y="84035"/>
                <a:ext cx="6982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5" y="84035"/>
                <a:ext cx="6982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88224" y="84036"/>
                <a:ext cx="6120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24" y="84036"/>
                <a:ext cx="61200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24F04-CBEF-4A16-8AAE-EA33BEF8BE80}"/>
              </a:ext>
            </a:extLst>
          </p:cNvPr>
          <p:cNvGrpSpPr/>
          <p:nvPr/>
        </p:nvGrpSpPr>
        <p:grpSpPr>
          <a:xfrm>
            <a:off x="539221" y="451503"/>
            <a:ext cx="721782" cy="897218"/>
            <a:chOff x="539220" y="450111"/>
            <a:chExt cx="721782" cy="897218"/>
          </a:xfrm>
        </p:grpSpPr>
        <p:cxnSp>
          <p:nvCxnSpPr>
            <p:cNvPr id="26" name="Straight Connector 25"/>
            <p:cNvCxnSpPr>
              <a:cxnSpLocks/>
            </p:cNvCxnSpPr>
            <p:nvPr/>
          </p:nvCxnSpPr>
          <p:spPr>
            <a:xfrm flipH="1">
              <a:off x="1261001" y="450111"/>
              <a:ext cx="1" cy="54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V="1">
              <a:off x="541002" y="987329"/>
              <a:ext cx="720000" cy="36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46F8FA-58B4-4499-9626-E4083398D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220" y="807329"/>
              <a:ext cx="1" cy="54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B3F932-B899-4EF7-BCBD-B120362A5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02" y="450111"/>
              <a:ext cx="720000" cy="360000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1E0284-444D-4957-9EC6-190DB195ABF0}"/>
                  </a:ext>
                </a:extLst>
              </p:cNvPr>
              <p:cNvSpPr txBox="1"/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1E0284-444D-4957-9EC6-190DB195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4" y="1246219"/>
                <a:ext cx="1252599" cy="3490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2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409575" y="354806"/>
            <a:ext cx="491514" cy="539567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740569" y="894375"/>
            <a:ext cx="160518" cy="720113"/>
          </a:xfrm>
          <a:prstGeom prst="straightConnector1">
            <a:avLst/>
          </a:prstGeom>
          <a:ln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901087" y="819150"/>
            <a:ext cx="75226" cy="75225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6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8434" y="921759"/>
            <a:ext cx="183356" cy="845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08434" y="32849"/>
            <a:ext cx="183356" cy="845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35781" y="900112"/>
            <a:ext cx="901950" cy="0"/>
            <a:chOff x="535781" y="898189"/>
            <a:chExt cx="901950" cy="0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897731" y="898189"/>
              <a:ext cx="540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H="1">
              <a:off x="535781" y="898189"/>
              <a:ext cx="36000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897731" y="898189"/>
              <a:ext cx="18000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 w="sm" len="sm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39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5B6182-A3F0-4232-8366-8A3B29201CB2}"/>
              </a:ext>
            </a:extLst>
          </p:cNvPr>
          <p:cNvSpPr txBox="1"/>
          <p:nvPr/>
        </p:nvSpPr>
        <p:spPr>
          <a:xfrm>
            <a:off x="140605" y="879817"/>
            <a:ext cx="1490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-3    -2     -1              1      2     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06F73-1391-4FFB-A509-FE75989ED243}"/>
              </a:ext>
            </a:extLst>
          </p:cNvPr>
          <p:cNvSpPr txBox="1"/>
          <p:nvPr/>
        </p:nvSpPr>
        <p:spPr>
          <a:xfrm>
            <a:off x="674006" y="201605"/>
            <a:ext cx="271351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800" dirty="0"/>
              <a:t>-3    -2     -1       </a:t>
            </a:r>
          </a:p>
          <a:p>
            <a:pPr algn="ctr">
              <a:lnSpc>
                <a:spcPct val="150000"/>
              </a:lnSpc>
            </a:pPr>
            <a:r>
              <a:rPr lang="en-GB" sz="800" dirty="0"/>
              <a:t>      1      2      3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E985FA-6557-4B2B-86E7-703DD8BAFCCD}"/>
              </a:ext>
            </a:extLst>
          </p:cNvPr>
          <p:cNvCxnSpPr>
            <a:cxnSpLocks/>
          </p:cNvCxnSpPr>
          <p:nvPr/>
        </p:nvCxnSpPr>
        <p:spPr>
          <a:xfrm flipV="1">
            <a:off x="107383" y="323849"/>
            <a:ext cx="1580924" cy="7904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03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6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12" y="720112"/>
            <a:ext cx="360000" cy="360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3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5914</TotalTime>
  <Words>45</Words>
  <Application>Microsoft Office PowerPoint</Application>
  <PresentationFormat>Custom</PresentationFormat>
  <Paragraphs>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 Cooper</cp:lastModifiedBy>
  <cp:revision>42</cp:revision>
  <dcterms:created xsi:type="dcterms:W3CDTF">2017-09-10T14:00:42Z</dcterms:created>
  <dcterms:modified xsi:type="dcterms:W3CDTF">2018-11-07T20:28:57Z</dcterms:modified>
</cp:coreProperties>
</file>