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0022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90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28" y="176668"/>
            <a:ext cx="1350169" cy="375826"/>
          </a:xfrm>
        </p:spPr>
        <p:txBody>
          <a:bodyPr anchor="b"/>
          <a:lstStyle>
            <a:lvl1pPr algn="ctr">
              <a:defRPr sz="8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566988"/>
            <a:ext cx="1350169" cy="260629"/>
          </a:xfrm>
        </p:spPr>
        <p:txBody>
          <a:bodyPr/>
          <a:lstStyle>
            <a:lvl1pPr marL="0" indent="0" algn="ctr">
              <a:buNone/>
              <a:defRPr sz="354"/>
            </a:lvl1pPr>
            <a:lvl2pPr marL="67528" indent="0" algn="ctr">
              <a:buNone/>
              <a:defRPr sz="295"/>
            </a:lvl2pPr>
            <a:lvl3pPr marL="135057" indent="0" algn="ctr">
              <a:buNone/>
              <a:defRPr sz="266"/>
            </a:lvl3pPr>
            <a:lvl4pPr marL="202585" indent="0" algn="ctr">
              <a:buNone/>
              <a:defRPr sz="236"/>
            </a:lvl4pPr>
            <a:lvl5pPr marL="270114" indent="0" algn="ctr">
              <a:buNone/>
              <a:defRPr sz="236"/>
            </a:lvl5pPr>
            <a:lvl6pPr marL="337642" indent="0" algn="ctr">
              <a:buNone/>
              <a:defRPr sz="236"/>
            </a:lvl6pPr>
            <a:lvl7pPr marL="405171" indent="0" algn="ctr">
              <a:buNone/>
              <a:defRPr sz="236"/>
            </a:lvl7pPr>
            <a:lvl8pPr marL="472699" indent="0" algn="ctr">
              <a:buNone/>
              <a:defRPr sz="236"/>
            </a:lvl8pPr>
            <a:lvl9pPr marL="540228" indent="0" algn="ctr">
              <a:buNone/>
              <a:defRPr sz="2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95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28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57474"/>
            <a:ext cx="388174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57474"/>
            <a:ext cx="1142018" cy="9148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16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1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269125"/>
            <a:ext cx="1552694" cy="449042"/>
          </a:xfrm>
        </p:spPr>
        <p:txBody>
          <a:bodyPr anchor="b"/>
          <a:lstStyle>
            <a:lvl1pPr>
              <a:defRPr sz="8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722415"/>
            <a:ext cx="1552694" cy="236141"/>
          </a:xfrm>
        </p:spPr>
        <p:txBody>
          <a:bodyPr/>
          <a:lstStyle>
            <a:lvl1pPr marL="0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1pPr>
            <a:lvl2pPr marL="67528" indent="0">
              <a:buNone/>
              <a:defRPr sz="295">
                <a:solidFill>
                  <a:schemeClr val="tx1">
                    <a:tint val="75000"/>
                  </a:schemeClr>
                </a:solidFill>
              </a:defRPr>
            </a:lvl2pPr>
            <a:lvl3pPr marL="135057" indent="0">
              <a:buNone/>
              <a:defRPr sz="266">
                <a:solidFill>
                  <a:schemeClr val="tx1">
                    <a:tint val="75000"/>
                  </a:schemeClr>
                </a:solidFill>
              </a:defRPr>
            </a:lvl3pPr>
            <a:lvl4pPr marL="20258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4pPr>
            <a:lvl5pPr marL="270114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5pPr>
            <a:lvl6pPr marL="337642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6pPr>
            <a:lvl7pPr marL="405171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7pPr>
            <a:lvl8pPr marL="472699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8pPr>
            <a:lvl9pPr marL="540228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53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287367"/>
            <a:ext cx="765096" cy="684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287367"/>
            <a:ext cx="765096" cy="684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57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57474"/>
            <a:ext cx="1552694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264627"/>
            <a:ext cx="761579" cy="129690"/>
          </a:xfrm>
        </p:spPr>
        <p:txBody>
          <a:bodyPr anchor="b"/>
          <a:lstStyle>
            <a:lvl1pPr marL="0" indent="0">
              <a:buNone/>
              <a:defRPr sz="354" b="1"/>
            </a:lvl1pPr>
            <a:lvl2pPr marL="67528" indent="0">
              <a:buNone/>
              <a:defRPr sz="295" b="1"/>
            </a:lvl2pPr>
            <a:lvl3pPr marL="135057" indent="0">
              <a:buNone/>
              <a:defRPr sz="266" b="1"/>
            </a:lvl3pPr>
            <a:lvl4pPr marL="202585" indent="0">
              <a:buNone/>
              <a:defRPr sz="236" b="1"/>
            </a:lvl4pPr>
            <a:lvl5pPr marL="270114" indent="0">
              <a:buNone/>
              <a:defRPr sz="236" b="1"/>
            </a:lvl5pPr>
            <a:lvl6pPr marL="337642" indent="0">
              <a:buNone/>
              <a:defRPr sz="236" b="1"/>
            </a:lvl6pPr>
            <a:lvl7pPr marL="405171" indent="0">
              <a:buNone/>
              <a:defRPr sz="236" b="1"/>
            </a:lvl7pPr>
            <a:lvl8pPr marL="472699" indent="0">
              <a:buNone/>
              <a:defRPr sz="236" b="1"/>
            </a:lvl8pPr>
            <a:lvl9pPr marL="540228" indent="0">
              <a:buNone/>
              <a:defRPr sz="2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394318"/>
            <a:ext cx="761579" cy="579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264627"/>
            <a:ext cx="765330" cy="129690"/>
          </a:xfrm>
        </p:spPr>
        <p:txBody>
          <a:bodyPr anchor="b"/>
          <a:lstStyle>
            <a:lvl1pPr marL="0" indent="0">
              <a:buNone/>
              <a:defRPr sz="354" b="1"/>
            </a:lvl1pPr>
            <a:lvl2pPr marL="67528" indent="0">
              <a:buNone/>
              <a:defRPr sz="295" b="1"/>
            </a:lvl2pPr>
            <a:lvl3pPr marL="135057" indent="0">
              <a:buNone/>
              <a:defRPr sz="266" b="1"/>
            </a:lvl3pPr>
            <a:lvl4pPr marL="202585" indent="0">
              <a:buNone/>
              <a:defRPr sz="236" b="1"/>
            </a:lvl4pPr>
            <a:lvl5pPr marL="270114" indent="0">
              <a:buNone/>
              <a:defRPr sz="236" b="1"/>
            </a:lvl5pPr>
            <a:lvl6pPr marL="337642" indent="0">
              <a:buNone/>
              <a:defRPr sz="236" b="1"/>
            </a:lvl6pPr>
            <a:lvl7pPr marL="405171" indent="0">
              <a:buNone/>
              <a:defRPr sz="236" b="1"/>
            </a:lvl7pPr>
            <a:lvl8pPr marL="472699" indent="0">
              <a:buNone/>
              <a:defRPr sz="236" b="1"/>
            </a:lvl8pPr>
            <a:lvl9pPr marL="540228" indent="0">
              <a:buNone/>
              <a:defRPr sz="23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394318"/>
            <a:ext cx="765330" cy="579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30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94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72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1967"/>
            <a:ext cx="580619" cy="251883"/>
          </a:xfrm>
        </p:spPr>
        <p:txBody>
          <a:bodyPr anchor="b"/>
          <a:lstStyle>
            <a:lvl1pPr>
              <a:defRPr sz="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155428"/>
            <a:ext cx="911364" cy="767145"/>
          </a:xfrm>
        </p:spPr>
        <p:txBody>
          <a:bodyPr/>
          <a:lstStyle>
            <a:lvl1pPr>
              <a:defRPr sz="473"/>
            </a:lvl1pPr>
            <a:lvl2pPr>
              <a:defRPr sz="414"/>
            </a:lvl2pPr>
            <a:lvl3pPr>
              <a:defRPr sz="354"/>
            </a:lvl3pPr>
            <a:lvl4pPr>
              <a:defRPr sz="295"/>
            </a:lvl4pPr>
            <a:lvl5pPr>
              <a:defRPr sz="295"/>
            </a:lvl5pPr>
            <a:lvl6pPr>
              <a:defRPr sz="295"/>
            </a:lvl6pPr>
            <a:lvl7pPr>
              <a:defRPr sz="295"/>
            </a:lvl7pPr>
            <a:lvl8pPr>
              <a:defRPr sz="295"/>
            </a:lvl8pPr>
            <a:lvl9pPr>
              <a:defRPr sz="2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23850"/>
            <a:ext cx="580619" cy="599972"/>
          </a:xfrm>
        </p:spPr>
        <p:txBody>
          <a:bodyPr/>
          <a:lstStyle>
            <a:lvl1pPr marL="0" indent="0">
              <a:buNone/>
              <a:defRPr sz="236"/>
            </a:lvl1pPr>
            <a:lvl2pPr marL="67528" indent="0">
              <a:buNone/>
              <a:defRPr sz="207"/>
            </a:lvl2pPr>
            <a:lvl3pPr marL="135057" indent="0">
              <a:buNone/>
              <a:defRPr sz="177"/>
            </a:lvl3pPr>
            <a:lvl4pPr marL="202585" indent="0">
              <a:buNone/>
              <a:defRPr sz="148"/>
            </a:lvl4pPr>
            <a:lvl5pPr marL="270114" indent="0">
              <a:buNone/>
              <a:defRPr sz="148"/>
            </a:lvl5pPr>
            <a:lvl6pPr marL="337642" indent="0">
              <a:buNone/>
              <a:defRPr sz="148"/>
            </a:lvl6pPr>
            <a:lvl7pPr marL="405171" indent="0">
              <a:buNone/>
              <a:defRPr sz="148"/>
            </a:lvl7pPr>
            <a:lvl8pPr marL="472699" indent="0">
              <a:buNone/>
              <a:defRPr sz="148"/>
            </a:lvl8pPr>
            <a:lvl9pPr marL="540228" indent="0">
              <a:buNone/>
              <a:defRPr sz="14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00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1967"/>
            <a:ext cx="580619" cy="251883"/>
          </a:xfrm>
        </p:spPr>
        <p:txBody>
          <a:bodyPr anchor="b"/>
          <a:lstStyle>
            <a:lvl1pPr>
              <a:defRPr sz="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155428"/>
            <a:ext cx="911364" cy="767145"/>
          </a:xfrm>
        </p:spPr>
        <p:txBody>
          <a:bodyPr anchor="t"/>
          <a:lstStyle>
            <a:lvl1pPr marL="0" indent="0">
              <a:buNone/>
              <a:defRPr sz="473"/>
            </a:lvl1pPr>
            <a:lvl2pPr marL="67528" indent="0">
              <a:buNone/>
              <a:defRPr sz="414"/>
            </a:lvl2pPr>
            <a:lvl3pPr marL="135057" indent="0">
              <a:buNone/>
              <a:defRPr sz="354"/>
            </a:lvl3pPr>
            <a:lvl4pPr marL="202585" indent="0">
              <a:buNone/>
              <a:defRPr sz="295"/>
            </a:lvl4pPr>
            <a:lvl5pPr marL="270114" indent="0">
              <a:buNone/>
              <a:defRPr sz="295"/>
            </a:lvl5pPr>
            <a:lvl6pPr marL="337642" indent="0">
              <a:buNone/>
              <a:defRPr sz="295"/>
            </a:lvl6pPr>
            <a:lvl7pPr marL="405171" indent="0">
              <a:buNone/>
              <a:defRPr sz="295"/>
            </a:lvl7pPr>
            <a:lvl8pPr marL="472699" indent="0">
              <a:buNone/>
              <a:defRPr sz="295"/>
            </a:lvl8pPr>
            <a:lvl9pPr marL="540228" indent="0">
              <a:buNone/>
              <a:defRPr sz="2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23850"/>
            <a:ext cx="580619" cy="599972"/>
          </a:xfrm>
        </p:spPr>
        <p:txBody>
          <a:bodyPr/>
          <a:lstStyle>
            <a:lvl1pPr marL="0" indent="0">
              <a:buNone/>
              <a:defRPr sz="236"/>
            </a:lvl1pPr>
            <a:lvl2pPr marL="67528" indent="0">
              <a:buNone/>
              <a:defRPr sz="207"/>
            </a:lvl2pPr>
            <a:lvl3pPr marL="135057" indent="0">
              <a:buNone/>
              <a:defRPr sz="177"/>
            </a:lvl3pPr>
            <a:lvl4pPr marL="202585" indent="0">
              <a:buNone/>
              <a:defRPr sz="148"/>
            </a:lvl4pPr>
            <a:lvl5pPr marL="270114" indent="0">
              <a:buNone/>
              <a:defRPr sz="148"/>
            </a:lvl5pPr>
            <a:lvl6pPr marL="337642" indent="0">
              <a:buNone/>
              <a:defRPr sz="148"/>
            </a:lvl6pPr>
            <a:lvl7pPr marL="405171" indent="0">
              <a:buNone/>
              <a:defRPr sz="148"/>
            </a:lvl7pPr>
            <a:lvl8pPr marL="472699" indent="0">
              <a:buNone/>
              <a:defRPr sz="148"/>
            </a:lvl8pPr>
            <a:lvl9pPr marL="540228" indent="0">
              <a:buNone/>
              <a:defRPr sz="14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C3D-5114-47CF-B1ED-1DA8F5857B08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75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57474"/>
            <a:ext cx="1552694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287367"/>
            <a:ext cx="1552694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000537"/>
            <a:ext cx="40505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5AC3D-5114-47CF-B1ED-1DA8F5857B08}" type="datetimeFigureOut">
              <a:rPr lang="en-GB" smtClean="0"/>
              <a:t>14/08/2017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000537"/>
            <a:ext cx="607576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000537"/>
            <a:ext cx="40505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91A02-2981-4B1A-87B6-9299424F40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51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5057" rtl="0" eaLnBrk="1" latinLnBrk="0" hangingPunct="1">
        <a:lnSpc>
          <a:spcPct val="90000"/>
        </a:lnSpc>
        <a:spcBef>
          <a:spcPct val="0"/>
        </a:spcBef>
        <a:buNone/>
        <a:defRPr sz="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64" indent="-33764" algn="l" defTabSz="135057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414" kern="1200">
          <a:solidFill>
            <a:schemeClr val="tx1"/>
          </a:solidFill>
          <a:latin typeface="+mn-lt"/>
          <a:ea typeface="+mn-ea"/>
          <a:cs typeface="+mn-cs"/>
        </a:defRPr>
      </a:lvl1pPr>
      <a:lvl2pPr marL="101293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68821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95" kern="1200">
          <a:solidFill>
            <a:schemeClr val="tx1"/>
          </a:solidFill>
          <a:latin typeface="+mn-lt"/>
          <a:ea typeface="+mn-ea"/>
          <a:cs typeface="+mn-cs"/>
        </a:defRPr>
      </a:lvl3pPr>
      <a:lvl4pPr marL="236350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4pPr>
      <a:lvl5pPr marL="303878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5pPr>
      <a:lvl6pPr marL="371406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6pPr>
      <a:lvl7pPr marL="438935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7pPr>
      <a:lvl8pPr marL="506463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8pPr>
      <a:lvl9pPr marL="573992" indent="-33764" algn="l" defTabSz="135057" rtl="0" eaLnBrk="1" latinLnBrk="0" hangingPunct="1">
        <a:lnSpc>
          <a:spcPct val="90000"/>
        </a:lnSpc>
        <a:spcBef>
          <a:spcPts val="74"/>
        </a:spcBef>
        <a:buFont typeface="Arial" panose="020B0604020202020204" pitchFamily="34" charset="0"/>
        <a:buChar char="•"/>
        <a:defRPr sz="2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1pPr>
      <a:lvl2pPr marL="67528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2pPr>
      <a:lvl3pPr marL="135057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3pPr>
      <a:lvl4pPr marL="202585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4pPr>
      <a:lvl5pPr marL="270114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5pPr>
      <a:lvl6pPr marL="337642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6pPr>
      <a:lvl7pPr marL="405171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7pPr>
      <a:lvl8pPr marL="472699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8pPr>
      <a:lvl9pPr marL="540228" algn="l" defTabSz="135057" rtl="0" eaLnBrk="1" latinLnBrk="0" hangingPunct="1">
        <a:defRPr sz="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 flipV="1">
            <a:off x="360580" y="576089"/>
            <a:ext cx="884036" cy="425163"/>
          </a:xfrm>
          <a:prstGeom prst="straightConnector1">
            <a:avLst/>
          </a:prstGeom>
          <a:ln cap="rnd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56609" y="334025"/>
            <a:ext cx="297972" cy="667229"/>
          </a:xfrm>
          <a:prstGeom prst="straightConnector1">
            <a:avLst/>
          </a:prstGeom>
          <a:ln cap="rnd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60580" y="614364"/>
            <a:ext cx="420244" cy="386886"/>
          </a:xfrm>
          <a:prstGeom prst="straightConnector1">
            <a:avLst/>
          </a:prstGeom>
          <a:ln cap="rnd">
            <a:solidFill>
              <a:schemeClr val="tx1"/>
            </a:solidFill>
            <a:headEnd type="oval" w="sm" len="sm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Parallelogram 1"/>
          <p:cNvSpPr/>
          <p:nvPr/>
        </p:nvSpPr>
        <p:spPr>
          <a:xfrm rot="1661405">
            <a:off x="182671" y="98205"/>
            <a:ext cx="1434882" cy="835086"/>
          </a:xfrm>
          <a:prstGeom prst="parallelogram">
            <a:avLst>
              <a:gd name="adj" fmla="val 49690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bg1">
                  <a:lumMod val="75000"/>
                  <a:alpha val="45000"/>
                </a:schemeClr>
              </a:gs>
            </a:gsLst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/>
          <p:cNvCxnSpPr>
            <a:endCxn id="45" idx="1"/>
          </p:cNvCxnSpPr>
          <p:nvPr/>
        </p:nvCxnSpPr>
        <p:spPr>
          <a:xfrm flipV="1">
            <a:off x="784795" y="576089"/>
            <a:ext cx="459821" cy="34340"/>
          </a:xfrm>
          <a:prstGeom prst="straightConnector1">
            <a:avLst/>
          </a:prstGeom>
          <a:ln cap="rnd">
            <a:solidFill>
              <a:schemeClr val="accent2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54287" y="334023"/>
            <a:ext cx="126537" cy="281322"/>
          </a:xfrm>
          <a:prstGeom prst="straightConnector1">
            <a:avLst/>
          </a:prstGeom>
          <a:ln cap="rnd">
            <a:solidFill>
              <a:schemeClr val="accent1"/>
            </a:solidFill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44616" y="406812"/>
            <a:ext cx="35458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2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2792" y="73465"/>
            <a:ext cx="3513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5131" y="334025"/>
            <a:ext cx="36260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054" y="757334"/>
            <a:ext cx="36260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4699" y="469253"/>
            <a:ext cx="29847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3532" y="425950"/>
            <a:ext cx="31611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600" b="1" dirty="0">
                <a:solidFill>
                  <a:schemeClr val="accent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27270" y="661416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chemeClr val="accent2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6239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</dc:creator>
  <cp:lastModifiedBy>Sam</cp:lastModifiedBy>
  <cp:revision>17</cp:revision>
  <dcterms:created xsi:type="dcterms:W3CDTF">2017-08-05T20:38:20Z</dcterms:created>
  <dcterms:modified xsi:type="dcterms:W3CDTF">2017-08-14T10:56:13Z</dcterms:modified>
</cp:coreProperties>
</file>