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71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2348" y="542826"/>
            <a:ext cx="2984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96336" y="679112"/>
            <a:ext cx="487969" cy="277950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2"/>
          </p:cNvCxnSpPr>
          <p:nvPr/>
        </p:nvCxnSpPr>
        <p:spPr>
          <a:xfrm flipV="1">
            <a:off x="679059" y="130968"/>
            <a:ext cx="121927" cy="548142"/>
          </a:xfrm>
          <a:prstGeom prst="straightConnector1">
            <a:avLst/>
          </a:prstGeom>
          <a:ln cap="rnd"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9058" y="610132"/>
            <a:ext cx="661801" cy="73576"/>
          </a:xfrm>
          <a:prstGeom prst="straightConnector1">
            <a:avLst/>
          </a:prstGeom>
          <a:ln cap="rnd"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8530" y="50003"/>
            <a:ext cx="1266825" cy="904876"/>
          </a:xfrm>
          <a:custGeom>
            <a:avLst/>
            <a:gdLst>
              <a:gd name="connsiteX0" fmla="*/ 138112 w 1278731"/>
              <a:gd name="connsiteY0" fmla="*/ 857250 h 857250"/>
              <a:gd name="connsiteX1" fmla="*/ 0 w 1278731"/>
              <a:gd name="connsiteY1" fmla="*/ 352425 h 857250"/>
              <a:gd name="connsiteX2" fmla="*/ 478631 w 1278731"/>
              <a:gd name="connsiteY2" fmla="*/ 71438 h 857250"/>
              <a:gd name="connsiteX3" fmla="*/ 1145381 w 1278731"/>
              <a:gd name="connsiteY3" fmla="*/ 0 h 857250"/>
              <a:gd name="connsiteX4" fmla="*/ 1278731 w 1278731"/>
              <a:gd name="connsiteY4" fmla="*/ 516732 h 857250"/>
              <a:gd name="connsiteX5" fmla="*/ 790575 w 1278731"/>
              <a:gd name="connsiteY5" fmla="*/ 788194 h 857250"/>
              <a:gd name="connsiteX6" fmla="*/ 138112 w 1278731"/>
              <a:gd name="connsiteY6" fmla="*/ 857250 h 857250"/>
              <a:gd name="connsiteX0" fmla="*/ 0 w 1140619"/>
              <a:gd name="connsiteY0" fmla="*/ 857250 h 857250"/>
              <a:gd name="connsiteX1" fmla="*/ 19050 w 1140619"/>
              <a:gd name="connsiteY1" fmla="*/ 319088 h 857250"/>
              <a:gd name="connsiteX2" fmla="*/ 340519 w 1140619"/>
              <a:gd name="connsiteY2" fmla="*/ 71438 h 857250"/>
              <a:gd name="connsiteX3" fmla="*/ 1007269 w 1140619"/>
              <a:gd name="connsiteY3" fmla="*/ 0 h 857250"/>
              <a:gd name="connsiteX4" fmla="*/ 1140619 w 1140619"/>
              <a:gd name="connsiteY4" fmla="*/ 516732 h 857250"/>
              <a:gd name="connsiteX5" fmla="*/ 652463 w 1140619"/>
              <a:gd name="connsiteY5" fmla="*/ 788194 h 857250"/>
              <a:gd name="connsiteX6" fmla="*/ 0 w 1140619"/>
              <a:gd name="connsiteY6" fmla="*/ 857250 h 857250"/>
              <a:gd name="connsiteX0" fmla="*/ 0 w 1140619"/>
              <a:gd name="connsiteY0" fmla="*/ 857250 h 857250"/>
              <a:gd name="connsiteX1" fmla="*/ 19050 w 1140619"/>
              <a:gd name="connsiteY1" fmla="*/ 319088 h 857250"/>
              <a:gd name="connsiteX2" fmla="*/ 514350 w 1140619"/>
              <a:gd name="connsiteY2" fmla="*/ 38101 h 857250"/>
              <a:gd name="connsiteX3" fmla="*/ 1007269 w 1140619"/>
              <a:gd name="connsiteY3" fmla="*/ 0 h 857250"/>
              <a:gd name="connsiteX4" fmla="*/ 1140619 w 1140619"/>
              <a:gd name="connsiteY4" fmla="*/ 516732 h 857250"/>
              <a:gd name="connsiteX5" fmla="*/ 652463 w 1140619"/>
              <a:gd name="connsiteY5" fmla="*/ 788194 h 857250"/>
              <a:gd name="connsiteX6" fmla="*/ 0 w 1140619"/>
              <a:gd name="connsiteY6" fmla="*/ 857250 h 857250"/>
              <a:gd name="connsiteX0" fmla="*/ 0 w 1171575"/>
              <a:gd name="connsiteY0" fmla="*/ 892969 h 892969"/>
              <a:gd name="connsiteX1" fmla="*/ 19050 w 1171575"/>
              <a:gd name="connsiteY1" fmla="*/ 354807 h 892969"/>
              <a:gd name="connsiteX2" fmla="*/ 514350 w 1171575"/>
              <a:gd name="connsiteY2" fmla="*/ 73820 h 892969"/>
              <a:gd name="connsiteX3" fmla="*/ 1171575 w 1171575"/>
              <a:gd name="connsiteY3" fmla="*/ 0 h 892969"/>
              <a:gd name="connsiteX4" fmla="*/ 1140619 w 1171575"/>
              <a:gd name="connsiteY4" fmla="*/ 552451 h 892969"/>
              <a:gd name="connsiteX5" fmla="*/ 652463 w 1171575"/>
              <a:gd name="connsiteY5" fmla="*/ 823913 h 892969"/>
              <a:gd name="connsiteX6" fmla="*/ 0 w 1171575"/>
              <a:gd name="connsiteY6" fmla="*/ 892969 h 892969"/>
              <a:gd name="connsiteX0" fmla="*/ 0 w 1171575"/>
              <a:gd name="connsiteY0" fmla="*/ 892969 h 892969"/>
              <a:gd name="connsiteX1" fmla="*/ 126206 w 1171575"/>
              <a:gd name="connsiteY1" fmla="*/ 335757 h 892969"/>
              <a:gd name="connsiteX2" fmla="*/ 514350 w 1171575"/>
              <a:gd name="connsiteY2" fmla="*/ 73820 h 892969"/>
              <a:gd name="connsiteX3" fmla="*/ 1171575 w 1171575"/>
              <a:gd name="connsiteY3" fmla="*/ 0 h 892969"/>
              <a:gd name="connsiteX4" fmla="*/ 1140619 w 1171575"/>
              <a:gd name="connsiteY4" fmla="*/ 552451 h 892969"/>
              <a:gd name="connsiteX5" fmla="*/ 652463 w 1171575"/>
              <a:gd name="connsiteY5" fmla="*/ 823913 h 892969"/>
              <a:gd name="connsiteX6" fmla="*/ 0 w 1171575"/>
              <a:gd name="connsiteY6" fmla="*/ 892969 h 892969"/>
              <a:gd name="connsiteX0" fmla="*/ 0 w 1171575"/>
              <a:gd name="connsiteY0" fmla="*/ 892969 h 892969"/>
              <a:gd name="connsiteX1" fmla="*/ 126206 w 1171575"/>
              <a:gd name="connsiteY1" fmla="*/ 335757 h 892969"/>
              <a:gd name="connsiteX2" fmla="*/ 602456 w 1171575"/>
              <a:gd name="connsiteY2" fmla="*/ 69058 h 892969"/>
              <a:gd name="connsiteX3" fmla="*/ 1171575 w 1171575"/>
              <a:gd name="connsiteY3" fmla="*/ 0 h 892969"/>
              <a:gd name="connsiteX4" fmla="*/ 1140619 w 1171575"/>
              <a:gd name="connsiteY4" fmla="*/ 552451 h 892969"/>
              <a:gd name="connsiteX5" fmla="*/ 652463 w 1171575"/>
              <a:gd name="connsiteY5" fmla="*/ 823913 h 892969"/>
              <a:gd name="connsiteX6" fmla="*/ 0 w 1171575"/>
              <a:gd name="connsiteY6" fmla="*/ 892969 h 892969"/>
              <a:gd name="connsiteX0" fmla="*/ 0 w 1266825"/>
              <a:gd name="connsiteY0" fmla="*/ 904876 h 904876"/>
              <a:gd name="connsiteX1" fmla="*/ 126206 w 1266825"/>
              <a:gd name="connsiteY1" fmla="*/ 347664 h 904876"/>
              <a:gd name="connsiteX2" fmla="*/ 602456 w 1266825"/>
              <a:gd name="connsiteY2" fmla="*/ 80965 h 904876"/>
              <a:gd name="connsiteX3" fmla="*/ 1266825 w 1266825"/>
              <a:gd name="connsiteY3" fmla="*/ 0 h 904876"/>
              <a:gd name="connsiteX4" fmla="*/ 1140619 w 1266825"/>
              <a:gd name="connsiteY4" fmla="*/ 564358 h 904876"/>
              <a:gd name="connsiteX5" fmla="*/ 652463 w 1266825"/>
              <a:gd name="connsiteY5" fmla="*/ 835820 h 904876"/>
              <a:gd name="connsiteX6" fmla="*/ 0 w 1266825"/>
              <a:gd name="connsiteY6" fmla="*/ 904876 h 90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6825" h="904876">
                <a:moveTo>
                  <a:pt x="0" y="904876"/>
                </a:moveTo>
                <a:lnTo>
                  <a:pt x="126206" y="347664"/>
                </a:lnTo>
                <a:lnTo>
                  <a:pt x="602456" y="80965"/>
                </a:lnTo>
                <a:lnTo>
                  <a:pt x="1266825" y="0"/>
                </a:lnTo>
                <a:lnTo>
                  <a:pt x="1140619" y="564358"/>
                </a:lnTo>
                <a:lnTo>
                  <a:pt x="652463" y="835820"/>
                </a:lnTo>
                <a:lnTo>
                  <a:pt x="0" y="904876"/>
                </a:lnTo>
                <a:close/>
              </a:path>
            </a:pathLst>
          </a:cu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7876" y="50692"/>
            <a:ext cx="661801" cy="73576"/>
          </a:xfrm>
          <a:prstGeom prst="straightConnector1">
            <a:avLst/>
          </a:prstGeom>
          <a:ln cap="rnd"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1393" y="124388"/>
            <a:ext cx="487969" cy="277950"/>
          </a:xfrm>
          <a:prstGeom prst="straightConnector1">
            <a:avLst/>
          </a:prstGeom>
          <a:ln cap="rnd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96335" y="883482"/>
            <a:ext cx="661801" cy="73576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1877" y="832651"/>
            <a:ext cx="2888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 flipV="1">
            <a:off x="194738" y="397667"/>
            <a:ext cx="129998" cy="559395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479533"/>
            <a:ext cx="3161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52890" y="610132"/>
            <a:ext cx="487969" cy="277950"/>
          </a:xfrm>
          <a:prstGeom prst="straightConnector1">
            <a:avLst/>
          </a:prstGeom>
          <a:ln cap="rnd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3"/>
          </p:cNvCxnSpPr>
          <p:nvPr/>
        </p:nvCxnSpPr>
        <p:spPr>
          <a:xfrm flipV="1">
            <a:off x="1340860" y="50003"/>
            <a:ext cx="124495" cy="560131"/>
          </a:xfrm>
          <a:prstGeom prst="straightConnector1">
            <a:avLst/>
          </a:prstGeom>
          <a:ln cap="rnd"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4680" y="50692"/>
            <a:ext cx="487969" cy="277950"/>
          </a:xfrm>
          <a:prstGeom prst="straightConnector1">
            <a:avLst/>
          </a:prstGeom>
          <a:ln cap="rnd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2879" y="331403"/>
            <a:ext cx="661801" cy="73576"/>
          </a:xfrm>
          <a:prstGeom prst="straightConnector1">
            <a:avLst/>
          </a:prstGeom>
          <a:ln cap="rnd"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6947" y="331283"/>
            <a:ext cx="131000" cy="552197"/>
          </a:xfrm>
          <a:prstGeom prst="straightConnector1">
            <a:avLst/>
          </a:prstGeom>
          <a:ln cap="rnd"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camsooper</cp:lastModifiedBy>
  <cp:revision>18</cp:revision>
  <dcterms:created xsi:type="dcterms:W3CDTF">2017-08-05T20:38:20Z</dcterms:created>
  <dcterms:modified xsi:type="dcterms:W3CDTF">2017-10-17T18:01:42Z</dcterms:modified>
</cp:coreProperties>
</file>