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5 Cultures and 16 Spices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d2.partialFS.map.byCategories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91241" y="1600200"/>
              <a:ext cx="4161516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87370" y="1889793"/>
              <a:ext cx="3595799" cy="3823293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87370" y="5476247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87370" y="4547648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87370" y="3619050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87370" y="2690451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75361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36110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896858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87370" y="5011948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87370" y="4083349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87370" y="3154750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87370" y="2226152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94987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55735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16484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477232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87370" y="4083349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16484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57329" y="4218142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09049" y="4177789"/>
              <a:ext cx="76753" cy="76753"/>
            </a:xfrm>
            <a:prstGeom prst="ellipse">
              <a:avLst/>
            </a:prstGeom>
            <a:solidFill>
              <a:srgbClr val="9ACD32">
                <a:alpha val="50196"/>
              </a:srgbClr>
            </a:solidFill>
            <a:ln w="9000" cap="rnd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2180" y="4340744"/>
              <a:ext cx="76753" cy="76753"/>
            </a:xfrm>
            <a:prstGeom prst="ellipse">
              <a:avLst/>
            </a:prstGeom>
            <a:solidFill>
              <a:srgbClr val="9AFF9A">
                <a:alpha val="50196"/>
              </a:srgbClr>
            </a:solidFill>
            <a:ln w="9000" cap="rnd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5250" y="4166397"/>
              <a:ext cx="76753" cy="76753"/>
            </a:xfrm>
            <a:prstGeom prst="ellipse">
              <a:avLst/>
            </a:prstGeom>
            <a:solidFill>
              <a:srgbClr val="DDA0DD">
                <a:alpha val="50196"/>
              </a:srgbClr>
            </a:solidFill>
            <a:ln w="9000" cap="rnd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040128" y="5195922"/>
              <a:ext cx="76753" cy="76753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607564" y="3239402"/>
              <a:ext cx="76753" cy="76753"/>
            </a:xfrm>
            <a:prstGeom prst="ellipse">
              <a:avLst/>
            </a:prstGeom>
            <a:solidFill>
              <a:srgbClr val="EE7942">
                <a:alpha val="50196"/>
              </a:srgbClr>
            </a:solidFill>
            <a:ln w="9000" cap="rnd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613412" y="2526483"/>
              <a:ext cx="76753" cy="76753"/>
            </a:xfrm>
            <a:prstGeom prst="ellipse">
              <a:avLst/>
            </a:prstGeom>
            <a:solidFill>
              <a:srgbClr val="FFA54F">
                <a:alpha val="50196"/>
              </a:srgbClr>
            </a:solidFill>
            <a:ln w="9000" cap="rnd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33697" y="3446543"/>
              <a:ext cx="76753" cy="76753"/>
            </a:xfrm>
            <a:prstGeom prst="ellipse">
              <a:avLst/>
            </a:prstGeom>
            <a:solidFill>
              <a:srgbClr val="FF3E96">
                <a:alpha val="50196"/>
              </a:srgbClr>
            </a:solidFill>
            <a:ln w="9000" cap="rnd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04728" y="3830071"/>
              <a:ext cx="76753" cy="76753"/>
            </a:xfrm>
            <a:prstGeom prst="ellipse">
              <a:avLst/>
            </a:prstGeom>
            <a:solidFill>
              <a:srgbClr val="EED5B7">
                <a:alpha val="50196"/>
              </a:srgbClr>
            </a:solidFill>
            <a:ln w="9000" cap="rnd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870083" y="4272738"/>
              <a:ext cx="76753" cy="76753"/>
            </a:xfrm>
            <a:prstGeom prst="ellipse">
              <a:avLst/>
            </a:prstGeom>
            <a:solidFill>
              <a:srgbClr val="5F9EA0">
                <a:alpha val="50196"/>
              </a:srgbClr>
            </a:solidFill>
            <a:ln w="9000" cap="rnd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66116" y="4277711"/>
              <a:ext cx="76753" cy="76753"/>
            </a:xfrm>
            <a:prstGeom prst="ellipse">
              <a:avLst/>
            </a:prstGeom>
            <a:solidFill>
              <a:srgbClr val="6495ED">
                <a:alpha val="50196"/>
              </a:srgbClr>
            </a:solidFill>
            <a:ln w="9000" cap="rnd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93263" y="4161732"/>
              <a:ext cx="76753" cy="76753"/>
            </a:xfrm>
            <a:prstGeom prst="ellipse">
              <a:avLst/>
            </a:prstGeom>
            <a:solidFill>
              <a:srgbClr val="CAFF70">
                <a:alpha val="50196"/>
              </a:srgbClr>
            </a:solidFill>
            <a:ln w="9000" cap="rnd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36033" y="4334022"/>
              <a:ext cx="76753" cy="76753"/>
            </a:xfrm>
            <a:prstGeom prst="ellipse">
              <a:avLst/>
            </a:prstGeom>
            <a:solidFill>
              <a:srgbClr val="9BCD9B">
                <a:alpha val="50196"/>
              </a:srgbClr>
            </a:solidFill>
            <a:ln w="9000" cap="rnd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692720" y="2448317"/>
              <a:ext cx="76753" cy="76753"/>
            </a:xfrm>
            <a:prstGeom prst="ellipse">
              <a:avLst/>
            </a:prstGeom>
            <a:solidFill>
              <a:srgbClr val="104E8B">
                <a:alpha val="50196"/>
              </a:srgbClr>
            </a:solidFill>
            <a:ln w="9000" cap="rnd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150233" y="5189730"/>
              <a:ext cx="76753" cy="76753"/>
            </a:xfrm>
            <a:prstGeom prst="ellipse">
              <a:avLst/>
            </a:prstGeom>
            <a:solidFill>
              <a:srgbClr val="00EE00">
                <a:alpha val="50196"/>
              </a:srgbClr>
            </a:solidFill>
            <a:ln w="9000" cap="rnd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087928" y="4893817"/>
              <a:ext cx="76753" cy="76753"/>
            </a:xfrm>
            <a:prstGeom prst="ellipse">
              <a:avLst/>
            </a:prstGeom>
            <a:solidFill>
              <a:srgbClr val="CDC673">
                <a:alpha val="50196"/>
              </a:srgbClr>
            </a:solidFill>
            <a:ln w="9000" cap="rnd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695706" y="4133720"/>
              <a:ext cx="86701" cy="122798"/>
            </a:xfrm>
            <a:custGeom>
              <a:avLst/>
              <a:pathLst>
                <a:path w="86701" h="122798">
                  <a:moveTo>
                    <a:pt x="86701" y="0"/>
                  </a:moveTo>
                  <a:lnTo>
                    <a:pt x="0" y="1227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555223" y="4009260"/>
              <a:ext cx="54345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Tumeric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192805" y="4141812"/>
              <a:ext cx="341473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Chilli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902128" y="4399224"/>
              <a:ext cx="51998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al"/>
                  <a:cs typeface="Arial"/>
                </a:rPr>
                <a:t>Nutmeg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734424" y="4055415"/>
              <a:ext cx="71418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Corriander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711006" y="5254295"/>
              <a:ext cx="473602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Pepper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509608" y="3126553"/>
              <a:ext cx="45811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Cloves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219018" y="2607243"/>
              <a:ext cx="68294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Cinnamon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319447" y="3334261"/>
              <a:ext cx="690996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al"/>
                  <a:cs typeface="Arial"/>
                </a:rPr>
                <a:t>Star Anise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286471" y="3716306"/>
              <a:ext cx="729741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Cardamom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885464" y="4134157"/>
              <a:ext cx="450205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Ginger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39392" y="4203843"/>
              <a:ext cx="51991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ChiTum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5815925" y="4096561"/>
              <a:ext cx="15714" cy="103547"/>
            </a:xfrm>
            <a:custGeom>
              <a:avLst/>
              <a:pathLst>
                <a:path w="15714" h="103547">
                  <a:moveTo>
                    <a:pt x="0" y="0"/>
                  </a:moveTo>
                  <a:lnTo>
                    <a:pt x="15714" y="1035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540170" y="3970117"/>
              <a:ext cx="551091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GinCard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85737" y="4414984"/>
              <a:ext cx="760505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ChiCorTum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37123" y="2335393"/>
              <a:ext cx="768350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CinCloCard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035041" y="5052972"/>
              <a:ext cx="488950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EE00">
                      <a:alpha val="100000"/>
                    </a:srgbClr>
                  </a:solidFill>
                  <a:latin typeface="Arial"/>
                  <a:cs typeface="Arial"/>
                </a:rPr>
                <a:t>PepNut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970241" y="4756926"/>
              <a:ext cx="489018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GinPep</a:t>
              </a:r>
            </a:p>
          </p:txBody>
        </p:sp>
        <p:sp>
          <p:nvSpPr>
            <p:cNvPr id="58" name="pl57"/>
            <p:cNvSpPr/>
            <p:nvPr/>
          </p:nvSpPr>
          <p:spPr>
            <a:xfrm>
              <a:off x="3695706" y="4256518"/>
              <a:ext cx="31395" cy="7266"/>
            </a:xfrm>
            <a:custGeom>
              <a:avLst/>
              <a:pathLst>
                <a:path w="31395" h="7266">
                  <a:moveTo>
                    <a:pt x="0" y="0"/>
                  </a:moveTo>
                  <a:lnTo>
                    <a:pt x="31395" y="7266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7102" y="42637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75915" y="4256518"/>
              <a:ext cx="319791" cy="105132"/>
            </a:xfrm>
            <a:custGeom>
              <a:avLst/>
              <a:pathLst>
                <a:path w="319791" h="105132">
                  <a:moveTo>
                    <a:pt x="319791" y="0"/>
                  </a:moveTo>
                  <a:lnTo>
                    <a:pt x="0" y="105132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75915" y="4361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663043" y="4256518"/>
              <a:ext cx="32662" cy="686"/>
            </a:xfrm>
            <a:custGeom>
              <a:avLst/>
              <a:pathLst>
                <a:path w="32662" h="686">
                  <a:moveTo>
                    <a:pt x="32662" y="0"/>
                  </a:moveTo>
                  <a:lnTo>
                    <a:pt x="0" y="686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663043" y="42572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65999" y="4234492"/>
              <a:ext cx="29707" cy="22026"/>
            </a:xfrm>
            <a:custGeom>
              <a:avLst/>
              <a:pathLst>
                <a:path w="29707" h="22026">
                  <a:moveTo>
                    <a:pt x="29707" y="2202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665999" y="4234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695706" y="4219354"/>
              <a:ext cx="342410" cy="37164"/>
            </a:xfrm>
            <a:custGeom>
              <a:avLst/>
              <a:pathLst>
                <a:path w="342410" h="37164">
                  <a:moveTo>
                    <a:pt x="0" y="37164"/>
                  </a:moveTo>
                  <a:lnTo>
                    <a:pt x="34241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38117" y="42193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83877" y="4179951"/>
              <a:ext cx="463548" cy="36214"/>
            </a:xfrm>
            <a:custGeom>
              <a:avLst/>
              <a:pathLst>
                <a:path w="463548" h="36214">
                  <a:moveTo>
                    <a:pt x="463548" y="3621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683877" y="41799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147425" y="4216166"/>
              <a:ext cx="400236" cy="323325"/>
            </a:xfrm>
            <a:custGeom>
              <a:avLst/>
              <a:pathLst>
                <a:path w="400236" h="323325">
                  <a:moveTo>
                    <a:pt x="0" y="0"/>
                  </a:moveTo>
                  <a:lnTo>
                    <a:pt x="400236" y="323325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547661" y="45394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147425" y="4140018"/>
              <a:ext cx="206546" cy="76147"/>
            </a:xfrm>
            <a:custGeom>
              <a:avLst/>
              <a:pathLst>
                <a:path w="206546" h="76147">
                  <a:moveTo>
                    <a:pt x="0" y="76147"/>
                  </a:moveTo>
                  <a:lnTo>
                    <a:pt x="206546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353972" y="414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147425" y="4216166"/>
              <a:ext cx="42750" cy="19495"/>
            </a:xfrm>
            <a:custGeom>
              <a:avLst/>
              <a:pathLst>
                <a:path w="42750" h="19495">
                  <a:moveTo>
                    <a:pt x="0" y="0"/>
                  </a:moveTo>
                  <a:lnTo>
                    <a:pt x="42750" y="19495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190176" y="42356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912448" y="4092608"/>
              <a:ext cx="234977" cy="123557"/>
            </a:xfrm>
            <a:custGeom>
              <a:avLst/>
              <a:pathLst>
                <a:path w="234977" h="123557">
                  <a:moveTo>
                    <a:pt x="234977" y="12355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912448" y="40926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070557" y="4324860"/>
              <a:ext cx="1214" cy="54260"/>
            </a:xfrm>
            <a:custGeom>
              <a:avLst/>
              <a:pathLst>
                <a:path w="1214" h="54260">
                  <a:moveTo>
                    <a:pt x="0" y="54260"/>
                  </a:moveTo>
                  <a:lnTo>
                    <a:pt x="1214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071771" y="43248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052173" y="4198491"/>
              <a:ext cx="18384" cy="180629"/>
            </a:xfrm>
            <a:custGeom>
              <a:avLst/>
              <a:pathLst>
                <a:path w="18384" h="180629">
                  <a:moveTo>
                    <a:pt x="18384" y="18062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052173" y="41984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970909" y="3995726"/>
              <a:ext cx="99647" cy="383394"/>
            </a:xfrm>
            <a:custGeom>
              <a:avLst/>
              <a:pathLst>
                <a:path w="99647" h="383394">
                  <a:moveTo>
                    <a:pt x="99647" y="3833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970909" y="39957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070557" y="4379121"/>
              <a:ext cx="37985" cy="82877"/>
            </a:xfrm>
            <a:custGeom>
              <a:avLst/>
              <a:pathLst>
                <a:path w="37985" h="82877">
                  <a:moveTo>
                    <a:pt x="0" y="0"/>
                  </a:moveTo>
                  <a:lnTo>
                    <a:pt x="37985" y="82877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108542" y="44619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070557" y="4379121"/>
              <a:ext cx="93877" cy="671865"/>
            </a:xfrm>
            <a:custGeom>
              <a:avLst/>
              <a:pathLst>
                <a:path w="93877" h="671865">
                  <a:moveTo>
                    <a:pt x="0" y="0"/>
                  </a:moveTo>
                  <a:lnTo>
                    <a:pt x="93877" y="671865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164434" y="50509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28794" y="4123703"/>
              <a:ext cx="64832" cy="81069"/>
            </a:xfrm>
            <a:custGeom>
              <a:avLst/>
              <a:pathLst>
                <a:path w="64832" h="81069">
                  <a:moveTo>
                    <a:pt x="64832" y="8106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28794" y="41237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393626" y="4119672"/>
              <a:ext cx="241200" cy="85101"/>
            </a:xfrm>
            <a:custGeom>
              <a:avLst/>
              <a:pathLst>
                <a:path w="241200" h="85101">
                  <a:moveTo>
                    <a:pt x="0" y="85101"/>
                  </a:moveTo>
                  <a:lnTo>
                    <a:pt x="24120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634827" y="41196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393626" y="4204773"/>
              <a:ext cx="179835" cy="288357"/>
            </a:xfrm>
            <a:custGeom>
              <a:avLst/>
              <a:pathLst>
                <a:path w="179835" h="288357">
                  <a:moveTo>
                    <a:pt x="0" y="0"/>
                  </a:moveTo>
                  <a:lnTo>
                    <a:pt x="179835" y="288357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573462" y="4493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098673" y="4182524"/>
              <a:ext cx="294953" cy="22249"/>
            </a:xfrm>
            <a:custGeom>
              <a:avLst/>
              <a:pathLst>
                <a:path w="294953" h="22249">
                  <a:moveTo>
                    <a:pt x="294953" y="2224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098673" y="41825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393626" y="3915418"/>
              <a:ext cx="300719" cy="289355"/>
            </a:xfrm>
            <a:custGeom>
              <a:avLst/>
              <a:pathLst>
                <a:path w="300719" h="289355">
                  <a:moveTo>
                    <a:pt x="0" y="289355"/>
                  </a:moveTo>
                  <a:lnTo>
                    <a:pt x="300719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694346" y="39154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078505" y="5234299"/>
              <a:ext cx="106284" cy="72416"/>
            </a:xfrm>
            <a:custGeom>
              <a:avLst/>
              <a:pathLst>
                <a:path w="106284" h="72416">
                  <a:moveTo>
                    <a:pt x="0" y="0"/>
                  </a:moveTo>
                  <a:lnTo>
                    <a:pt x="106284" y="72416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184789" y="53067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792618" y="5234299"/>
              <a:ext cx="285886" cy="91362"/>
            </a:xfrm>
            <a:custGeom>
              <a:avLst/>
              <a:pathLst>
                <a:path w="285886" h="91362">
                  <a:moveTo>
                    <a:pt x="285886" y="0"/>
                  </a:moveTo>
                  <a:lnTo>
                    <a:pt x="0" y="91362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792618" y="53256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823954" y="5084686"/>
              <a:ext cx="254550" cy="149612"/>
            </a:xfrm>
            <a:custGeom>
              <a:avLst/>
              <a:pathLst>
                <a:path w="254550" h="149612">
                  <a:moveTo>
                    <a:pt x="254550" y="14961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823954" y="50846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078505" y="5234299"/>
              <a:ext cx="138159" cy="56393"/>
            </a:xfrm>
            <a:custGeom>
              <a:avLst/>
              <a:pathLst>
                <a:path w="138159" h="56393">
                  <a:moveTo>
                    <a:pt x="0" y="0"/>
                  </a:moveTo>
                  <a:lnTo>
                    <a:pt x="138159" y="56393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216664" y="52906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078505" y="5201477"/>
              <a:ext cx="203131" cy="32821"/>
            </a:xfrm>
            <a:custGeom>
              <a:avLst/>
              <a:pathLst>
                <a:path w="203131" h="32821">
                  <a:moveTo>
                    <a:pt x="0" y="32821"/>
                  </a:moveTo>
                  <a:lnTo>
                    <a:pt x="203131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281636" y="52014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541083" y="3277778"/>
              <a:ext cx="104858" cy="19189"/>
            </a:xfrm>
            <a:custGeom>
              <a:avLst/>
              <a:pathLst>
                <a:path w="104858" h="19189">
                  <a:moveTo>
                    <a:pt x="104858" y="0"/>
                  </a:moveTo>
                  <a:lnTo>
                    <a:pt x="0" y="19189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541083" y="3296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645941" y="2950454"/>
              <a:ext cx="142817" cy="327324"/>
            </a:xfrm>
            <a:custGeom>
              <a:avLst/>
              <a:pathLst>
                <a:path w="142817" h="327324">
                  <a:moveTo>
                    <a:pt x="0" y="327324"/>
                  </a:moveTo>
                  <a:lnTo>
                    <a:pt x="142817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788758" y="2950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645941" y="3277778"/>
              <a:ext cx="107866" cy="42465"/>
            </a:xfrm>
            <a:custGeom>
              <a:avLst/>
              <a:pathLst>
                <a:path w="107866" h="42465">
                  <a:moveTo>
                    <a:pt x="0" y="0"/>
                  </a:moveTo>
                  <a:lnTo>
                    <a:pt x="107866" y="42465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753808" y="33202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645941" y="3277778"/>
              <a:ext cx="93593" cy="139654"/>
            </a:xfrm>
            <a:custGeom>
              <a:avLst/>
              <a:pathLst>
                <a:path w="93593" h="139654">
                  <a:moveTo>
                    <a:pt x="0" y="0"/>
                  </a:moveTo>
                  <a:lnTo>
                    <a:pt x="93593" y="139654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739535" y="34174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237929" y="3090914"/>
              <a:ext cx="408011" cy="186864"/>
            </a:xfrm>
            <a:custGeom>
              <a:avLst/>
              <a:pathLst>
                <a:path w="408011" h="186864">
                  <a:moveTo>
                    <a:pt x="408011" y="18686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237929" y="30909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630630" y="2419743"/>
              <a:ext cx="21159" cy="145116"/>
            </a:xfrm>
            <a:custGeom>
              <a:avLst/>
              <a:pathLst>
                <a:path w="21159" h="145116">
                  <a:moveTo>
                    <a:pt x="21159" y="14511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630630" y="24197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619664" y="2564859"/>
              <a:ext cx="32124" cy="321190"/>
            </a:xfrm>
            <a:custGeom>
              <a:avLst/>
              <a:pathLst>
                <a:path w="32124" h="321190">
                  <a:moveTo>
                    <a:pt x="32124" y="0"/>
                  </a:moveTo>
                  <a:lnTo>
                    <a:pt x="0" y="32119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619664" y="28860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651789" y="2451545"/>
              <a:ext cx="14958" cy="113314"/>
            </a:xfrm>
            <a:custGeom>
              <a:avLst/>
              <a:pathLst>
                <a:path w="14958" h="113314">
                  <a:moveTo>
                    <a:pt x="0" y="113314"/>
                  </a:moveTo>
                  <a:lnTo>
                    <a:pt x="14958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666747" y="2451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651789" y="2564859"/>
              <a:ext cx="7501" cy="283343"/>
            </a:xfrm>
            <a:custGeom>
              <a:avLst/>
              <a:pathLst>
                <a:path w="7501" h="283343">
                  <a:moveTo>
                    <a:pt x="0" y="0"/>
                  </a:moveTo>
                  <a:lnTo>
                    <a:pt x="7501" y="283343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659290" y="284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572073" y="3484920"/>
              <a:ext cx="26932" cy="184999"/>
            </a:xfrm>
            <a:custGeom>
              <a:avLst/>
              <a:pathLst>
                <a:path w="26932" h="184999">
                  <a:moveTo>
                    <a:pt x="0" y="0"/>
                  </a:moveTo>
                  <a:lnTo>
                    <a:pt x="26932" y="184999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599005" y="36699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572073" y="3484920"/>
              <a:ext cx="156026" cy="341895"/>
            </a:xfrm>
            <a:custGeom>
              <a:avLst/>
              <a:pathLst>
                <a:path w="156026" h="341895">
                  <a:moveTo>
                    <a:pt x="0" y="0"/>
                  </a:moveTo>
                  <a:lnTo>
                    <a:pt x="156026" y="341895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728100" y="38268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572073" y="3230722"/>
              <a:ext cx="28624" cy="254198"/>
            </a:xfrm>
            <a:custGeom>
              <a:avLst/>
              <a:pathLst>
                <a:path w="28624" h="254198">
                  <a:moveTo>
                    <a:pt x="0" y="254198"/>
                  </a:moveTo>
                  <a:lnTo>
                    <a:pt x="28624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600698" y="3230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562075" y="3484920"/>
              <a:ext cx="9998" cy="72254"/>
            </a:xfrm>
            <a:custGeom>
              <a:avLst/>
              <a:pathLst>
                <a:path w="9998" h="72254">
                  <a:moveTo>
                    <a:pt x="9998" y="0"/>
                  </a:moveTo>
                  <a:lnTo>
                    <a:pt x="0" y="72254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562075" y="35571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393608" y="3269402"/>
              <a:ext cx="178465" cy="215517"/>
            </a:xfrm>
            <a:custGeom>
              <a:avLst/>
              <a:pathLst>
                <a:path w="178465" h="215517">
                  <a:moveTo>
                    <a:pt x="178465" y="21551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393608" y="32694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743104" y="3868448"/>
              <a:ext cx="213543" cy="195336"/>
            </a:xfrm>
            <a:custGeom>
              <a:avLst/>
              <a:pathLst>
                <a:path w="213543" h="195336">
                  <a:moveTo>
                    <a:pt x="0" y="0"/>
                  </a:moveTo>
                  <a:lnTo>
                    <a:pt x="213543" y="195336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956648" y="40637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506160" y="3534229"/>
              <a:ext cx="236944" cy="334219"/>
            </a:xfrm>
            <a:custGeom>
              <a:avLst/>
              <a:pathLst>
                <a:path w="236944" h="334219">
                  <a:moveTo>
                    <a:pt x="236944" y="33421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506160" y="35342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743104" y="3868448"/>
              <a:ext cx="932" cy="46185"/>
            </a:xfrm>
            <a:custGeom>
              <a:avLst/>
              <a:pathLst>
                <a:path w="932" h="46185">
                  <a:moveTo>
                    <a:pt x="0" y="0"/>
                  </a:moveTo>
                  <a:lnTo>
                    <a:pt x="932" y="46185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744037" y="3914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742940" y="3830333"/>
              <a:ext cx="164" cy="38115"/>
            </a:xfrm>
            <a:custGeom>
              <a:avLst/>
              <a:pathLst>
                <a:path w="164" h="38115">
                  <a:moveTo>
                    <a:pt x="164" y="38115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742940" y="3830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675615" y="3868448"/>
              <a:ext cx="67488" cy="43797"/>
            </a:xfrm>
            <a:custGeom>
              <a:avLst/>
              <a:pathLst>
                <a:path w="67488" h="43797">
                  <a:moveTo>
                    <a:pt x="67488" y="0"/>
                  </a:moveTo>
                  <a:lnTo>
                    <a:pt x="0" y="43797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675615" y="39122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908459" y="4191999"/>
              <a:ext cx="231710" cy="119116"/>
            </a:xfrm>
            <a:custGeom>
              <a:avLst/>
              <a:pathLst>
                <a:path w="231710" h="119116">
                  <a:moveTo>
                    <a:pt x="0" y="119116"/>
                  </a:moveTo>
                  <a:lnTo>
                    <a:pt x="23171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140170" y="41919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908459" y="4311115"/>
              <a:ext cx="82750" cy="125082"/>
            </a:xfrm>
            <a:custGeom>
              <a:avLst/>
              <a:pathLst>
                <a:path w="82750" h="125082">
                  <a:moveTo>
                    <a:pt x="0" y="0"/>
                  </a:moveTo>
                  <a:lnTo>
                    <a:pt x="82750" y="125082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991210" y="44361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908459" y="4311115"/>
              <a:ext cx="60263" cy="149000"/>
            </a:xfrm>
            <a:custGeom>
              <a:avLst/>
              <a:pathLst>
                <a:path w="60263" h="149000">
                  <a:moveTo>
                    <a:pt x="0" y="0"/>
                  </a:moveTo>
                  <a:lnTo>
                    <a:pt x="60263" y="14900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968722" y="44601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810070" y="4241464"/>
              <a:ext cx="98389" cy="69651"/>
            </a:xfrm>
            <a:custGeom>
              <a:avLst/>
              <a:pathLst>
                <a:path w="98389" h="69651">
                  <a:moveTo>
                    <a:pt x="98389" y="6965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810070" y="42414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709286" y="4264164"/>
              <a:ext cx="199173" cy="46950"/>
            </a:xfrm>
            <a:custGeom>
              <a:avLst/>
              <a:pathLst>
                <a:path w="199173" h="46950">
                  <a:moveTo>
                    <a:pt x="199173" y="4695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709286" y="42641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604493" y="4115627"/>
              <a:ext cx="260518" cy="200460"/>
            </a:xfrm>
            <a:custGeom>
              <a:avLst/>
              <a:pathLst>
                <a:path w="260518" h="200460">
                  <a:moveTo>
                    <a:pt x="0" y="200460"/>
                  </a:moveTo>
                  <a:lnTo>
                    <a:pt x="260518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865011" y="4115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375915" y="4316088"/>
              <a:ext cx="228578" cy="45562"/>
            </a:xfrm>
            <a:custGeom>
              <a:avLst/>
              <a:pathLst>
                <a:path w="228578" h="45562">
                  <a:moveTo>
                    <a:pt x="228578" y="0"/>
                  </a:moveTo>
                  <a:lnTo>
                    <a:pt x="0" y="45562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375915" y="4361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474192" y="4316088"/>
              <a:ext cx="130300" cy="99083"/>
            </a:xfrm>
            <a:custGeom>
              <a:avLst/>
              <a:pathLst>
                <a:path w="130300" h="99083">
                  <a:moveTo>
                    <a:pt x="130300" y="0"/>
                  </a:moveTo>
                  <a:lnTo>
                    <a:pt x="0" y="99083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474192" y="44151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594765" y="4316088"/>
              <a:ext cx="9728" cy="50742"/>
            </a:xfrm>
            <a:custGeom>
              <a:avLst/>
              <a:pathLst>
                <a:path w="9728" h="50742">
                  <a:moveTo>
                    <a:pt x="9728" y="0"/>
                  </a:moveTo>
                  <a:lnTo>
                    <a:pt x="0" y="50742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594765" y="436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604493" y="4216971"/>
              <a:ext cx="124552" cy="99116"/>
            </a:xfrm>
            <a:custGeom>
              <a:avLst/>
              <a:pathLst>
                <a:path w="124552" h="99116">
                  <a:moveTo>
                    <a:pt x="0" y="99116"/>
                  </a:moveTo>
                  <a:lnTo>
                    <a:pt x="124552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729045" y="4216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683636" y="4182499"/>
              <a:ext cx="148002" cy="17609"/>
            </a:xfrm>
            <a:custGeom>
              <a:avLst/>
              <a:pathLst>
                <a:path w="148002" h="17609">
                  <a:moveTo>
                    <a:pt x="148002" y="1760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683636" y="41824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831639" y="4200108"/>
              <a:ext cx="159570" cy="236088"/>
            </a:xfrm>
            <a:custGeom>
              <a:avLst/>
              <a:pathLst>
                <a:path w="159570" h="236088">
                  <a:moveTo>
                    <a:pt x="0" y="0"/>
                  </a:moveTo>
                  <a:lnTo>
                    <a:pt x="159570" y="236088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991210" y="44361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831639" y="3918890"/>
              <a:ext cx="33610" cy="281218"/>
            </a:xfrm>
            <a:custGeom>
              <a:avLst/>
              <a:pathLst>
                <a:path w="33610" h="281218">
                  <a:moveTo>
                    <a:pt x="0" y="281218"/>
                  </a:moveTo>
                  <a:lnTo>
                    <a:pt x="3361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865250" y="39188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831639" y="4200108"/>
              <a:ext cx="44457" cy="125162"/>
            </a:xfrm>
            <a:custGeom>
              <a:avLst/>
              <a:pathLst>
                <a:path w="44457" h="125162">
                  <a:moveTo>
                    <a:pt x="0" y="0"/>
                  </a:moveTo>
                  <a:lnTo>
                    <a:pt x="44457" y="125162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876097" y="43252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712598" y="4200108"/>
              <a:ext cx="119041" cy="21345"/>
            </a:xfrm>
            <a:custGeom>
              <a:avLst/>
              <a:pathLst>
                <a:path w="119041" h="21345">
                  <a:moveTo>
                    <a:pt x="119041" y="0"/>
                  </a:moveTo>
                  <a:lnTo>
                    <a:pt x="0" y="21345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712598" y="4221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74410" y="4285586"/>
              <a:ext cx="11326" cy="86812"/>
            </a:xfrm>
            <a:custGeom>
              <a:avLst/>
              <a:pathLst>
                <a:path w="11326" h="86812">
                  <a:moveTo>
                    <a:pt x="0" y="86812"/>
                  </a:moveTo>
                  <a:lnTo>
                    <a:pt x="11326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685736" y="42855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674410" y="4372399"/>
              <a:ext cx="54353" cy="342676"/>
            </a:xfrm>
            <a:custGeom>
              <a:avLst/>
              <a:pathLst>
                <a:path w="54353" h="342676">
                  <a:moveTo>
                    <a:pt x="0" y="0"/>
                  </a:moveTo>
                  <a:lnTo>
                    <a:pt x="54353" y="342676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728764" y="47150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674410" y="4372399"/>
              <a:ext cx="36041" cy="72897"/>
            </a:xfrm>
            <a:custGeom>
              <a:avLst/>
              <a:pathLst>
                <a:path w="36041" h="72897">
                  <a:moveTo>
                    <a:pt x="0" y="0"/>
                  </a:moveTo>
                  <a:lnTo>
                    <a:pt x="36041" y="72897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710451" y="4445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614304" y="4319941"/>
              <a:ext cx="60105" cy="52458"/>
            </a:xfrm>
            <a:custGeom>
              <a:avLst/>
              <a:pathLst>
                <a:path w="60105" h="52458">
                  <a:moveTo>
                    <a:pt x="60105" y="52458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614304" y="43199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74410" y="4209335"/>
              <a:ext cx="29506" cy="163063"/>
            </a:xfrm>
            <a:custGeom>
              <a:avLst/>
              <a:pathLst>
                <a:path w="29506" h="163063">
                  <a:moveTo>
                    <a:pt x="0" y="163063"/>
                  </a:moveTo>
                  <a:lnTo>
                    <a:pt x="29506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703916" y="42093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589502" y="2486693"/>
              <a:ext cx="141594" cy="32029"/>
            </a:xfrm>
            <a:custGeom>
              <a:avLst/>
              <a:pathLst>
                <a:path w="141594" h="32029">
                  <a:moveTo>
                    <a:pt x="141594" y="0"/>
                  </a:moveTo>
                  <a:lnTo>
                    <a:pt x="0" y="32029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589502" y="25187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07902" y="2486693"/>
              <a:ext cx="23194" cy="193241"/>
            </a:xfrm>
            <a:custGeom>
              <a:avLst/>
              <a:pathLst>
                <a:path w="23194" h="193241">
                  <a:moveTo>
                    <a:pt x="23194" y="0"/>
                  </a:moveTo>
                  <a:lnTo>
                    <a:pt x="0" y="193241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707902" y="26799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31097" y="2407193"/>
              <a:ext cx="52353" cy="79499"/>
            </a:xfrm>
            <a:custGeom>
              <a:avLst/>
              <a:pathLst>
                <a:path w="52353" h="79499">
                  <a:moveTo>
                    <a:pt x="0" y="79499"/>
                  </a:moveTo>
                  <a:lnTo>
                    <a:pt x="52353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783451" y="2407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31097" y="2486693"/>
              <a:ext cx="36195" cy="356343"/>
            </a:xfrm>
            <a:custGeom>
              <a:avLst/>
              <a:pathLst>
                <a:path w="36195" h="356343">
                  <a:moveTo>
                    <a:pt x="0" y="0"/>
                  </a:moveTo>
                  <a:lnTo>
                    <a:pt x="36195" y="356343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67293" y="28430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6188610" y="5215507"/>
              <a:ext cx="109338" cy="12599"/>
            </a:xfrm>
            <a:custGeom>
              <a:avLst/>
              <a:pathLst>
                <a:path w="109338" h="12599">
                  <a:moveTo>
                    <a:pt x="0" y="12599"/>
                  </a:moveTo>
                  <a:lnTo>
                    <a:pt x="109338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6297948" y="52155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58954" y="5228107"/>
              <a:ext cx="229655" cy="158246"/>
            </a:xfrm>
            <a:custGeom>
              <a:avLst/>
              <a:pathLst>
                <a:path w="229655" h="158246">
                  <a:moveTo>
                    <a:pt x="229655" y="0"/>
                  </a:moveTo>
                  <a:lnTo>
                    <a:pt x="0" y="158246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58954" y="53863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115929" y="5109142"/>
              <a:ext cx="72681" cy="118964"/>
            </a:xfrm>
            <a:custGeom>
              <a:avLst/>
              <a:pathLst>
                <a:path w="72681" h="118964">
                  <a:moveTo>
                    <a:pt x="72681" y="11896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6115929" y="51091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188610" y="5228107"/>
              <a:ext cx="32368" cy="46299"/>
            </a:xfrm>
            <a:custGeom>
              <a:avLst/>
              <a:pathLst>
                <a:path w="32368" h="46299">
                  <a:moveTo>
                    <a:pt x="0" y="0"/>
                  </a:moveTo>
                  <a:lnTo>
                    <a:pt x="32368" y="46299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220979" y="52744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6188610" y="5214180"/>
              <a:ext cx="97910" cy="13926"/>
            </a:xfrm>
            <a:custGeom>
              <a:avLst/>
              <a:pathLst>
                <a:path w="97910" h="13926">
                  <a:moveTo>
                    <a:pt x="0" y="13926"/>
                  </a:moveTo>
                  <a:lnTo>
                    <a:pt x="9791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6286520" y="52141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6078034" y="4932194"/>
              <a:ext cx="48270" cy="242021"/>
            </a:xfrm>
            <a:custGeom>
              <a:avLst/>
              <a:pathLst>
                <a:path w="48270" h="242021">
                  <a:moveTo>
                    <a:pt x="48270" y="0"/>
                  </a:moveTo>
                  <a:lnTo>
                    <a:pt x="0" y="242021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6078034" y="51742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6108032" y="4932194"/>
              <a:ext cx="18272" cy="357943"/>
            </a:xfrm>
            <a:custGeom>
              <a:avLst/>
              <a:pathLst>
                <a:path w="18272" h="357943">
                  <a:moveTo>
                    <a:pt x="18272" y="0"/>
                  </a:moveTo>
                  <a:lnTo>
                    <a:pt x="0" y="357943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6108032" y="5290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6117746" y="4932194"/>
              <a:ext cx="8558" cy="50426"/>
            </a:xfrm>
            <a:custGeom>
              <a:avLst/>
              <a:pathLst>
                <a:path w="8558" h="50426">
                  <a:moveTo>
                    <a:pt x="8558" y="0"/>
                  </a:moveTo>
                  <a:lnTo>
                    <a:pt x="0" y="50426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6117746" y="49826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6126305" y="4736628"/>
              <a:ext cx="46418" cy="195565"/>
            </a:xfrm>
            <a:custGeom>
              <a:avLst/>
              <a:pathLst>
                <a:path w="46418" h="195565">
                  <a:moveTo>
                    <a:pt x="0" y="195565"/>
                  </a:moveTo>
                  <a:lnTo>
                    <a:pt x="46418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6172724" y="4736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6097657" y="4763836"/>
              <a:ext cx="28647" cy="168357"/>
            </a:xfrm>
            <a:custGeom>
              <a:avLst/>
              <a:pathLst>
                <a:path w="28647" h="168357">
                  <a:moveTo>
                    <a:pt x="28647" y="16835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6097657" y="4763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04479" y="424116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353292" y="433902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640420" y="423458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643376" y="421186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4015494" y="419673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661254" y="415732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525038" y="451686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331349" y="411739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167553" y="421303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9825" y="406998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049148" y="430223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029550" y="417586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948286" y="397310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85919" y="443937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141811" y="502836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306171" y="410108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612204" y="409704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550839" y="447050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5076050" y="415990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671723" y="389279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6162166" y="52840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769995" y="530303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801331" y="506206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6194041" y="526806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259013" y="517885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5518460" y="327434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766135" y="292783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731185" y="329762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716912" y="339481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5215306" y="306829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608007" y="239712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597041" y="286342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5644124" y="242892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636667" y="282558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5576382" y="364729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705477" y="38041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578075" y="320809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5539452" y="353455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370985" y="324677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934025" y="404116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483537" y="351160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21414" y="389201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720316" y="380771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652992" y="388962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6117547" y="416937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968587" y="441357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946099" y="44374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87447" y="421884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686662" y="424154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42388" y="40930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353292" y="433902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451569" y="439254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72141" y="434420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06422" y="419434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5661013" y="415987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968587" y="441357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842626" y="389626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853474" y="430264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5689975" y="419883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663113" y="426296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706141" y="469245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687828" y="442267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591681" y="429731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681293" y="418671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5566879" y="249610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685279" y="265731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5760828" y="238457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744670" y="282041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6275325" y="519288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936331" y="536373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6093306" y="508651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198356" y="525178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6263897" y="519155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6055411" y="51515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6085409" y="526751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6095123" y="495999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6150101" y="471400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6075034" y="474121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27102" y="4263785"/>
              <a:ext cx="114228" cy="85198"/>
            </a:xfrm>
            <a:custGeom>
              <a:avLst/>
              <a:pathLst>
                <a:path w="114228" h="85198">
                  <a:moveTo>
                    <a:pt x="114228" y="8519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3" name="tx292"/>
            <p:cNvSpPr/>
            <p:nvPr/>
          </p:nvSpPr>
          <p:spPr>
            <a:xfrm>
              <a:off x="3864191" y="4327647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428645" y="4253117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615250" y="4311925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3647707" y="4125593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082850" y="4109533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3582787" y="4059858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438313" y="4585029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4409613" y="4042316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4241486" y="4129075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3801138" y="4140472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5971035" y="4371887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5975067" y="4087553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5891240" y="3896967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6142968" y="4508498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6206912" y="4949281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5387385" y="4013114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5667033" y="4014414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5495882" y="4521814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5012498" y="4240360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5586902" y="3809955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3" name="pl312"/>
            <p:cNvSpPr/>
            <p:nvPr/>
          </p:nvSpPr>
          <p:spPr>
            <a:xfrm>
              <a:off x="6130459" y="5306715"/>
              <a:ext cx="54330" cy="81571"/>
            </a:xfrm>
            <a:custGeom>
              <a:avLst/>
              <a:pathLst>
                <a:path w="54330" h="81571">
                  <a:moveTo>
                    <a:pt x="0" y="81571"/>
                  </a:moveTo>
                  <a:lnTo>
                    <a:pt x="543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4" name="tx313"/>
            <p:cNvSpPr/>
            <p:nvPr/>
          </p:nvSpPr>
          <p:spPr>
            <a:xfrm>
              <a:off x="6056774" y="5376076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5696257" y="5390929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5873993" y="4992942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316849" y="5257366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8" name="pl317"/>
            <p:cNvSpPr/>
            <p:nvPr/>
          </p:nvSpPr>
          <p:spPr>
            <a:xfrm>
              <a:off x="6281636" y="5084762"/>
              <a:ext cx="71967" cy="116714"/>
            </a:xfrm>
            <a:custGeom>
              <a:avLst/>
              <a:pathLst>
                <a:path w="71967" h="116714">
                  <a:moveTo>
                    <a:pt x="71967" y="0"/>
                  </a:moveTo>
                  <a:lnTo>
                    <a:pt x="0" y="1167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6376463" y="5044100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5439676" y="3351797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5848886" y="2845619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5784173" y="3206890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641888" y="3482384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139393" y="3139143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551995" y="2296793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550589" y="2970438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722350" y="2506716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702247" y="2728291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648392" y="3716408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784403" y="3874994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650246" y="3255866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465367" y="3445318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453325" y="3160412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6007089" y="3948434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407960" y="3567753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799216" y="3950974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794531" y="3734451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577221" y="3958576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6025953" y="4245890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6048755" y="4415599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5900584" y="4509866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5866120" y="4145015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5608504" y="4306556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3913876" y="4015583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3271044" y="4257668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394396" y="4458522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3527417" y="4437252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3627773" y="4251305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5581210" y="4101405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6039613" y="4488568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5778823" y="3977459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5946739" y="4316976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5763508" y="4268456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731478" y="4327393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623125" y="4768425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761474" y="4484852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505843" y="4339262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657143" y="4091205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5640358" y="2396719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5734683" y="2576304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5818640" y="2300794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5815157" y="2730707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63" name="pl362"/>
            <p:cNvSpPr/>
            <p:nvPr/>
          </p:nvSpPr>
          <p:spPr>
            <a:xfrm>
              <a:off x="6297948" y="5135548"/>
              <a:ext cx="80887" cy="79959"/>
            </a:xfrm>
            <a:custGeom>
              <a:avLst/>
              <a:pathLst>
                <a:path w="80887" h="79959">
                  <a:moveTo>
                    <a:pt x="80887" y="0"/>
                  </a:moveTo>
                  <a:lnTo>
                    <a:pt x="0" y="79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4" name="tx363"/>
            <p:cNvSpPr/>
            <p:nvPr/>
          </p:nvSpPr>
          <p:spPr>
            <a:xfrm>
              <a:off x="6366400" y="5056133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5861115" y="5278259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6039106" y="5137193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67" name="pl366"/>
            <p:cNvSpPr/>
            <p:nvPr/>
          </p:nvSpPr>
          <p:spPr>
            <a:xfrm>
              <a:off x="6105427" y="5274406"/>
              <a:ext cx="115551" cy="115287"/>
            </a:xfrm>
            <a:custGeom>
              <a:avLst/>
              <a:pathLst>
                <a:path w="115551" h="115287">
                  <a:moveTo>
                    <a:pt x="0" y="115287"/>
                  </a:moveTo>
                  <a:lnTo>
                    <a:pt x="1155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8" name="tx367"/>
            <p:cNvSpPr/>
            <p:nvPr/>
          </p:nvSpPr>
          <p:spPr>
            <a:xfrm>
              <a:off x="6073406" y="5412554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69" name="pl368"/>
            <p:cNvSpPr/>
            <p:nvPr/>
          </p:nvSpPr>
          <p:spPr>
            <a:xfrm>
              <a:off x="6274205" y="5214180"/>
              <a:ext cx="12315" cy="100838"/>
            </a:xfrm>
            <a:custGeom>
              <a:avLst/>
              <a:pathLst>
                <a:path w="12315" h="100838">
                  <a:moveTo>
                    <a:pt x="0" y="100838"/>
                  </a:moveTo>
                  <a:lnTo>
                    <a:pt x="123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0" name="tx369"/>
            <p:cNvSpPr/>
            <p:nvPr/>
          </p:nvSpPr>
          <p:spPr>
            <a:xfrm>
              <a:off x="6246585" y="5337879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5978974" y="5072381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5994607" y="5337031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6172929" y="4903347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6222872" y="4643363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6000939" y="4814696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727784" y="496928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765847" y="4040685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765847" y="311208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765847" y="218348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0" name="pl379"/>
            <p:cNvSpPr/>
            <p:nvPr/>
          </p:nvSpPr>
          <p:spPr>
            <a:xfrm>
              <a:off x="2952575" y="5011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952575" y="4083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952575" y="3154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952575" y="2226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994987" y="57130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155735" y="57130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316484" y="57130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6477232" y="57130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7"/>
            <p:cNvSpPr/>
            <p:nvPr/>
          </p:nvSpPr>
          <p:spPr>
            <a:xfrm>
              <a:off x="2864725" y="5773931"/>
              <a:ext cx="260523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4025474" y="5773931"/>
              <a:ext cx="260523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5205253" y="5773931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6366002" y="5773931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4529062" y="5922430"/>
              <a:ext cx="512415" cy="101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 1</a:t>
              </a:r>
            </a:p>
          </p:txBody>
        </p:sp>
        <p:sp>
          <p:nvSpPr>
            <p:cNvPr id="393" name="tx392"/>
            <p:cNvSpPr/>
            <p:nvPr/>
          </p:nvSpPr>
          <p:spPr>
            <a:xfrm rot="-5400000">
              <a:off x="2353637" y="3750441"/>
              <a:ext cx="512415" cy="101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 2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987370" y="1635062"/>
              <a:ext cx="1568933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Spices: Compromise.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a1.Scree.RV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823155"/>
              <a:ext cx="5926666" cy="2281388"/>
            </a:xfrm>
            <a:custGeom>
              <a:avLst/>
              <a:pathLst>
                <a:path w="5926666" h="2281388">
                  <a:moveTo>
                    <a:pt x="0" y="0"/>
                  </a:moveTo>
                  <a:lnTo>
                    <a:pt x="98777" y="2057032"/>
                  </a:lnTo>
                  <a:lnTo>
                    <a:pt x="197555" y="2081825"/>
                  </a:lnTo>
                  <a:lnTo>
                    <a:pt x="296333" y="2094061"/>
                  </a:lnTo>
                  <a:lnTo>
                    <a:pt x="395111" y="2129026"/>
                  </a:lnTo>
                  <a:lnTo>
                    <a:pt x="493888" y="2137760"/>
                  </a:lnTo>
                  <a:lnTo>
                    <a:pt x="592666" y="2143255"/>
                  </a:lnTo>
                  <a:lnTo>
                    <a:pt x="691444" y="2156170"/>
                  </a:lnTo>
                  <a:lnTo>
                    <a:pt x="790222" y="2158985"/>
                  </a:lnTo>
                  <a:lnTo>
                    <a:pt x="889000" y="2160278"/>
                  </a:lnTo>
                  <a:lnTo>
                    <a:pt x="987777" y="2171546"/>
                  </a:lnTo>
                  <a:lnTo>
                    <a:pt x="1086555" y="2183127"/>
                  </a:lnTo>
                  <a:lnTo>
                    <a:pt x="1185333" y="2190281"/>
                  </a:lnTo>
                  <a:lnTo>
                    <a:pt x="1284111" y="2196025"/>
                  </a:lnTo>
                  <a:lnTo>
                    <a:pt x="1382888" y="2197851"/>
                  </a:lnTo>
                  <a:lnTo>
                    <a:pt x="1481666" y="2205670"/>
                  </a:lnTo>
                  <a:lnTo>
                    <a:pt x="1580444" y="2209103"/>
                  </a:lnTo>
                  <a:lnTo>
                    <a:pt x="1679222" y="2213628"/>
                  </a:lnTo>
                  <a:lnTo>
                    <a:pt x="1778000" y="2218055"/>
                  </a:lnTo>
                  <a:lnTo>
                    <a:pt x="1876777" y="2223243"/>
                  </a:lnTo>
                  <a:lnTo>
                    <a:pt x="1975555" y="2226013"/>
                  </a:lnTo>
                  <a:lnTo>
                    <a:pt x="2074333" y="2227410"/>
                  </a:lnTo>
                  <a:lnTo>
                    <a:pt x="2173111" y="2229603"/>
                  </a:lnTo>
                  <a:lnTo>
                    <a:pt x="2271888" y="2232188"/>
                  </a:lnTo>
                  <a:lnTo>
                    <a:pt x="2370666" y="2234199"/>
                  </a:lnTo>
                  <a:lnTo>
                    <a:pt x="2469444" y="2237972"/>
                  </a:lnTo>
                  <a:lnTo>
                    <a:pt x="2568222" y="2239995"/>
                  </a:lnTo>
                  <a:lnTo>
                    <a:pt x="2667000" y="2242417"/>
                  </a:lnTo>
                  <a:lnTo>
                    <a:pt x="2765777" y="2244832"/>
                  </a:lnTo>
                  <a:lnTo>
                    <a:pt x="2864555" y="2247092"/>
                  </a:lnTo>
                  <a:lnTo>
                    <a:pt x="2963333" y="2249164"/>
                  </a:lnTo>
                  <a:lnTo>
                    <a:pt x="3062111" y="2251597"/>
                  </a:lnTo>
                  <a:lnTo>
                    <a:pt x="3160888" y="2255289"/>
                  </a:lnTo>
                  <a:lnTo>
                    <a:pt x="3259666" y="2258277"/>
                  </a:lnTo>
                  <a:lnTo>
                    <a:pt x="3358444" y="2259573"/>
                  </a:lnTo>
                  <a:lnTo>
                    <a:pt x="3457222" y="2260285"/>
                  </a:lnTo>
                  <a:lnTo>
                    <a:pt x="3556000" y="2262581"/>
                  </a:lnTo>
                  <a:lnTo>
                    <a:pt x="3654777" y="2263238"/>
                  </a:lnTo>
                  <a:lnTo>
                    <a:pt x="3753555" y="2264289"/>
                  </a:lnTo>
                  <a:lnTo>
                    <a:pt x="3852333" y="2265184"/>
                  </a:lnTo>
                  <a:lnTo>
                    <a:pt x="3951111" y="2266327"/>
                  </a:lnTo>
                  <a:lnTo>
                    <a:pt x="4049888" y="2268521"/>
                  </a:lnTo>
                  <a:lnTo>
                    <a:pt x="4148666" y="2268662"/>
                  </a:lnTo>
                  <a:lnTo>
                    <a:pt x="4247444" y="2269285"/>
                  </a:lnTo>
                  <a:lnTo>
                    <a:pt x="4346222" y="2271544"/>
                  </a:lnTo>
                  <a:lnTo>
                    <a:pt x="4445000" y="2272430"/>
                  </a:lnTo>
                  <a:lnTo>
                    <a:pt x="4543777" y="2272727"/>
                  </a:lnTo>
                  <a:lnTo>
                    <a:pt x="4642555" y="2274575"/>
                  </a:lnTo>
                  <a:lnTo>
                    <a:pt x="4741333" y="2275335"/>
                  </a:lnTo>
                  <a:lnTo>
                    <a:pt x="4840111" y="2275487"/>
                  </a:lnTo>
                  <a:lnTo>
                    <a:pt x="4938888" y="2276449"/>
                  </a:lnTo>
                  <a:lnTo>
                    <a:pt x="5037666" y="2277280"/>
                  </a:lnTo>
                  <a:lnTo>
                    <a:pt x="5136444" y="2277871"/>
                  </a:lnTo>
                  <a:lnTo>
                    <a:pt x="5235222" y="2278585"/>
                  </a:lnTo>
                  <a:lnTo>
                    <a:pt x="5334000" y="2279203"/>
                  </a:lnTo>
                  <a:lnTo>
                    <a:pt x="5432777" y="2279437"/>
                  </a:lnTo>
                  <a:lnTo>
                    <a:pt x="5531555" y="2279764"/>
                  </a:lnTo>
                  <a:lnTo>
                    <a:pt x="5630333" y="2280184"/>
                  </a:lnTo>
                  <a:lnTo>
                    <a:pt x="5729111" y="2280646"/>
                  </a:lnTo>
                  <a:lnTo>
                    <a:pt x="5827888" y="2281024"/>
                  </a:lnTo>
                  <a:lnTo>
                    <a:pt x="5926666" y="2281388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692768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9276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80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668324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656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643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3165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61943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650390" y="542962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595789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83566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571344" y="5429425"/>
              <a:ext cx="169515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559122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546900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534677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457175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403841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50507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97172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83" y="504943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604" y="4516091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604" y="398275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05" y="3449309"/>
              <a:ext cx="169515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604" y="2916067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604" y="2382726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2907209" y="1867237"/>
              <a:ext cx="3695340" cy="162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RV-map: Explained Variance per Dimension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356801" y="5795780"/>
              <a:ext cx="796156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-254500" y="3700204"/>
              <a:ext cx="2304454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38" name="pt37"/>
            <p:cNvSpPr/>
            <p:nvPr/>
          </p:nvSpPr>
          <p:spPr>
            <a:xfrm>
              <a:off x="1757256" y="27888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56034" y="4845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54812" y="48706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53589" y="48829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52367" y="49178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251145" y="49266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49923" y="493212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8701" y="494503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47478" y="49478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46256" y="49491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745034" y="49604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843812" y="49719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942590" y="497914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41367" y="49848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140145" y="49867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238923" y="499453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337701" y="4997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436478" y="50024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535256" y="50069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634034" y="50121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732812" y="501487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831590" y="50162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930367" y="50184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029145" y="50210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127923" y="5023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226701" y="50268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325478" y="502886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424256" y="50312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523034" y="503369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621812" y="50359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720590" y="50380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819367" y="50404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918145" y="50441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16923" y="50471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15701" y="50484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214478" y="50491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13256" y="50514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412034" y="50521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10812" y="50531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609590" y="50540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708367" y="50551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807145" y="505738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905923" y="50575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6004701" y="50581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6103478" y="5060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202256" y="50612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6301034" y="50615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6399812" y="50634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6498590" y="50642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6597367" y="50643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696145" y="50653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6794923" y="506614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6893701" y="5066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6992478" y="50674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7091256" y="506806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7190034" y="50683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7288812" y="5068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7387589" y="50690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7486367" y="50695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7585145" y="506988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7683923" y="50702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7250448" y="3700204"/>
              <a:ext cx="24735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7863839" y="2563995"/>
              <a:ext cx="0" cy="2456432"/>
            </a:xfrm>
            <a:custGeom>
              <a:avLst/>
              <a:pathLst>
                <a:path w="0" h="2456432">
                  <a:moveTo>
                    <a:pt x="0" y="24564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7863839" y="461102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863839" y="420161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863839" y="379221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863839" y="338280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863839" y="297340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863839" y="256399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 rot="-5400000">
              <a:off x="8094983" y="4964766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8095975" y="4556353"/>
              <a:ext cx="84757" cy="109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8052604" y="414595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8052604" y="373655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8052604" y="332714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8052604" y="291773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8052505" y="2508234"/>
              <a:ext cx="169515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a2a.gg.RVmap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92689" y="1600200"/>
              <a:ext cx="495862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94374" y="1889793"/>
              <a:ext cx="4387346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4374" y="5164255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94374" y="4472112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94374" y="3779969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94374" y="3087826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94374" y="2395683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2380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58897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45415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31933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18451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94374" y="5510326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94374" y="4818183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94374" y="4126040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94374" y="3433897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94374" y="2741754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94374" y="2049611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1563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2156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88674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5192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61710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94374" y="4126040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563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921985" y="44294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92304" y="37200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639313" y="43237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394025" y="41661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11110" y="40531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203978" y="43777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134762" y="43445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780616" y="29719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37832" y="33697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697441" y="46069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343349" y="26382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610803" y="47106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13320" y="41098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864974" y="3253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026625" y="34296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820860" y="41229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53204" y="51798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084205" y="40248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934676" y="431066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544221" y="448109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663603" y="25814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85061" y="26988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701170" y="35343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434313" y="48567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78767" y="296908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858273" y="43496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799137" y="37629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352851" y="45983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326613" y="44307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56833" y="342368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970813" y="350904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390565" y="280243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56170" y="293410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409409" y="434967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662647" y="4390601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49567" y="446568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897328" y="245706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577947" y="4737518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068493" y="275950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984342" y="402344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281557" y="353900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91560" y="377106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56756" y="500245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959302" y="466361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11889" y="507918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950327" y="4777937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21745" y="437050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368743" y="466969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904515" y="4214121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52400" y="520067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833007" y="431604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82203" y="388081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000726" y="491101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938524" y="4448033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200264" y="4788269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203094" y="4184850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834042" y="4932944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491506" y="3765834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919176" y="3703082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063647" y="3455781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276313" y="4191839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6019613" y="4333299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S01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4734626" y="3710401"/>
              <a:ext cx="96054" cy="48070"/>
            </a:xfrm>
            <a:custGeom>
              <a:avLst/>
              <a:pathLst>
                <a:path w="96054" h="48070">
                  <a:moveTo>
                    <a:pt x="0" y="0"/>
                  </a:moveTo>
                  <a:lnTo>
                    <a:pt x="96054" y="480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4463198" y="3646132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45136" y="4238144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158206" y="4047438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S04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374043" y="3971758"/>
              <a:ext cx="75443" cy="119768"/>
            </a:xfrm>
            <a:custGeom>
              <a:avLst/>
              <a:pathLst>
                <a:path w="75443" h="119768">
                  <a:moveTo>
                    <a:pt x="0" y="0"/>
                  </a:moveTo>
                  <a:lnTo>
                    <a:pt x="75443" y="1197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235002" y="3845313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S05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4793025" y="4378456"/>
              <a:ext cx="449329" cy="37662"/>
            </a:xfrm>
            <a:custGeom>
              <a:avLst/>
              <a:pathLst>
                <a:path w="449329" h="37662">
                  <a:moveTo>
                    <a:pt x="0" y="0"/>
                  </a:moveTo>
                  <a:lnTo>
                    <a:pt x="449329" y="3766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4521597" y="4324702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60490" y="4289939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577177" y="3054498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163469" y="3257776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S09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5735818" y="4645311"/>
              <a:ext cx="320839" cy="39678"/>
            </a:xfrm>
            <a:custGeom>
              <a:avLst/>
              <a:pathLst>
                <a:path w="320839" h="39678">
                  <a:moveTo>
                    <a:pt x="320839" y="3967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6079517" y="4631818"/>
              <a:ext cx="24856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S10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68791" y="2528943"/>
              <a:ext cx="248567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91763" y="4794819"/>
              <a:ext cx="248567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V02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5702604" y="3964955"/>
              <a:ext cx="49092" cy="183237"/>
            </a:xfrm>
            <a:custGeom>
              <a:avLst/>
              <a:pathLst>
                <a:path w="49092" h="183237">
                  <a:moveTo>
                    <a:pt x="0" y="0"/>
                  </a:moveTo>
                  <a:lnTo>
                    <a:pt x="49092" y="1832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576929" y="3839900"/>
              <a:ext cx="248567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891596" y="3143113"/>
              <a:ext cx="248567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07684" y="3309862"/>
              <a:ext cx="248567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V05</a:t>
              </a:r>
            </a:p>
          </p:txBody>
        </p:sp>
        <p:sp>
          <p:nvSpPr>
            <p:cNvPr id="111" name="pl110"/>
            <p:cNvSpPr/>
            <p:nvPr/>
          </p:nvSpPr>
          <p:spPr>
            <a:xfrm>
              <a:off x="5859237" y="3974614"/>
              <a:ext cx="367985" cy="186679"/>
            </a:xfrm>
            <a:custGeom>
              <a:avLst/>
              <a:pathLst>
                <a:path w="367985" h="186679">
                  <a:moveTo>
                    <a:pt x="367985" y="0"/>
                  </a:moveTo>
                  <a:lnTo>
                    <a:pt x="0" y="1866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6250083" y="3916216"/>
              <a:ext cx="248567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V06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979649" y="5270613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870744" y="4046868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I02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5973053" y="4201086"/>
              <a:ext cx="344812" cy="147950"/>
            </a:xfrm>
            <a:custGeom>
              <a:avLst/>
              <a:pathLst>
                <a:path w="344812" h="147950">
                  <a:moveTo>
                    <a:pt x="344812" y="0"/>
                  </a:moveTo>
                  <a:lnTo>
                    <a:pt x="0" y="1479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6340725" y="4143198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46889" y="4603369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I04</a:t>
              </a:r>
            </a:p>
          </p:txBody>
        </p:sp>
        <p:sp>
          <p:nvSpPr>
            <p:cNvPr id="118" name="pl117"/>
            <p:cNvSpPr/>
            <p:nvPr/>
          </p:nvSpPr>
          <p:spPr>
            <a:xfrm>
              <a:off x="4619004" y="2546306"/>
              <a:ext cx="82974" cy="73533"/>
            </a:xfrm>
            <a:custGeom>
              <a:avLst/>
              <a:pathLst>
                <a:path w="82974" h="73533">
                  <a:moveTo>
                    <a:pt x="0" y="0"/>
                  </a:moveTo>
                  <a:lnTo>
                    <a:pt x="82974" y="735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4465810" y="2421251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748133" y="2585927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752931" y="3618202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I07</a:t>
              </a:r>
            </a:p>
          </p:txBody>
        </p:sp>
        <p:sp>
          <p:nvSpPr>
            <p:cNvPr id="122" name="pl121"/>
            <p:cNvSpPr/>
            <p:nvPr/>
          </p:nvSpPr>
          <p:spPr>
            <a:xfrm>
              <a:off x="5472689" y="4895097"/>
              <a:ext cx="123673" cy="267714"/>
            </a:xfrm>
            <a:custGeom>
              <a:avLst/>
              <a:pathLst>
                <a:path w="123673" h="267714">
                  <a:moveTo>
                    <a:pt x="123673" y="267714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509067" y="5183488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308940" y="2858230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I09</a:t>
              </a:r>
            </a:p>
          </p:txBody>
        </p:sp>
        <p:sp>
          <p:nvSpPr>
            <p:cNvPr id="125" name="pl124"/>
            <p:cNvSpPr/>
            <p:nvPr/>
          </p:nvSpPr>
          <p:spPr>
            <a:xfrm>
              <a:off x="5715148" y="4098903"/>
              <a:ext cx="181500" cy="289131"/>
            </a:xfrm>
            <a:custGeom>
              <a:avLst/>
              <a:pathLst>
                <a:path w="181500" h="289131">
                  <a:moveTo>
                    <a:pt x="0" y="0"/>
                  </a:moveTo>
                  <a:lnTo>
                    <a:pt x="181500" y="2891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5498086" y="4033358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668563" y="3856680"/>
              <a:ext cx="19420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154028" y="4677509"/>
              <a:ext cx="19420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I12</a:t>
              </a:r>
            </a:p>
          </p:txBody>
        </p:sp>
        <p:sp>
          <p:nvSpPr>
            <p:cNvPr id="129" name="pl128"/>
            <p:cNvSpPr/>
            <p:nvPr/>
          </p:nvSpPr>
          <p:spPr>
            <a:xfrm>
              <a:off x="5139749" y="4469100"/>
              <a:ext cx="225240" cy="62500"/>
            </a:xfrm>
            <a:custGeom>
              <a:avLst/>
              <a:pathLst>
                <a:path w="225240" h="62500">
                  <a:moveTo>
                    <a:pt x="0" y="62500"/>
                  </a:moveTo>
                  <a:lnTo>
                    <a:pt x="2252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4922687" y="4482854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08105" y="3314250"/>
              <a:ext cx="19420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4493" y="3397622"/>
              <a:ext cx="194202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I15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475810" y="2879245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F01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18995" y="3035068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F02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01350" y="4242990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F03</a:t>
              </a:r>
            </a:p>
          </p:txBody>
        </p:sp>
        <p:sp>
          <p:nvSpPr>
            <p:cNvPr id="136" name="pl135"/>
            <p:cNvSpPr/>
            <p:nvPr/>
          </p:nvSpPr>
          <p:spPr>
            <a:xfrm>
              <a:off x="5701024" y="4428978"/>
              <a:ext cx="22962" cy="117634"/>
            </a:xfrm>
            <a:custGeom>
              <a:avLst/>
              <a:pathLst>
                <a:path w="22962" h="117634">
                  <a:moveTo>
                    <a:pt x="22962" y="117634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746846" y="4528548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F04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500681" y="4534940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F05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926156" y="2346632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F06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616324" y="4775894"/>
              <a:ext cx="24488" cy="191032"/>
            </a:xfrm>
            <a:custGeom>
              <a:avLst/>
              <a:pathLst>
                <a:path w="24488" h="191032">
                  <a:moveTo>
                    <a:pt x="24488" y="191032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520605" y="4987604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F07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5142065" y="2840677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F08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5915730" y="3912750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F09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208309" y="3428642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F10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328342" y="3842513"/>
              <a:ext cx="240723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F11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5173334" y="5076612"/>
              <a:ext cx="240723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F12</a:t>
              </a:r>
            </a:p>
          </p:txBody>
        </p:sp>
        <p:sp>
          <p:nvSpPr>
            <p:cNvPr id="147" name="pl146"/>
            <p:cNvSpPr/>
            <p:nvPr/>
          </p:nvSpPr>
          <p:spPr>
            <a:xfrm>
              <a:off x="5997679" y="4701989"/>
              <a:ext cx="101458" cy="104877"/>
            </a:xfrm>
            <a:custGeom>
              <a:avLst/>
              <a:pathLst>
                <a:path w="101458" h="104877">
                  <a:moveTo>
                    <a:pt x="101458" y="10487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6034179" y="4827543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F13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537405" y="5187976"/>
              <a:ext cx="240723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F14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970875" y="4816314"/>
              <a:ext cx="17827" cy="180729"/>
            </a:xfrm>
            <a:custGeom>
              <a:avLst/>
              <a:pathLst>
                <a:path w="17827" h="180729">
                  <a:moveTo>
                    <a:pt x="0" y="180729"/>
                  </a:moveTo>
                  <a:lnTo>
                    <a:pt x="178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850448" y="5017720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5425225" y="4430918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F16</a:t>
              </a:r>
            </a:p>
          </p:txBody>
        </p:sp>
        <p:sp>
          <p:nvSpPr>
            <p:cNvPr id="153" name="pl152"/>
            <p:cNvSpPr/>
            <p:nvPr/>
          </p:nvSpPr>
          <p:spPr>
            <a:xfrm>
              <a:off x="5319214" y="4708070"/>
              <a:ext cx="87905" cy="148487"/>
            </a:xfrm>
            <a:custGeom>
              <a:avLst/>
              <a:pathLst>
                <a:path w="87905" h="148487">
                  <a:moveTo>
                    <a:pt x="0" y="148487"/>
                  </a:moveTo>
                  <a:lnTo>
                    <a:pt x="879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5184197" y="4879021"/>
              <a:ext cx="240723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F17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6005554" y="4110233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F18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990777" y="5239049"/>
              <a:ext cx="128361" cy="23703"/>
            </a:xfrm>
            <a:custGeom>
              <a:avLst/>
              <a:pathLst>
                <a:path w="128361" h="23703">
                  <a:moveTo>
                    <a:pt x="128361" y="23703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6141998" y="5211116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F19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670921" y="4210722"/>
              <a:ext cx="240723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4963972" y="3785610"/>
              <a:ext cx="240723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F21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4800454" y="4993790"/>
              <a:ext cx="25627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A01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5976901" y="4486409"/>
              <a:ext cx="360425" cy="6091"/>
            </a:xfrm>
            <a:custGeom>
              <a:avLst/>
              <a:pathLst>
                <a:path w="360425" h="6091">
                  <a:moveTo>
                    <a:pt x="360425" y="6091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tx161"/>
            <p:cNvSpPr/>
            <p:nvPr/>
          </p:nvSpPr>
          <p:spPr>
            <a:xfrm>
              <a:off x="6360186" y="4440312"/>
              <a:ext cx="25627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A02</a:t>
              </a:r>
            </a:p>
          </p:txBody>
        </p:sp>
        <p:sp>
          <p:nvSpPr>
            <p:cNvPr id="163" name="pl162"/>
            <p:cNvSpPr/>
            <p:nvPr/>
          </p:nvSpPr>
          <p:spPr>
            <a:xfrm>
              <a:off x="5084180" y="4826645"/>
              <a:ext cx="154459" cy="22129"/>
            </a:xfrm>
            <a:custGeom>
              <a:avLst/>
              <a:pathLst>
                <a:path w="154459" h="22129">
                  <a:moveTo>
                    <a:pt x="0" y="22129"/>
                  </a:moveTo>
                  <a:lnTo>
                    <a:pt x="15445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tx163"/>
            <p:cNvSpPr/>
            <p:nvPr/>
          </p:nvSpPr>
          <p:spPr>
            <a:xfrm>
              <a:off x="4805044" y="4796892"/>
              <a:ext cx="25627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A03</a:t>
              </a:r>
            </a:p>
          </p:txBody>
        </p:sp>
        <p:sp>
          <p:nvSpPr>
            <p:cNvPr id="165" name="pl164"/>
            <p:cNvSpPr/>
            <p:nvPr/>
          </p:nvSpPr>
          <p:spPr>
            <a:xfrm>
              <a:off x="4802401" y="4151149"/>
              <a:ext cx="439069" cy="72076"/>
            </a:xfrm>
            <a:custGeom>
              <a:avLst/>
              <a:pathLst>
                <a:path w="439069" h="72076">
                  <a:moveTo>
                    <a:pt x="0" y="0"/>
                  </a:moveTo>
                  <a:lnTo>
                    <a:pt x="439069" y="720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4523266" y="4097652"/>
              <a:ext cx="25627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A04</a:t>
              </a:r>
            </a:p>
          </p:txBody>
        </p:sp>
        <p:sp>
          <p:nvSpPr>
            <p:cNvPr id="167" name="pl166"/>
            <p:cNvSpPr/>
            <p:nvPr/>
          </p:nvSpPr>
          <p:spPr>
            <a:xfrm>
              <a:off x="5872419" y="4971321"/>
              <a:ext cx="51010" cy="296655"/>
            </a:xfrm>
            <a:custGeom>
              <a:avLst/>
              <a:pathLst>
                <a:path w="51010" h="296655">
                  <a:moveTo>
                    <a:pt x="51010" y="29665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5795872" y="5288654"/>
              <a:ext cx="25627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A05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356820" y="3647575"/>
              <a:ext cx="25627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A06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804871" y="3590997"/>
              <a:ext cx="25627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A07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152478" y="3451734"/>
              <a:ext cx="25627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A08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4074403" y="4079413"/>
              <a:ext cx="25627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A09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2334789" y="5467662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334789" y="4775519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372851" y="408337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2372851" y="339123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372851" y="269909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372851" y="2006947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79" name="pl178"/>
            <p:cNvSpPr/>
            <p:nvPr/>
          </p:nvSpPr>
          <p:spPr>
            <a:xfrm>
              <a:off x="2559580" y="5510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59580" y="48181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59580" y="4126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59580" y="3433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59580" y="2741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59580" y="2049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156390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21568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886747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51926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6617104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9"/>
            <p:cNvSpPr/>
            <p:nvPr/>
          </p:nvSpPr>
          <p:spPr>
            <a:xfrm>
              <a:off x="3045159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3910338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4775517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40695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505874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3707980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4406752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4484447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562073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4596998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631923" y="5921834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4740920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849916" y="5918461"/>
              <a:ext cx="42728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26.099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277202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316015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350940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385865" y="5953584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5479514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88510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5743899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210" name="tx209"/>
            <p:cNvSpPr/>
            <p:nvPr/>
          </p:nvSpPr>
          <p:spPr>
            <a:xfrm rot="-5400000">
              <a:off x="1863890" y="4400848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211" name="tx210"/>
            <p:cNvSpPr/>
            <p:nvPr/>
          </p:nvSpPr>
          <p:spPr>
            <a:xfrm rot="-5400000">
              <a:off x="2175025" y="4013210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2" name="tx211"/>
            <p:cNvSpPr/>
            <p:nvPr/>
          </p:nvSpPr>
          <p:spPr>
            <a:xfrm rot="-5400000">
              <a:off x="2218318" y="3978809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213" name="tx212"/>
            <p:cNvSpPr/>
            <p:nvPr/>
          </p:nvSpPr>
          <p:spPr>
            <a:xfrm rot="-5400000">
              <a:off x="2246614" y="392947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14" name="tx213"/>
            <p:cNvSpPr/>
            <p:nvPr/>
          </p:nvSpPr>
          <p:spPr>
            <a:xfrm rot="-5400000">
              <a:off x="2246614" y="389455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15" name="tx214"/>
            <p:cNvSpPr/>
            <p:nvPr/>
          </p:nvSpPr>
          <p:spPr>
            <a:xfrm rot="-5400000">
              <a:off x="2176330" y="3789345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216" name="tx215"/>
            <p:cNvSpPr/>
            <p:nvPr/>
          </p:nvSpPr>
          <p:spPr>
            <a:xfrm rot="-5400000">
              <a:off x="2211751" y="3715769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17" name="tx216"/>
            <p:cNvSpPr/>
            <p:nvPr/>
          </p:nvSpPr>
          <p:spPr>
            <a:xfrm rot="-5400000">
              <a:off x="2038184" y="3433205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2.572</a:t>
              </a:r>
            </a:p>
          </p:txBody>
        </p:sp>
        <p:sp>
          <p:nvSpPr>
            <p:cNvPr id="218" name="tx217"/>
            <p:cNvSpPr/>
            <p:nvPr/>
          </p:nvSpPr>
          <p:spPr>
            <a:xfrm rot="-5400000">
              <a:off x="2237725" y="3283155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219" name="tx218"/>
            <p:cNvSpPr/>
            <p:nvPr/>
          </p:nvSpPr>
          <p:spPr>
            <a:xfrm rot="-5400000">
              <a:off x="2246614" y="3253231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2246614" y="321830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2199879" y="3136646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2211751" y="3054870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2175223" y="2909345"/>
              <a:ext cx="77694" cy="100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2149185" y="2805612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594374" y="1635062"/>
              <a:ext cx="1174644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Judges: RVMap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a2b.gg.RVmap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92689" y="1600200"/>
              <a:ext cx="495862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94374" y="1889793"/>
              <a:ext cx="4387346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4374" y="5164255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94374" y="4472112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94374" y="3779969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94374" y="3087826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94374" y="2395683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2380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58897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45415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31933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18451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94374" y="5510326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94374" y="4818183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94374" y="4126040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94374" y="3433897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94374" y="2741754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94374" y="2049611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1563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2156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88674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5192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61710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94374" y="4126040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563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921985" y="44294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92304" y="37200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639313" y="43237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394025" y="41661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11110" y="40531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203978" y="43777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134762" y="43445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780616" y="29719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37832" y="33697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697441" y="46069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343349" y="26382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610803" y="47106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13320" y="41098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864974" y="3253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026625" y="34296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820860" y="41229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53204" y="51798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084205" y="40248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934676" y="431066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544221" y="448109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663603" y="25814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85061" y="26988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701170" y="35343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434313" y="48567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78767" y="296908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858273" y="43496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799137" y="37629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352851" y="45983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326613" y="44307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56833" y="342368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970813" y="350904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390565" y="280243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56170" y="293410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409409" y="434967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662647" y="4390601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49567" y="446568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897328" y="245706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577947" y="4737518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068493" y="275950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984342" y="402344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281557" y="353900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91560" y="377106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56756" y="500245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959302" y="466361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11889" y="507918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950327" y="4777937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21745" y="437050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368743" y="466969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904515" y="4214121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52400" y="520067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833007" y="431604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82203" y="388081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000726" y="491101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938524" y="4448033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200264" y="4788269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203094" y="4184850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834042" y="4932944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491506" y="3765834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919176" y="3703082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063647" y="3455781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276313" y="4191839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334789" y="5467662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34789" y="4775519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372851" y="408337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372851" y="339123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372851" y="269909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372851" y="2006947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2559580" y="5510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59580" y="48181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559580" y="4126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559580" y="3433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559580" y="2741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559580" y="2049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6390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21568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886747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751926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617104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045159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910338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775517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640695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05874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707980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06752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484447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562073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596998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631923" y="5921834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740920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849916" y="5918461"/>
              <a:ext cx="42728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26.099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277202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16015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50940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85865" y="5953584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9514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588510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43899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1863890" y="4400848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2175025" y="4013210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218318" y="3978809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246614" y="392947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2246614" y="389455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2176330" y="3789345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2211751" y="3715769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2038184" y="3433205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2.572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2237725" y="3283155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2246614" y="3253231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2246614" y="321830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199879" y="3136646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211751" y="3054870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175223" y="2909345"/>
              <a:ext cx="77694" cy="100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149185" y="2805612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2594374" y="1635062"/>
              <a:ext cx="1174644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Judges: RVMap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a2d.gg.RVMap.CI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92689" y="1600200"/>
              <a:ext cx="495862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94374" y="1889793"/>
              <a:ext cx="4387346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4374" y="5164255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94374" y="4472112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94374" y="3779969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94374" y="3087826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94374" y="2395683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2380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58897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45415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31933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18451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94374" y="5510326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94374" y="4818183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94374" y="4126040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94374" y="3433897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94374" y="2741754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94374" y="2049611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1563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2156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88674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5192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61710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94374" y="4126040"/>
              <a:ext cx="4387346" cy="0"/>
            </a:xfrm>
            <a:custGeom>
              <a:avLst/>
              <a:pathLst>
                <a:path w="4387346" h="0">
                  <a:moveTo>
                    <a:pt x="0" y="0"/>
                  </a:moveTo>
                  <a:lnTo>
                    <a:pt x="4387346" y="0"/>
                  </a:lnTo>
                  <a:lnTo>
                    <a:pt x="438734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563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921985" y="44294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92304" y="37200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639313" y="43237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394025" y="41661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11110" y="40531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203978" y="43777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134762" y="43445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780616" y="29719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37832" y="33697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697441" y="46069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343349" y="26382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610803" y="47106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13320" y="41098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864974" y="3253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026625" y="34296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820860" y="41229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53204" y="51798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084205" y="40248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934676" y="431066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544221" y="448109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663603" y="25814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85061" y="26988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701170" y="35343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434313" y="48567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78767" y="296908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858273" y="43496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799137" y="37629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352851" y="45983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326613" y="44307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56833" y="342368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970813" y="350904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390565" y="280243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56170" y="293410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409409" y="434967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662647" y="4390601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49567" y="446568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897328" y="245706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577947" y="4737518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068493" y="275950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984342" y="4023440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281557" y="353900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91560" y="3771064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56756" y="500245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959302" y="466361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11889" y="5079182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950327" y="4777937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21745" y="437050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368743" y="466969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904515" y="4214121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52400" y="520067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833007" y="431604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82203" y="3880813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000726" y="4911017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938524" y="4448033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200264" y="4788269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203094" y="4184850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834042" y="4932944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491506" y="3765834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919176" y="3703082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063647" y="3455781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276313" y="4191839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80267" y="4230751"/>
              <a:ext cx="144506" cy="144506"/>
            </a:xfrm>
            <a:prstGeom prst="ellipse">
              <a:avLst/>
            </a:prstGeom>
            <a:solidFill>
              <a:srgbClr val="BF7D30">
                <a:alpha val="100000"/>
              </a:srgbClr>
            </a:solidFill>
            <a:ln w="9000" cap="rnd">
              <a:solidFill>
                <a:srgbClr val="BF7D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99956" y="4080653"/>
              <a:ext cx="144506" cy="144506"/>
            </a:xfrm>
            <a:prstGeom prst="ellipse">
              <a:avLst/>
            </a:prstGeom>
            <a:solidFill>
              <a:srgbClr val="30BFA7">
                <a:alpha val="100000"/>
              </a:srgbClr>
            </a:solidFill>
            <a:ln w="9000" cap="rnd">
              <a:solidFill>
                <a:srgbClr val="30BF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289039" y="3880215"/>
              <a:ext cx="144506" cy="144506"/>
            </a:xfrm>
            <a:prstGeom prst="ellipse">
              <a:avLst/>
            </a:prstGeom>
            <a:solidFill>
              <a:srgbClr val="BF30AD">
                <a:alpha val="100000"/>
              </a:srgbClr>
            </a:solidFill>
            <a:ln w="9000" cap="rnd">
              <a:solidFill>
                <a:srgbClr val="BF3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297460" y="4002462"/>
              <a:ext cx="144506" cy="144506"/>
            </a:xfrm>
            <a:prstGeom prst="ellipse">
              <a:avLst/>
            </a:prstGeom>
            <a:solidFill>
              <a:srgbClr val="305ABF">
                <a:alpha val="100000"/>
              </a:srgbClr>
            </a:solidFill>
            <a:ln w="9000" cap="rnd">
              <a:solidFill>
                <a:srgbClr val="305A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529445" y="3676912"/>
              <a:ext cx="144506" cy="144506"/>
            </a:xfrm>
            <a:prstGeom prst="ellipse">
              <a:avLst/>
            </a:prstGeom>
            <a:solidFill>
              <a:srgbClr val="84BF30">
                <a:alpha val="100000"/>
              </a:srgbClr>
            </a:solidFill>
            <a:ln w="9000" cap="rnd">
              <a:solidFill>
                <a:srgbClr val="84BF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895491" y="3914141"/>
              <a:ext cx="717457" cy="759435"/>
            </a:xfrm>
            <a:custGeom>
              <a:avLst/>
              <a:pathLst>
                <a:path w="717457" h="759435">
                  <a:moveTo>
                    <a:pt x="717457" y="498928"/>
                  </a:moveTo>
                  <a:lnTo>
                    <a:pt x="714736" y="453698"/>
                  </a:lnTo>
                  <a:lnTo>
                    <a:pt x="706612" y="407346"/>
                  </a:lnTo>
                  <a:lnTo>
                    <a:pt x="693210" y="360572"/>
                  </a:lnTo>
                  <a:lnTo>
                    <a:pt x="674732" y="314086"/>
                  </a:lnTo>
                  <a:lnTo>
                    <a:pt x="651459" y="268594"/>
                  </a:lnTo>
                  <a:lnTo>
                    <a:pt x="623743" y="224783"/>
                  </a:lnTo>
                  <a:lnTo>
                    <a:pt x="592005" y="183320"/>
                  </a:lnTo>
                  <a:lnTo>
                    <a:pt x="556725" y="144831"/>
                  </a:lnTo>
                  <a:lnTo>
                    <a:pt x="518439" y="109901"/>
                  </a:lnTo>
                  <a:lnTo>
                    <a:pt x="477726" y="79060"/>
                  </a:lnTo>
                  <a:lnTo>
                    <a:pt x="435205" y="52773"/>
                  </a:lnTo>
                  <a:lnTo>
                    <a:pt x="391519" y="31441"/>
                  </a:lnTo>
                  <a:lnTo>
                    <a:pt x="347330" y="15387"/>
                  </a:lnTo>
                  <a:lnTo>
                    <a:pt x="303310" y="4853"/>
                  </a:lnTo>
                  <a:lnTo>
                    <a:pt x="260124" y="0"/>
                  </a:lnTo>
                  <a:lnTo>
                    <a:pt x="218428" y="900"/>
                  </a:lnTo>
                  <a:lnTo>
                    <a:pt x="178853" y="7541"/>
                  </a:lnTo>
                  <a:lnTo>
                    <a:pt x="142000" y="19822"/>
                  </a:lnTo>
                  <a:lnTo>
                    <a:pt x="108427" y="37557"/>
                  </a:lnTo>
                  <a:lnTo>
                    <a:pt x="78644" y="60476"/>
                  </a:lnTo>
                  <a:lnTo>
                    <a:pt x="53101" y="88233"/>
                  </a:lnTo>
                  <a:lnTo>
                    <a:pt x="32186" y="120406"/>
                  </a:lnTo>
                  <a:lnTo>
                    <a:pt x="16216" y="156508"/>
                  </a:lnTo>
                  <a:lnTo>
                    <a:pt x="5432" y="195992"/>
                  </a:lnTo>
                  <a:lnTo>
                    <a:pt x="0" y="238258"/>
                  </a:lnTo>
                  <a:lnTo>
                    <a:pt x="0" y="282667"/>
                  </a:lnTo>
                  <a:lnTo>
                    <a:pt x="5432" y="328545"/>
                  </a:lnTo>
                  <a:lnTo>
                    <a:pt x="16216" y="375197"/>
                  </a:lnTo>
                  <a:lnTo>
                    <a:pt x="32186" y="421915"/>
                  </a:lnTo>
                  <a:lnTo>
                    <a:pt x="53101" y="467992"/>
                  </a:lnTo>
                  <a:lnTo>
                    <a:pt x="78644" y="512728"/>
                  </a:lnTo>
                  <a:lnTo>
                    <a:pt x="108427" y="555446"/>
                  </a:lnTo>
                  <a:lnTo>
                    <a:pt x="142000" y="595498"/>
                  </a:lnTo>
                  <a:lnTo>
                    <a:pt x="178853" y="632277"/>
                  </a:lnTo>
                  <a:lnTo>
                    <a:pt x="218428" y="665225"/>
                  </a:lnTo>
                  <a:lnTo>
                    <a:pt x="260124" y="693844"/>
                  </a:lnTo>
                  <a:lnTo>
                    <a:pt x="303310" y="717698"/>
                  </a:lnTo>
                  <a:lnTo>
                    <a:pt x="347330" y="736427"/>
                  </a:lnTo>
                  <a:lnTo>
                    <a:pt x="391519" y="749746"/>
                  </a:lnTo>
                  <a:lnTo>
                    <a:pt x="435205" y="757455"/>
                  </a:lnTo>
                  <a:lnTo>
                    <a:pt x="477726" y="759435"/>
                  </a:lnTo>
                  <a:lnTo>
                    <a:pt x="518439" y="755656"/>
                  </a:lnTo>
                  <a:lnTo>
                    <a:pt x="556725" y="746177"/>
                  </a:lnTo>
                  <a:lnTo>
                    <a:pt x="592005" y="731141"/>
                  </a:lnTo>
                  <a:lnTo>
                    <a:pt x="623743" y="710776"/>
                  </a:lnTo>
                  <a:lnTo>
                    <a:pt x="651459" y="685390"/>
                  </a:lnTo>
                  <a:lnTo>
                    <a:pt x="674732" y="655368"/>
                  </a:lnTo>
                  <a:lnTo>
                    <a:pt x="693210" y="621165"/>
                  </a:lnTo>
                  <a:lnTo>
                    <a:pt x="706612" y="583301"/>
                  </a:lnTo>
                  <a:lnTo>
                    <a:pt x="714736" y="542348"/>
                  </a:lnTo>
                  <a:close/>
                </a:path>
              </a:pathLst>
            </a:custGeom>
            <a:solidFill>
              <a:srgbClr val="BF7D30">
                <a:alpha val="30196"/>
              </a:srgbClr>
            </a:solidFill>
            <a:ln w="27101" cap="rnd">
              <a:solidFill>
                <a:srgbClr val="BF7D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5124291" y="3760971"/>
              <a:ext cx="481326" cy="836607"/>
            </a:xfrm>
            <a:custGeom>
              <a:avLst/>
              <a:pathLst>
                <a:path w="481326" h="836607">
                  <a:moveTo>
                    <a:pt x="481326" y="555659"/>
                  </a:moveTo>
                  <a:lnTo>
                    <a:pt x="479500" y="506030"/>
                  </a:lnTo>
                  <a:lnTo>
                    <a:pt x="474050" y="455066"/>
                  </a:lnTo>
                  <a:lnTo>
                    <a:pt x="465059" y="403539"/>
                  </a:lnTo>
                  <a:lnTo>
                    <a:pt x="452663" y="352231"/>
                  </a:lnTo>
                  <a:lnTo>
                    <a:pt x="437049" y="301919"/>
                  </a:lnTo>
                  <a:lnTo>
                    <a:pt x="418455" y="253366"/>
                  </a:lnTo>
                  <a:lnTo>
                    <a:pt x="397163" y="207308"/>
                  </a:lnTo>
                  <a:lnTo>
                    <a:pt x="373494" y="164443"/>
                  </a:lnTo>
                  <a:lnTo>
                    <a:pt x="347809" y="125421"/>
                  </a:lnTo>
                  <a:lnTo>
                    <a:pt x="320496" y="90834"/>
                  </a:lnTo>
                  <a:lnTo>
                    <a:pt x="291969" y="61205"/>
                  </a:lnTo>
                  <a:lnTo>
                    <a:pt x="262661" y="36984"/>
                  </a:lnTo>
                  <a:lnTo>
                    <a:pt x="233016" y="18539"/>
                  </a:lnTo>
                  <a:lnTo>
                    <a:pt x="203483" y="6148"/>
                  </a:lnTo>
                  <a:lnTo>
                    <a:pt x="174511" y="0"/>
                  </a:lnTo>
                  <a:lnTo>
                    <a:pt x="146538" y="187"/>
                  </a:lnTo>
                  <a:lnTo>
                    <a:pt x="119988" y="6707"/>
                  </a:lnTo>
                  <a:lnTo>
                    <a:pt x="95265" y="19462"/>
                  </a:lnTo>
                  <a:lnTo>
                    <a:pt x="72741" y="38257"/>
                  </a:lnTo>
                  <a:lnTo>
                    <a:pt x="52760" y="62808"/>
                  </a:lnTo>
                  <a:lnTo>
                    <a:pt x="35624" y="92742"/>
                  </a:lnTo>
                  <a:lnTo>
                    <a:pt x="21593" y="127607"/>
                  </a:lnTo>
                  <a:lnTo>
                    <a:pt x="10878" y="166872"/>
                  </a:lnTo>
                  <a:lnTo>
                    <a:pt x="3644" y="209944"/>
                  </a:lnTo>
                  <a:lnTo>
                    <a:pt x="0" y="256169"/>
                  </a:lnTo>
                  <a:lnTo>
                    <a:pt x="0" y="304847"/>
                  </a:lnTo>
                  <a:lnTo>
                    <a:pt x="3644" y="355239"/>
                  </a:lnTo>
                  <a:lnTo>
                    <a:pt x="10878" y="406582"/>
                  </a:lnTo>
                  <a:lnTo>
                    <a:pt x="21593" y="458097"/>
                  </a:lnTo>
                  <a:lnTo>
                    <a:pt x="35624" y="509004"/>
                  </a:lnTo>
                  <a:lnTo>
                    <a:pt x="52760" y="558530"/>
                  </a:lnTo>
                  <a:lnTo>
                    <a:pt x="72741" y="605926"/>
                  </a:lnTo>
                  <a:lnTo>
                    <a:pt x="95265" y="650471"/>
                  </a:lnTo>
                  <a:lnTo>
                    <a:pt x="119988" y="691493"/>
                  </a:lnTo>
                  <a:lnTo>
                    <a:pt x="146538" y="728367"/>
                  </a:lnTo>
                  <a:lnTo>
                    <a:pt x="174511" y="760536"/>
                  </a:lnTo>
                  <a:lnTo>
                    <a:pt x="203483" y="787512"/>
                  </a:lnTo>
                  <a:lnTo>
                    <a:pt x="233016" y="808886"/>
                  </a:lnTo>
                  <a:lnTo>
                    <a:pt x="262661" y="824333"/>
                  </a:lnTo>
                  <a:lnTo>
                    <a:pt x="291969" y="833620"/>
                  </a:lnTo>
                  <a:lnTo>
                    <a:pt x="320496" y="836607"/>
                  </a:lnTo>
                  <a:lnTo>
                    <a:pt x="347809" y="833246"/>
                  </a:lnTo>
                  <a:lnTo>
                    <a:pt x="373494" y="823591"/>
                  </a:lnTo>
                  <a:lnTo>
                    <a:pt x="397163" y="807786"/>
                  </a:lnTo>
                  <a:lnTo>
                    <a:pt x="418455" y="786072"/>
                  </a:lnTo>
                  <a:lnTo>
                    <a:pt x="437049" y="758777"/>
                  </a:lnTo>
                  <a:lnTo>
                    <a:pt x="452663" y="726316"/>
                  </a:lnTo>
                  <a:lnTo>
                    <a:pt x="465059" y="689181"/>
                  </a:lnTo>
                  <a:lnTo>
                    <a:pt x="474050" y="647934"/>
                  </a:lnTo>
                  <a:lnTo>
                    <a:pt x="479500" y="603200"/>
                  </a:lnTo>
                  <a:close/>
                </a:path>
              </a:pathLst>
            </a:custGeom>
            <a:solidFill>
              <a:srgbClr val="30BFA7">
                <a:alpha val="30196"/>
              </a:srgbClr>
            </a:solidFill>
            <a:ln w="27101" cap="rnd">
              <a:solidFill>
                <a:srgbClr val="30BF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5087684" y="3532692"/>
              <a:ext cx="508453" cy="841876"/>
            </a:xfrm>
            <a:custGeom>
              <a:avLst/>
              <a:pathLst>
                <a:path w="508453" h="841876">
                  <a:moveTo>
                    <a:pt x="508453" y="619175"/>
                  </a:moveTo>
                  <a:lnTo>
                    <a:pt x="506525" y="572014"/>
                  </a:lnTo>
                  <a:lnTo>
                    <a:pt x="500768" y="522562"/>
                  </a:lnTo>
                  <a:lnTo>
                    <a:pt x="491270" y="471569"/>
                  </a:lnTo>
                  <a:lnTo>
                    <a:pt x="478175" y="419807"/>
                  </a:lnTo>
                  <a:lnTo>
                    <a:pt x="461681" y="368063"/>
                  </a:lnTo>
                  <a:lnTo>
                    <a:pt x="442040" y="317119"/>
                  </a:lnTo>
                  <a:lnTo>
                    <a:pt x="419547" y="267749"/>
                  </a:lnTo>
                  <a:lnTo>
                    <a:pt x="394545" y="220700"/>
                  </a:lnTo>
                  <a:lnTo>
                    <a:pt x="367411" y="176686"/>
                  </a:lnTo>
                  <a:lnTo>
                    <a:pt x="338559" y="136375"/>
                  </a:lnTo>
                  <a:lnTo>
                    <a:pt x="308424" y="100376"/>
                  </a:lnTo>
                  <a:lnTo>
                    <a:pt x="277465" y="69237"/>
                  </a:lnTo>
                  <a:lnTo>
                    <a:pt x="246149" y="43428"/>
                  </a:lnTo>
                  <a:lnTo>
                    <a:pt x="214952" y="23341"/>
                  </a:lnTo>
                  <a:lnTo>
                    <a:pt x="184347" y="9281"/>
                  </a:lnTo>
                  <a:lnTo>
                    <a:pt x="154797" y="1461"/>
                  </a:lnTo>
                  <a:lnTo>
                    <a:pt x="126751" y="0"/>
                  </a:lnTo>
                  <a:lnTo>
                    <a:pt x="100634" y="4918"/>
                  </a:lnTo>
                  <a:lnTo>
                    <a:pt x="76841" y="16143"/>
                  </a:lnTo>
                  <a:lnTo>
                    <a:pt x="55734" y="33503"/>
                  </a:lnTo>
                  <a:lnTo>
                    <a:pt x="37632" y="56736"/>
                  </a:lnTo>
                  <a:lnTo>
                    <a:pt x="22810" y="85489"/>
                  </a:lnTo>
                  <a:lnTo>
                    <a:pt x="11492" y="119327"/>
                  </a:lnTo>
                  <a:lnTo>
                    <a:pt x="3850" y="157737"/>
                  </a:lnTo>
                  <a:lnTo>
                    <a:pt x="0" y="200136"/>
                  </a:lnTo>
                  <a:lnTo>
                    <a:pt x="0" y="245881"/>
                  </a:lnTo>
                  <a:lnTo>
                    <a:pt x="3850" y="294280"/>
                  </a:lnTo>
                  <a:lnTo>
                    <a:pt x="11492" y="344598"/>
                  </a:lnTo>
                  <a:lnTo>
                    <a:pt x="22810" y="396073"/>
                  </a:lnTo>
                  <a:lnTo>
                    <a:pt x="37632" y="447924"/>
                  </a:lnTo>
                  <a:lnTo>
                    <a:pt x="55734" y="499365"/>
                  </a:lnTo>
                  <a:lnTo>
                    <a:pt x="76841" y="549618"/>
                  </a:lnTo>
                  <a:lnTo>
                    <a:pt x="100634" y="597919"/>
                  </a:lnTo>
                  <a:lnTo>
                    <a:pt x="126751" y="643537"/>
                  </a:lnTo>
                  <a:lnTo>
                    <a:pt x="154797" y="685779"/>
                  </a:lnTo>
                  <a:lnTo>
                    <a:pt x="184347" y="724007"/>
                  </a:lnTo>
                  <a:lnTo>
                    <a:pt x="214952" y="757640"/>
                  </a:lnTo>
                  <a:lnTo>
                    <a:pt x="246149" y="786168"/>
                  </a:lnTo>
                  <a:lnTo>
                    <a:pt x="277465" y="809159"/>
                  </a:lnTo>
                  <a:lnTo>
                    <a:pt x="308424" y="826265"/>
                  </a:lnTo>
                  <a:lnTo>
                    <a:pt x="338559" y="837226"/>
                  </a:lnTo>
                  <a:lnTo>
                    <a:pt x="367411" y="841876"/>
                  </a:lnTo>
                  <a:lnTo>
                    <a:pt x="394545" y="840144"/>
                  </a:lnTo>
                  <a:lnTo>
                    <a:pt x="419547" y="832057"/>
                  </a:lnTo>
                  <a:lnTo>
                    <a:pt x="442040" y="817737"/>
                  </a:lnTo>
                  <a:lnTo>
                    <a:pt x="461681" y="797402"/>
                  </a:lnTo>
                  <a:lnTo>
                    <a:pt x="478175" y="771360"/>
                  </a:lnTo>
                  <a:lnTo>
                    <a:pt x="491270" y="740005"/>
                  </a:lnTo>
                  <a:lnTo>
                    <a:pt x="500768" y="703812"/>
                  </a:lnTo>
                  <a:lnTo>
                    <a:pt x="506525" y="663331"/>
                  </a:lnTo>
                  <a:close/>
                </a:path>
              </a:pathLst>
            </a:custGeom>
            <a:solidFill>
              <a:srgbClr val="BF30AD">
                <a:alpha val="30196"/>
              </a:srgbClr>
            </a:solidFill>
            <a:ln w="27101" cap="rnd">
              <a:solidFill>
                <a:srgbClr val="BF3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5128913" y="3763978"/>
              <a:ext cx="505179" cy="641422"/>
            </a:xfrm>
            <a:custGeom>
              <a:avLst/>
              <a:pathLst>
                <a:path w="505179" h="641422">
                  <a:moveTo>
                    <a:pt x="505179" y="548670"/>
                  </a:moveTo>
                  <a:lnTo>
                    <a:pt x="503262" y="519177"/>
                  </a:lnTo>
                  <a:lnTo>
                    <a:pt x="497543" y="486677"/>
                  </a:lnTo>
                  <a:lnTo>
                    <a:pt x="488106" y="451663"/>
                  </a:lnTo>
                  <a:lnTo>
                    <a:pt x="475095" y="414665"/>
                  </a:lnTo>
                  <a:lnTo>
                    <a:pt x="458708" y="376245"/>
                  </a:lnTo>
                  <a:lnTo>
                    <a:pt x="439193" y="336985"/>
                  </a:lnTo>
                  <a:lnTo>
                    <a:pt x="416845" y="297480"/>
                  </a:lnTo>
                  <a:lnTo>
                    <a:pt x="392003" y="258328"/>
                  </a:lnTo>
                  <a:lnTo>
                    <a:pt x="365045" y="220124"/>
                  </a:lnTo>
                  <a:lnTo>
                    <a:pt x="336378" y="183446"/>
                  </a:lnTo>
                  <a:lnTo>
                    <a:pt x="306438" y="148851"/>
                  </a:lnTo>
                  <a:lnTo>
                    <a:pt x="275677" y="116863"/>
                  </a:lnTo>
                  <a:lnTo>
                    <a:pt x="244563" y="87966"/>
                  </a:lnTo>
                  <a:lnTo>
                    <a:pt x="213567" y="62600"/>
                  </a:lnTo>
                  <a:lnTo>
                    <a:pt x="183159" y="41147"/>
                  </a:lnTo>
                  <a:lnTo>
                    <a:pt x="153800" y="23935"/>
                  </a:lnTo>
                  <a:lnTo>
                    <a:pt x="125935" y="11223"/>
                  </a:lnTo>
                  <a:lnTo>
                    <a:pt x="99986" y="3204"/>
                  </a:lnTo>
                  <a:lnTo>
                    <a:pt x="76346" y="0"/>
                  </a:lnTo>
                  <a:lnTo>
                    <a:pt x="55375" y="1659"/>
                  </a:lnTo>
                  <a:lnTo>
                    <a:pt x="37389" y="8156"/>
                  </a:lnTo>
                  <a:lnTo>
                    <a:pt x="22663" y="19393"/>
                  </a:lnTo>
                  <a:lnTo>
                    <a:pt x="11418" y="35199"/>
                  </a:lnTo>
                  <a:lnTo>
                    <a:pt x="3825" y="55336"/>
                  </a:lnTo>
                  <a:lnTo>
                    <a:pt x="0" y="79496"/>
                  </a:lnTo>
                  <a:lnTo>
                    <a:pt x="0" y="107315"/>
                  </a:lnTo>
                  <a:lnTo>
                    <a:pt x="3825" y="138370"/>
                  </a:lnTo>
                  <a:lnTo>
                    <a:pt x="11418" y="172192"/>
                  </a:lnTo>
                  <a:lnTo>
                    <a:pt x="22663" y="208266"/>
                  </a:lnTo>
                  <a:lnTo>
                    <a:pt x="37389" y="246046"/>
                  </a:lnTo>
                  <a:lnTo>
                    <a:pt x="55375" y="284960"/>
                  </a:lnTo>
                  <a:lnTo>
                    <a:pt x="76346" y="324418"/>
                  </a:lnTo>
                  <a:lnTo>
                    <a:pt x="99986" y="363821"/>
                  </a:lnTo>
                  <a:lnTo>
                    <a:pt x="125935" y="402573"/>
                  </a:lnTo>
                  <a:lnTo>
                    <a:pt x="153800" y="440085"/>
                  </a:lnTo>
                  <a:lnTo>
                    <a:pt x="183159" y="475789"/>
                  </a:lnTo>
                  <a:lnTo>
                    <a:pt x="213567" y="509144"/>
                  </a:lnTo>
                  <a:lnTo>
                    <a:pt x="244563" y="539644"/>
                  </a:lnTo>
                  <a:lnTo>
                    <a:pt x="275677" y="566827"/>
                  </a:lnTo>
                  <a:lnTo>
                    <a:pt x="306438" y="590281"/>
                  </a:lnTo>
                  <a:lnTo>
                    <a:pt x="336378" y="609650"/>
                  </a:lnTo>
                  <a:lnTo>
                    <a:pt x="365045" y="624641"/>
                  </a:lnTo>
                  <a:lnTo>
                    <a:pt x="392003" y="635026"/>
                  </a:lnTo>
                  <a:lnTo>
                    <a:pt x="416845" y="640648"/>
                  </a:lnTo>
                  <a:lnTo>
                    <a:pt x="439193" y="641422"/>
                  </a:lnTo>
                  <a:lnTo>
                    <a:pt x="458708" y="637336"/>
                  </a:lnTo>
                  <a:lnTo>
                    <a:pt x="475095" y="628452"/>
                  </a:lnTo>
                  <a:lnTo>
                    <a:pt x="488106" y="614905"/>
                  </a:lnTo>
                  <a:lnTo>
                    <a:pt x="497543" y="596900"/>
                  </a:lnTo>
                  <a:lnTo>
                    <a:pt x="503262" y="574709"/>
                  </a:lnTo>
                  <a:close/>
                </a:path>
              </a:pathLst>
            </a:custGeom>
            <a:solidFill>
              <a:srgbClr val="305ABF">
                <a:alpha val="30196"/>
              </a:srgbClr>
            </a:solidFill>
            <a:ln w="27101" cap="rnd">
              <a:solidFill>
                <a:srgbClr val="305A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5333457" y="3213753"/>
              <a:ext cx="578827" cy="1217693"/>
            </a:xfrm>
            <a:custGeom>
              <a:avLst/>
              <a:pathLst>
                <a:path w="578827" h="1217693">
                  <a:moveTo>
                    <a:pt x="578827" y="899553"/>
                  </a:moveTo>
                  <a:lnTo>
                    <a:pt x="576631" y="831563"/>
                  </a:lnTo>
                  <a:lnTo>
                    <a:pt x="570077" y="760198"/>
                  </a:lnTo>
                  <a:lnTo>
                    <a:pt x="559265" y="686540"/>
                  </a:lnTo>
                  <a:lnTo>
                    <a:pt x="544358" y="611705"/>
                  </a:lnTo>
                  <a:lnTo>
                    <a:pt x="525581" y="536828"/>
                  </a:lnTo>
                  <a:lnTo>
                    <a:pt x="503221" y="463045"/>
                  </a:lnTo>
                  <a:lnTo>
                    <a:pt x="477615" y="391472"/>
                  </a:lnTo>
                  <a:lnTo>
                    <a:pt x="449152" y="323197"/>
                  </a:lnTo>
                  <a:lnTo>
                    <a:pt x="418264" y="259253"/>
                  </a:lnTo>
                  <a:lnTo>
                    <a:pt x="385418" y="200609"/>
                  </a:lnTo>
                  <a:lnTo>
                    <a:pt x="351112" y="148155"/>
                  </a:lnTo>
                  <a:lnTo>
                    <a:pt x="315868" y="102687"/>
                  </a:lnTo>
                  <a:lnTo>
                    <a:pt x="280218" y="64892"/>
                  </a:lnTo>
                  <a:lnTo>
                    <a:pt x="244703" y="35344"/>
                  </a:lnTo>
                  <a:lnTo>
                    <a:pt x="209861" y="14492"/>
                  </a:lnTo>
                  <a:lnTo>
                    <a:pt x="176222" y="2650"/>
                  </a:lnTo>
                  <a:lnTo>
                    <a:pt x="144294" y="0"/>
                  </a:lnTo>
                  <a:lnTo>
                    <a:pt x="114562" y="6579"/>
                  </a:lnTo>
                  <a:lnTo>
                    <a:pt x="87477" y="22290"/>
                  </a:lnTo>
                  <a:lnTo>
                    <a:pt x="63448" y="46894"/>
                  </a:lnTo>
                  <a:lnTo>
                    <a:pt x="42840" y="80018"/>
                  </a:lnTo>
                  <a:lnTo>
                    <a:pt x="25967" y="121160"/>
                  </a:lnTo>
                  <a:lnTo>
                    <a:pt x="13082" y="169695"/>
                  </a:lnTo>
                  <a:lnTo>
                    <a:pt x="4383" y="224890"/>
                  </a:lnTo>
                  <a:lnTo>
                    <a:pt x="0" y="285905"/>
                  </a:lnTo>
                  <a:lnTo>
                    <a:pt x="0" y="351818"/>
                  </a:lnTo>
                  <a:lnTo>
                    <a:pt x="4383" y="421628"/>
                  </a:lnTo>
                  <a:lnTo>
                    <a:pt x="13082" y="494277"/>
                  </a:lnTo>
                  <a:lnTo>
                    <a:pt x="25967" y="568665"/>
                  </a:lnTo>
                  <a:lnTo>
                    <a:pt x="42840" y="643663"/>
                  </a:lnTo>
                  <a:lnTo>
                    <a:pt x="63448" y="718134"/>
                  </a:lnTo>
                  <a:lnTo>
                    <a:pt x="87477" y="790950"/>
                  </a:lnTo>
                  <a:lnTo>
                    <a:pt x="114562" y="861007"/>
                  </a:lnTo>
                  <a:lnTo>
                    <a:pt x="144294" y="927243"/>
                  </a:lnTo>
                  <a:lnTo>
                    <a:pt x="176222" y="988653"/>
                  </a:lnTo>
                  <a:lnTo>
                    <a:pt x="209861" y="1044307"/>
                  </a:lnTo>
                  <a:lnTo>
                    <a:pt x="244703" y="1093361"/>
                  </a:lnTo>
                  <a:lnTo>
                    <a:pt x="280218" y="1135072"/>
                  </a:lnTo>
                  <a:lnTo>
                    <a:pt x="315868" y="1168807"/>
                  </a:lnTo>
                  <a:lnTo>
                    <a:pt x="351112" y="1194055"/>
                  </a:lnTo>
                  <a:lnTo>
                    <a:pt x="385418" y="1210433"/>
                  </a:lnTo>
                  <a:lnTo>
                    <a:pt x="418264" y="1217693"/>
                  </a:lnTo>
                  <a:lnTo>
                    <a:pt x="449152" y="1215725"/>
                  </a:lnTo>
                  <a:lnTo>
                    <a:pt x="477615" y="1204558"/>
                  </a:lnTo>
                  <a:lnTo>
                    <a:pt x="503221" y="1184363"/>
                  </a:lnTo>
                  <a:lnTo>
                    <a:pt x="525581" y="1155444"/>
                  </a:lnTo>
                  <a:lnTo>
                    <a:pt x="544358" y="1118241"/>
                  </a:lnTo>
                  <a:lnTo>
                    <a:pt x="559265" y="1073317"/>
                  </a:lnTo>
                  <a:lnTo>
                    <a:pt x="570077" y="1021353"/>
                  </a:lnTo>
                  <a:lnTo>
                    <a:pt x="576631" y="963138"/>
                  </a:lnTo>
                  <a:close/>
                </a:path>
              </a:pathLst>
            </a:custGeom>
            <a:solidFill>
              <a:srgbClr val="84BF30">
                <a:alpha val="30196"/>
              </a:srgbClr>
            </a:solidFill>
            <a:ln w="27101" cap="rnd">
              <a:solidFill>
                <a:srgbClr val="84BF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2334789" y="5467662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334789" y="4775519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372851" y="408337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372851" y="339123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372851" y="269909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372851" y="2006947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2559580" y="5510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59580" y="48181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59580" y="4126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59580" y="3433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59580" y="2741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559580" y="2049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156390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4021568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886747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751926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6617104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3045159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910338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775517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40695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505874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707980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406752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484447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562073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596998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631923" y="5921834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740920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4849916" y="5918461"/>
              <a:ext cx="427285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26.099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77202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316015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350940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385865" y="5953584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479514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88510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743899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863890" y="4400848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175025" y="4013210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218318" y="3978809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246614" y="392947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46614" y="389455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176330" y="3789345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211751" y="3715769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038184" y="3433205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2.572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237725" y="3283155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2246614" y="3253231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2246614" y="321830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2199879" y="3136646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2211751" y="3054870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2175223" y="2909345"/>
              <a:ext cx="77694" cy="100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2149185" y="2805612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2594374" y="1635062"/>
              <a:ext cx="1174644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Judges: RVMap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b1.Scree.S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545189"/>
              <a:ext cx="5926666" cy="2559905"/>
            </a:xfrm>
            <a:custGeom>
              <a:avLst/>
              <a:pathLst>
                <a:path w="5926666" h="2559905">
                  <a:moveTo>
                    <a:pt x="0" y="0"/>
                  </a:moveTo>
                  <a:lnTo>
                    <a:pt x="395111" y="729313"/>
                  </a:lnTo>
                  <a:lnTo>
                    <a:pt x="790222" y="905999"/>
                  </a:lnTo>
                  <a:lnTo>
                    <a:pt x="1185333" y="1521884"/>
                  </a:lnTo>
                  <a:lnTo>
                    <a:pt x="1580444" y="1539574"/>
                  </a:lnTo>
                  <a:lnTo>
                    <a:pt x="1975555" y="1708575"/>
                  </a:lnTo>
                  <a:lnTo>
                    <a:pt x="2370666" y="1753643"/>
                  </a:lnTo>
                  <a:lnTo>
                    <a:pt x="2765777" y="1793527"/>
                  </a:lnTo>
                  <a:lnTo>
                    <a:pt x="3160888" y="1812684"/>
                  </a:lnTo>
                  <a:lnTo>
                    <a:pt x="3556000" y="2061333"/>
                  </a:lnTo>
                  <a:lnTo>
                    <a:pt x="3951111" y="2149973"/>
                  </a:lnTo>
                  <a:lnTo>
                    <a:pt x="4346222" y="2200576"/>
                  </a:lnTo>
                  <a:lnTo>
                    <a:pt x="4741333" y="2249385"/>
                  </a:lnTo>
                  <a:lnTo>
                    <a:pt x="5136444" y="2294852"/>
                  </a:lnTo>
                  <a:lnTo>
                    <a:pt x="5531555" y="2343720"/>
                  </a:lnTo>
                  <a:lnTo>
                    <a:pt x="5926666" y="2559905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371991" y="5211762"/>
              <a:ext cx="3951111" cy="0"/>
            </a:xfrm>
            <a:custGeom>
              <a:avLst/>
              <a:pathLst>
                <a:path w="3951111" h="0">
                  <a:moveTo>
                    <a:pt x="0" y="0"/>
                  </a:moveTo>
                  <a:lnTo>
                    <a:pt x="39511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37199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347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323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329612" y="5431607"/>
              <a:ext cx="84757" cy="109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262789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7238344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 rot="-5400000">
              <a:off x="1236983" y="504943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1237975" y="4383748"/>
              <a:ext cx="84757" cy="109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194604" y="371607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1194604" y="304940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1194604" y="2382726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699718" y="1865054"/>
              <a:ext cx="4110322" cy="164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Compromise: Explained Variance per Dimension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356801" y="5795780"/>
              <a:ext cx="796156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-254500" y="3700204"/>
              <a:ext cx="2304454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28" name="pt27"/>
            <p:cNvSpPr/>
            <p:nvPr/>
          </p:nvSpPr>
          <p:spPr>
            <a:xfrm>
              <a:off x="1757256" y="251089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152367" y="32402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47478" y="341689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942590" y="40327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337701" y="405047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732812" y="42194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127923" y="42645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523034" y="43044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18145" y="43235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313256" y="45722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708367" y="46608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103478" y="47114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498589" y="47602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6893701" y="48057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7288812" y="48546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7683923" y="5070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7250448" y="3700204"/>
              <a:ext cx="24735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45" name="pl44"/>
            <p:cNvSpPr/>
            <p:nvPr/>
          </p:nvSpPr>
          <p:spPr>
            <a:xfrm>
              <a:off x="7863839" y="2714736"/>
              <a:ext cx="0" cy="2305691"/>
            </a:xfrm>
            <a:custGeom>
              <a:avLst/>
              <a:pathLst>
                <a:path w="0" h="2305691">
                  <a:moveTo>
                    <a:pt x="0" y="23056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863839" y="46361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863839" y="425186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863839" y="386758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863839" y="348330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863839" y="309901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863839" y="271473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 rot="-5400000">
              <a:off x="8031433" y="4964766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8031433" y="4580484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8031433" y="4196202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8031334" y="3811821"/>
              <a:ext cx="211856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8031433" y="3427638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8031433" y="3043356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8031433" y="2659074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b2.gg.Smap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91076" y="1600200"/>
              <a:ext cx="416184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92761" y="1889793"/>
              <a:ext cx="3590573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92761" y="5471035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92761" y="4543786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92761" y="3616537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92761" y="2689288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7989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3895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89802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92761" y="5007410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92761" y="4080161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92761" y="3152912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92761" y="2225663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00036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5942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184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47755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92761" y="4080161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184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61691" y="4214702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12754" y="4174408"/>
              <a:ext cx="76753" cy="76753"/>
            </a:xfrm>
            <a:prstGeom prst="ellipse">
              <a:avLst/>
            </a:prstGeom>
            <a:solidFill>
              <a:srgbClr val="9ACD32">
                <a:alpha val="50196"/>
              </a:srgbClr>
            </a:solidFill>
            <a:ln w="9000" cap="rnd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3090" y="4337126"/>
              <a:ext cx="76753" cy="76753"/>
            </a:xfrm>
            <a:prstGeom prst="ellipse">
              <a:avLst/>
            </a:prstGeom>
            <a:solidFill>
              <a:srgbClr val="9AFF9A">
                <a:alpha val="50196"/>
              </a:srgbClr>
            </a:solidFill>
            <a:ln w="9000" cap="rnd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7144" y="4163032"/>
              <a:ext cx="76753" cy="76753"/>
            </a:xfrm>
            <a:prstGeom prst="ellipse">
              <a:avLst/>
            </a:prstGeom>
            <a:solidFill>
              <a:srgbClr val="DDA0DD">
                <a:alpha val="50196"/>
              </a:srgbClr>
            </a:solidFill>
            <a:ln w="9000" cap="rnd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041027" y="5191062"/>
              <a:ext cx="76753" cy="76753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609092" y="3237385"/>
              <a:ext cx="76753" cy="76753"/>
            </a:xfrm>
            <a:prstGeom prst="ellipse">
              <a:avLst/>
            </a:prstGeom>
            <a:solidFill>
              <a:srgbClr val="EE7942">
                <a:alpha val="50196"/>
              </a:srgbClr>
            </a:solidFill>
            <a:ln w="9000" cap="rnd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614931" y="2525502"/>
              <a:ext cx="76753" cy="76753"/>
            </a:xfrm>
            <a:prstGeom prst="ellipse">
              <a:avLst/>
            </a:prstGeom>
            <a:solidFill>
              <a:srgbClr val="FFA54F">
                <a:alpha val="50196"/>
              </a:srgbClr>
            </a:solidFill>
            <a:ln w="9000" cap="rnd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35331" y="3444225"/>
              <a:ext cx="76753" cy="76753"/>
            </a:xfrm>
            <a:prstGeom prst="ellipse">
              <a:avLst/>
            </a:prstGeom>
            <a:solidFill>
              <a:srgbClr val="FF3E96">
                <a:alpha val="50196"/>
              </a:srgbClr>
            </a:solidFill>
            <a:ln w="9000" cap="rnd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06114" y="3827196"/>
              <a:ext cx="76753" cy="76753"/>
            </a:xfrm>
            <a:prstGeom prst="ellipse">
              <a:avLst/>
            </a:prstGeom>
            <a:solidFill>
              <a:srgbClr val="EED5B7">
                <a:alpha val="50196"/>
              </a:srgbClr>
            </a:solidFill>
            <a:ln w="9000" cap="rnd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871229" y="4269219"/>
              <a:ext cx="76753" cy="76753"/>
            </a:xfrm>
            <a:prstGeom prst="ellipse">
              <a:avLst/>
            </a:prstGeom>
            <a:solidFill>
              <a:srgbClr val="5F9EA0">
                <a:alpha val="50196"/>
              </a:srgbClr>
            </a:solidFill>
            <a:ln w="9000" cap="rnd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70610" y="4274185"/>
              <a:ext cx="76753" cy="76753"/>
            </a:xfrm>
            <a:prstGeom prst="ellipse">
              <a:avLst/>
            </a:prstGeom>
            <a:solidFill>
              <a:srgbClr val="6495ED">
                <a:alpha val="50196"/>
              </a:srgbClr>
            </a:solidFill>
            <a:ln w="9000" cap="rnd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94520" y="4158374"/>
              <a:ext cx="76753" cy="76753"/>
            </a:xfrm>
            <a:prstGeom prst="ellipse">
              <a:avLst/>
            </a:prstGeom>
            <a:solidFill>
              <a:srgbClr val="CAFF70">
                <a:alpha val="50196"/>
              </a:srgbClr>
            </a:solidFill>
            <a:ln w="9000" cap="rnd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40426" y="4330414"/>
              <a:ext cx="76753" cy="76753"/>
            </a:xfrm>
            <a:prstGeom prst="ellipse">
              <a:avLst/>
            </a:prstGeom>
            <a:solidFill>
              <a:srgbClr val="9BCD9B">
                <a:alpha val="50196"/>
              </a:srgbClr>
            </a:solidFill>
            <a:ln w="9000" cap="rnd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694124" y="2447449"/>
              <a:ext cx="76753" cy="76753"/>
            </a:xfrm>
            <a:prstGeom prst="ellipse">
              <a:avLst/>
            </a:prstGeom>
            <a:solidFill>
              <a:srgbClr val="104E8B">
                <a:alpha val="50196"/>
              </a:srgbClr>
            </a:solidFill>
            <a:ln w="9000" cap="rnd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150972" y="5184879"/>
              <a:ext cx="76753" cy="76753"/>
            </a:xfrm>
            <a:prstGeom prst="ellipse">
              <a:avLst/>
            </a:prstGeom>
            <a:solidFill>
              <a:srgbClr val="00EE00">
                <a:alpha val="50196"/>
              </a:srgbClr>
            </a:solidFill>
            <a:ln w="9000" cap="rnd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088757" y="4889396"/>
              <a:ext cx="76753" cy="76753"/>
            </a:xfrm>
            <a:prstGeom prst="ellipse">
              <a:avLst/>
            </a:prstGeom>
            <a:solidFill>
              <a:srgbClr val="CDC673">
                <a:alpha val="50196"/>
              </a:srgbClr>
            </a:solidFill>
            <a:ln w="9000" cap="rnd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3556603" y="4066795"/>
              <a:ext cx="54345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Tumeric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197608" y="4077140"/>
              <a:ext cx="341473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Chilli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902962" y="4395027"/>
              <a:ext cx="51998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al"/>
                  <a:cs typeface="Arial"/>
                </a:rPr>
                <a:t>Nutmeg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758832" y="4051965"/>
              <a:ext cx="71418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Corriander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751914" y="5249053"/>
              <a:ext cx="473602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Pepper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508172" y="3124870"/>
              <a:ext cx="45811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Cloves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219231" y="2609135"/>
              <a:ext cx="68294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Cinnamon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876998" y="3524708"/>
              <a:ext cx="690996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al"/>
                  <a:cs typeface="Arial"/>
                </a:rPr>
                <a:t>Star Anise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659048" y="3716195"/>
              <a:ext cx="729741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Cardamom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878933" y="4130303"/>
              <a:ext cx="450205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Ginger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038481" y="4256086"/>
              <a:ext cx="51991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ChiTum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5832897" y="4091830"/>
              <a:ext cx="7275" cy="104920"/>
            </a:xfrm>
            <a:custGeom>
              <a:avLst/>
              <a:pathLst>
                <a:path w="7275" h="104920">
                  <a:moveTo>
                    <a:pt x="7275" y="0"/>
                  </a:moveTo>
                  <a:lnTo>
                    <a:pt x="0" y="1049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5564646" y="3965386"/>
              <a:ext cx="551091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GinCard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471444" y="4447442"/>
              <a:ext cx="760505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ChiCorTum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38258" y="2335479"/>
              <a:ext cx="768350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CinCloCard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034819" y="5049505"/>
              <a:ext cx="488950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EE00">
                      <a:alpha val="100000"/>
                    </a:srgbClr>
                  </a:solidFill>
                  <a:latin typeface="Arial"/>
                  <a:cs typeface="Arial"/>
                </a:rPr>
                <a:t>PepNut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974324" y="4752401"/>
              <a:ext cx="489018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GinPep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733175" y="4964746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771238" y="4037497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771238" y="311024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771238" y="218299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1" name="pl60"/>
            <p:cNvSpPr/>
            <p:nvPr/>
          </p:nvSpPr>
          <p:spPr>
            <a:xfrm>
              <a:off x="2957966" y="5007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957966" y="4080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57966" y="3152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957966" y="2225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000367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159428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318490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47755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2870105" y="5768374"/>
              <a:ext cx="260523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029167" y="5768374"/>
              <a:ext cx="260523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207259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6321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746827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445600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523294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00920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35845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70770" y="5921834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7797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88764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38355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277168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312093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347018" y="5953584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4406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49663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705052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2262277" y="443969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2573411" y="405205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0" name="tx89"/>
            <p:cNvSpPr/>
            <p:nvPr/>
          </p:nvSpPr>
          <p:spPr>
            <a:xfrm rot="-5400000">
              <a:off x="2616705" y="401765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2645001" y="396832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2645001" y="3933401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2574717" y="3828192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2610138" y="3754616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2436570" y="3472052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0.446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2636111" y="3322002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2645001" y="329207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2645001" y="325715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9" name="tx98"/>
            <p:cNvSpPr/>
            <p:nvPr/>
          </p:nvSpPr>
          <p:spPr>
            <a:xfrm rot="-5400000">
              <a:off x="2598266" y="3175493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0" name="tx99"/>
            <p:cNvSpPr/>
            <p:nvPr/>
          </p:nvSpPr>
          <p:spPr>
            <a:xfrm rot="-5400000">
              <a:off x="2610138" y="309371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1" name="tx100"/>
            <p:cNvSpPr/>
            <p:nvPr/>
          </p:nvSpPr>
          <p:spPr>
            <a:xfrm rot="-5400000">
              <a:off x="2534564" y="2909147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547571" y="2766765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992761" y="1635062"/>
              <a:ext cx="1568933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Spices: Compromise.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b3.gg.map.elli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91076" y="1600200"/>
              <a:ext cx="416184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92761" y="1889793"/>
              <a:ext cx="3590573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92761" y="5471035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92761" y="4543786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92761" y="3616537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92761" y="2689288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7989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3895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89802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92761" y="5007410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92761" y="4080161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92761" y="3152912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92761" y="2225663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00036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5942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184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47755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92761" y="4080161"/>
              <a:ext cx="3590573" cy="0"/>
            </a:xfrm>
            <a:custGeom>
              <a:avLst/>
              <a:pathLst>
                <a:path w="3590573" h="0">
                  <a:moveTo>
                    <a:pt x="0" y="0"/>
                  </a:moveTo>
                  <a:lnTo>
                    <a:pt x="3590573" y="0"/>
                  </a:lnTo>
                  <a:lnTo>
                    <a:pt x="3590573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184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61691" y="4214702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12754" y="4174408"/>
              <a:ext cx="76753" cy="76753"/>
            </a:xfrm>
            <a:prstGeom prst="ellipse">
              <a:avLst/>
            </a:prstGeom>
            <a:solidFill>
              <a:srgbClr val="9ACD32">
                <a:alpha val="50196"/>
              </a:srgbClr>
            </a:solidFill>
            <a:ln w="9000" cap="rnd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3090" y="4337126"/>
              <a:ext cx="76753" cy="76753"/>
            </a:xfrm>
            <a:prstGeom prst="ellipse">
              <a:avLst/>
            </a:prstGeom>
            <a:solidFill>
              <a:srgbClr val="9AFF9A">
                <a:alpha val="50196"/>
              </a:srgbClr>
            </a:solidFill>
            <a:ln w="9000" cap="rnd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7144" y="4163032"/>
              <a:ext cx="76753" cy="76753"/>
            </a:xfrm>
            <a:prstGeom prst="ellipse">
              <a:avLst/>
            </a:prstGeom>
            <a:solidFill>
              <a:srgbClr val="DDA0DD">
                <a:alpha val="50196"/>
              </a:srgbClr>
            </a:solidFill>
            <a:ln w="9000" cap="rnd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041027" y="5191062"/>
              <a:ext cx="76753" cy="76753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609092" y="3237385"/>
              <a:ext cx="76753" cy="76753"/>
            </a:xfrm>
            <a:prstGeom prst="ellipse">
              <a:avLst/>
            </a:prstGeom>
            <a:solidFill>
              <a:srgbClr val="EE7942">
                <a:alpha val="50196"/>
              </a:srgbClr>
            </a:solidFill>
            <a:ln w="9000" cap="rnd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614931" y="2525502"/>
              <a:ext cx="76753" cy="76753"/>
            </a:xfrm>
            <a:prstGeom prst="ellipse">
              <a:avLst/>
            </a:prstGeom>
            <a:solidFill>
              <a:srgbClr val="FFA54F">
                <a:alpha val="50196"/>
              </a:srgbClr>
            </a:solidFill>
            <a:ln w="9000" cap="rnd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35331" y="3444225"/>
              <a:ext cx="76753" cy="76753"/>
            </a:xfrm>
            <a:prstGeom prst="ellipse">
              <a:avLst/>
            </a:prstGeom>
            <a:solidFill>
              <a:srgbClr val="FF3E96">
                <a:alpha val="50196"/>
              </a:srgbClr>
            </a:solidFill>
            <a:ln w="9000" cap="rnd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06114" y="3827196"/>
              <a:ext cx="76753" cy="76753"/>
            </a:xfrm>
            <a:prstGeom prst="ellipse">
              <a:avLst/>
            </a:prstGeom>
            <a:solidFill>
              <a:srgbClr val="EED5B7">
                <a:alpha val="50196"/>
              </a:srgbClr>
            </a:solidFill>
            <a:ln w="9000" cap="rnd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871229" y="4269219"/>
              <a:ext cx="76753" cy="76753"/>
            </a:xfrm>
            <a:prstGeom prst="ellipse">
              <a:avLst/>
            </a:prstGeom>
            <a:solidFill>
              <a:srgbClr val="5F9EA0">
                <a:alpha val="50196"/>
              </a:srgbClr>
            </a:solidFill>
            <a:ln w="9000" cap="rnd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70610" y="4274185"/>
              <a:ext cx="76753" cy="76753"/>
            </a:xfrm>
            <a:prstGeom prst="ellipse">
              <a:avLst/>
            </a:prstGeom>
            <a:solidFill>
              <a:srgbClr val="6495ED">
                <a:alpha val="50196"/>
              </a:srgbClr>
            </a:solidFill>
            <a:ln w="9000" cap="rnd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94520" y="4158374"/>
              <a:ext cx="76753" cy="76753"/>
            </a:xfrm>
            <a:prstGeom prst="ellipse">
              <a:avLst/>
            </a:prstGeom>
            <a:solidFill>
              <a:srgbClr val="CAFF70">
                <a:alpha val="50196"/>
              </a:srgbClr>
            </a:solidFill>
            <a:ln w="9000" cap="rnd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40426" y="4330414"/>
              <a:ext cx="76753" cy="76753"/>
            </a:xfrm>
            <a:prstGeom prst="ellipse">
              <a:avLst/>
            </a:prstGeom>
            <a:solidFill>
              <a:srgbClr val="9BCD9B">
                <a:alpha val="50196"/>
              </a:srgbClr>
            </a:solidFill>
            <a:ln w="9000" cap="rnd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694124" y="2447449"/>
              <a:ext cx="76753" cy="76753"/>
            </a:xfrm>
            <a:prstGeom prst="ellipse">
              <a:avLst/>
            </a:prstGeom>
            <a:solidFill>
              <a:srgbClr val="104E8B">
                <a:alpha val="50196"/>
              </a:srgbClr>
            </a:solidFill>
            <a:ln w="9000" cap="rnd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150972" y="5184879"/>
              <a:ext cx="76753" cy="76753"/>
            </a:xfrm>
            <a:prstGeom prst="ellipse">
              <a:avLst/>
            </a:prstGeom>
            <a:solidFill>
              <a:srgbClr val="00EE00">
                <a:alpha val="50196"/>
              </a:srgbClr>
            </a:solidFill>
            <a:ln w="9000" cap="rnd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088757" y="4889396"/>
              <a:ext cx="76753" cy="76753"/>
            </a:xfrm>
            <a:prstGeom prst="ellipse">
              <a:avLst/>
            </a:prstGeom>
            <a:solidFill>
              <a:srgbClr val="CDC673">
                <a:alpha val="50196"/>
              </a:srgbClr>
            </a:solidFill>
            <a:ln w="9000" cap="rnd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3562105" y="4062443"/>
              <a:ext cx="54345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Tumeric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197034" y="4067071"/>
              <a:ext cx="341473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Chilli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902866" y="4394871"/>
              <a:ext cx="51998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al"/>
                  <a:cs typeface="Arial"/>
                </a:rPr>
                <a:t>Nutmeg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757755" y="4052020"/>
              <a:ext cx="71418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Corriander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751345" y="5250616"/>
              <a:ext cx="473602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Pepper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326655" y="3318400"/>
              <a:ext cx="45811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Cloves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219416" y="2608942"/>
              <a:ext cx="68294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Cinnamon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837374" y="3521445"/>
              <a:ext cx="690996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al"/>
                  <a:cs typeface="Arial"/>
                </a:rPr>
                <a:t>Star Anise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291325" y="3716383"/>
              <a:ext cx="729741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Cardamom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881230" y="4130532"/>
              <a:ext cx="450205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Ginger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039344" y="4251948"/>
              <a:ext cx="51991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ChiTum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5832897" y="4091318"/>
              <a:ext cx="5942" cy="105432"/>
            </a:xfrm>
            <a:custGeom>
              <a:avLst/>
              <a:pathLst>
                <a:path w="5942" h="105432">
                  <a:moveTo>
                    <a:pt x="5942" y="0"/>
                  </a:moveTo>
                  <a:lnTo>
                    <a:pt x="0" y="1054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5563304" y="3964874"/>
              <a:ext cx="551091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GinCard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466207" y="4443407"/>
              <a:ext cx="760505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ChiCorTum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38258" y="2335480"/>
              <a:ext cx="768350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CinCloCard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034917" y="5049344"/>
              <a:ext cx="488950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EE00">
                      <a:alpha val="100000"/>
                    </a:srgbClr>
                  </a:solidFill>
                  <a:latin typeface="Arial"/>
                  <a:cs typeface="Arial"/>
                </a:rPr>
                <a:t>PepNut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789565" y="4748536"/>
              <a:ext cx="489018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GinPep</a:t>
              </a:r>
            </a:p>
          </p:txBody>
        </p:sp>
        <p:sp>
          <p:nvSpPr>
            <p:cNvPr id="57" name="pg56"/>
            <p:cNvSpPr/>
            <p:nvPr/>
          </p:nvSpPr>
          <p:spPr>
            <a:xfrm>
              <a:off x="3612487" y="4123310"/>
              <a:ext cx="378936" cy="210931"/>
            </a:xfrm>
            <a:custGeom>
              <a:avLst/>
              <a:pathLst>
                <a:path w="378936" h="210931">
                  <a:moveTo>
                    <a:pt x="378936" y="63476"/>
                  </a:moveTo>
                  <a:lnTo>
                    <a:pt x="377499" y="51890"/>
                  </a:lnTo>
                  <a:lnTo>
                    <a:pt x="373208" y="41116"/>
                  </a:lnTo>
                  <a:lnTo>
                    <a:pt x="366130" y="31315"/>
                  </a:lnTo>
                  <a:lnTo>
                    <a:pt x="356371" y="22638"/>
                  </a:lnTo>
                  <a:lnTo>
                    <a:pt x="344079" y="15215"/>
                  </a:lnTo>
                  <a:lnTo>
                    <a:pt x="329440" y="9159"/>
                  </a:lnTo>
                  <a:lnTo>
                    <a:pt x="312677" y="4562"/>
                  </a:lnTo>
                  <a:lnTo>
                    <a:pt x="294043" y="1493"/>
                  </a:lnTo>
                  <a:lnTo>
                    <a:pt x="273822" y="0"/>
                  </a:lnTo>
                  <a:lnTo>
                    <a:pt x="252319" y="103"/>
                  </a:lnTo>
                  <a:lnTo>
                    <a:pt x="229860" y="1803"/>
                  </a:lnTo>
                  <a:lnTo>
                    <a:pt x="206787" y="5074"/>
                  </a:lnTo>
                  <a:lnTo>
                    <a:pt x="183448" y="9865"/>
                  </a:lnTo>
                  <a:lnTo>
                    <a:pt x="160198" y="16104"/>
                  </a:lnTo>
                  <a:lnTo>
                    <a:pt x="137388" y="23696"/>
                  </a:lnTo>
                  <a:lnTo>
                    <a:pt x="115366" y="32527"/>
                  </a:lnTo>
                  <a:lnTo>
                    <a:pt x="94464" y="42463"/>
                  </a:lnTo>
                  <a:lnTo>
                    <a:pt x="74999" y="53352"/>
                  </a:lnTo>
                  <a:lnTo>
                    <a:pt x="57267" y="65030"/>
                  </a:lnTo>
                  <a:lnTo>
                    <a:pt x="41537" y="77320"/>
                  </a:lnTo>
                  <a:lnTo>
                    <a:pt x="28046" y="90036"/>
                  </a:lnTo>
                  <a:lnTo>
                    <a:pt x="16999" y="102985"/>
                  </a:lnTo>
                  <a:lnTo>
                    <a:pt x="8564" y="115969"/>
                  </a:lnTo>
                  <a:lnTo>
                    <a:pt x="2869" y="128794"/>
                  </a:lnTo>
                  <a:lnTo>
                    <a:pt x="0" y="141264"/>
                  </a:lnTo>
                  <a:lnTo>
                    <a:pt x="0" y="153190"/>
                  </a:lnTo>
                  <a:lnTo>
                    <a:pt x="2869" y="164391"/>
                  </a:lnTo>
                  <a:lnTo>
                    <a:pt x="8564" y="174698"/>
                  </a:lnTo>
                  <a:lnTo>
                    <a:pt x="16999" y="183955"/>
                  </a:lnTo>
                  <a:lnTo>
                    <a:pt x="28046" y="192020"/>
                  </a:lnTo>
                  <a:lnTo>
                    <a:pt x="41537" y="198772"/>
                  </a:lnTo>
                  <a:lnTo>
                    <a:pt x="57267" y="204109"/>
                  </a:lnTo>
                  <a:lnTo>
                    <a:pt x="74999" y="207949"/>
                  </a:lnTo>
                  <a:lnTo>
                    <a:pt x="94464" y="210235"/>
                  </a:lnTo>
                  <a:lnTo>
                    <a:pt x="115366" y="210931"/>
                  </a:lnTo>
                  <a:lnTo>
                    <a:pt x="137388" y="210027"/>
                  </a:lnTo>
                  <a:lnTo>
                    <a:pt x="160198" y="207538"/>
                  </a:lnTo>
                  <a:lnTo>
                    <a:pt x="183448" y="203499"/>
                  </a:lnTo>
                  <a:lnTo>
                    <a:pt x="206787" y="197974"/>
                  </a:lnTo>
                  <a:lnTo>
                    <a:pt x="229860" y="191045"/>
                  </a:lnTo>
                  <a:lnTo>
                    <a:pt x="252319" y="182818"/>
                  </a:lnTo>
                  <a:lnTo>
                    <a:pt x="273822" y="173417"/>
                  </a:lnTo>
                  <a:lnTo>
                    <a:pt x="294043" y="162984"/>
                  </a:lnTo>
                  <a:lnTo>
                    <a:pt x="312677" y="151679"/>
                  </a:lnTo>
                  <a:lnTo>
                    <a:pt x="329440" y="139672"/>
                  </a:lnTo>
                  <a:lnTo>
                    <a:pt x="344079" y="127145"/>
                  </a:lnTo>
                  <a:lnTo>
                    <a:pt x="356371" y="114289"/>
                  </a:lnTo>
                  <a:lnTo>
                    <a:pt x="366130" y="101298"/>
                  </a:lnTo>
                  <a:lnTo>
                    <a:pt x="373208" y="88368"/>
                  </a:lnTo>
                  <a:lnTo>
                    <a:pt x="377499" y="75697"/>
                  </a:lnTo>
                  <a:close/>
                </a:path>
              </a:pathLst>
            </a:custGeom>
            <a:solidFill>
              <a:srgbClr val="7A378B">
                <a:alpha val="30196"/>
              </a:srgbClr>
            </a:solidFill>
            <a:ln w="27101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989642" y="4036729"/>
              <a:ext cx="458724" cy="331539"/>
            </a:xfrm>
            <a:custGeom>
              <a:avLst/>
              <a:pathLst>
                <a:path w="458724" h="331539">
                  <a:moveTo>
                    <a:pt x="458724" y="146387"/>
                  </a:moveTo>
                  <a:lnTo>
                    <a:pt x="456984" y="126293"/>
                  </a:lnTo>
                  <a:lnTo>
                    <a:pt x="451790" y="106798"/>
                  </a:lnTo>
                  <a:lnTo>
                    <a:pt x="443221" y="88198"/>
                  </a:lnTo>
                  <a:lnTo>
                    <a:pt x="431407" y="70773"/>
                  </a:lnTo>
                  <a:lnTo>
                    <a:pt x="416527" y="54789"/>
                  </a:lnTo>
                  <a:lnTo>
                    <a:pt x="398806" y="40488"/>
                  </a:lnTo>
                  <a:lnTo>
                    <a:pt x="378513" y="28087"/>
                  </a:lnTo>
                  <a:lnTo>
                    <a:pt x="355956" y="17773"/>
                  </a:lnTo>
                  <a:lnTo>
                    <a:pt x="331477" y="9703"/>
                  </a:lnTo>
                  <a:lnTo>
                    <a:pt x="305446" y="3999"/>
                  </a:lnTo>
                  <a:lnTo>
                    <a:pt x="278259" y="748"/>
                  </a:lnTo>
                  <a:lnTo>
                    <a:pt x="250327" y="0"/>
                  </a:lnTo>
                  <a:lnTo>
                    <a:pt x="222074" y="1764"/>
                  </a:lnTo>
                  <a:lnTo>
                    <a:pt x="193929" y="6015"/>
                  </a:lnTo>
                  <a:lnTo>
                    <a:pt x="166317" y="12688"/>
                  </a:lnTo>
                  <a:lnTo>
                    <a:pt x="139657" y="21682"/>
                  </a:lnTo>
                  <a:lnTo>
                    <a:pt x="114354" y="32861"/>
                  </a:lnTo>
                  <a:lnTo>
                    <a:pt x="90791" y="46055"/>
                  </a:lnTo>
                  <a:lnTo>
                    <a:pt x="69326" y="61064"/>
                  </a:lnTo>
                  <a:lnTo>
                    <a:pt x="50283" y="77661"/>
                  </a:lnTo>
                  <a:lnTo>
                    <a:pt x="33951" y="95594"/>
                  </a:lnTo>
                  <a:lnTo>
                    <a:pt x="20579" y="114591"/>
                  </a:lnTo>
                  <a:lnTo>
                    <a:pt x="10368" y="134365"/>
                  </a:lnTo>
                  <a:lnTo>
                    <a:pt x="3473" y="154615"/>
                  </a:lnTo>
                  <a:lnTo>
                    <a:pt x="0" y="175034"/>
                  </a:lnTo>
                  <a:lnTo>
                    <a:pt x="0" y="195314"/>
                  </a:lnTo>
                  <a:lnTo>
                    <a:pt x="3473" y="215146"/>
                  </a:lnTo>
                  <a:lnTo>
                    <a:pt x="10368" y="234230"/>
                  </a:lnTo>
                  <a:lnTo>
                    <a:pt x="20579" y="252277"/>
                  </a:lnTo>
                  <a:lnTo>
                    <a:pt x="33951" y="269013"/>
                  </a:lnTo>
                  <a:lnTo>
                    <a:pt x="50283" y="284184"/>
                  </a:lnTo>
                  <a:lnTo>
                    <a:pt x="69326" y="297560"/>
                  </a:lnTo>
                  <a:lnTo>
                    <a:pt x="90791" y="308940"/>
                  </a:lnTo>
                  <a:lnTo>
                    <a:pt x="114354" y="318149"/>
                  </a:lnTo>
                  <a:lnTo>
                    <a:pt x="139657" y="325049"/>
                  </a:lnTo>
                  <a:lnTo>
                    <a:pt x="166317" y="329535"/>
                  </a:lnTo>
                  <a:lnTo>
                    <a:pt x="193929" y="331539"/>
                  </a:lnTo>
                  <a:lnTo>
                    <a:pt x="222074" y="331030"/>
                  </a:lnTo>
                  <a:lnTo>
                    <a:pt x="250327" y="328016"/>
                  </a:lnTo>
                  <a:lnTo>
                    <a:pt x="278259" y="322544"/>
                  </a:lnTo>
                  <a:lnTo>
                    <a:pt x="305446" y="314695"/>
                  </a:lnTo>
                  <a:lnTo>
                    <a:pt x="331477" y="304590"/>
                  </a:lnTo>
                  <a:lnTo>
                    <a:pt x="355956" y="292380"/>
                  </a:lnTo>
                  <a:lnTo>
                    <a:pt x="378513" y="278252"/>
                  </a:lnTo>
                  <a:lnTo>
                    <a:pt x="398806" y="262419"/>
                  </a:lnTo>
                  <a:lnTo>
                    <a:pt x="416527" y="245121"/>
                  </a:lnTo>
                  <a:lnTo>
                    <a:pt x="431407" y="226621"/>
                  </a:lnTo>
                  <a:lnTo>
                    <a:pt x="443221" y="207199"/>
                  </a:lnTo>
                  <a:lnTo>
                    <a:pt x="451790" y="187149"/>
                  </a:lnTo>
                  <a:lnTo>
                    <a:pt x="456984" y="166775"/>
                  </a:lnTo>
                  <a:close/>
                </a:path>
              </a:pathLst>
            </a:custGeom>
            <a:solidFill>
              <a:srgbClr val="9ACD32">
                <a:alpha val="30196"/>
              </a:srgbClr>
            </a:solidFill>
            <a:ln w="27101" cap="rnd">
              <a:solidFill>
                <a:srgbClr val="9ACD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5931294" y="4095539"/>
              <a:ext cx="223923" cy="489053"/>
            </a:xfrm>
            <a:custGeom>
              <a:avLst/>
              <a:pathLst>
                <a:path w="223923" h="489053">
                  <a:moveTo>
                    <a:pt x="223923" y="319456"/>
                  </a:moveTo>
                  <a:lnTo>
                    <a:pt x="223073" y="290270"/>
                  </a:lnTo>
                  <a:lnTo>
                    <a:pt x="220538" y="260390"/>
                  </a:lnTo>
                  <a:lnTo>
                    <a:pt x="216355" y="230269"/>
                  </a:lnTo>
                  <a:lnTo>
                    <a:pt x="210588" y="200364"/>
                  </a:lnTo>
                  <a:lnTo>
                    <a:pt x="203324" y="171128"/>
                  </a:lnTo>
                  <a:lnTo>
                    <a:pt x="194674" y="143004"/>
                  </a:lnTo>
                  <a:lnTo>
                    <a:pt x="184768" y="116419"/>
                  </a:lnTo>
                  <a:lnTo>
                    <a:pt x="173757" y="91775"/>
                  </a:lnTo>
                  <a:lnTo>
                    <a:pt x="161808" y="69447"/>
                  </a:lnTo>
                  <a:lnTo>
                    <a:pt x="149101" y="49772"/>
                  </a:lnTo>
                  <a:lnTo>
                    <a:pt x="135830" y="33049"/>
                  </a:lnTo>
                  <a:lnTo>
                    <a:pt x="122195" y="19532"/>
                  </a:lnTo>
                  <a:lnTo>
                    <a:pt x="108404" y="9424"/>
                  </a:lnTo>
                  <a:lnTo>
                    <a:pt x="94665" y="2881"/>
                  </a:lnTo>
                  <a:lnTo>
                    <a:pt x="81186" y="0"/>
                  </a:lnTo>
                  <a:lnTo>
                    <a:pt x="68172" y="825"/>
                  </a:lnTo>
                  <a:lnTo>
                    <a:pt x="55821" y="5344"/>
                  </a:lnTo>
                  <a:lnTo>
                    <a:pt x="44319" y="13489"/>
                  </a:lnTo>
                  <a:lnTo>
                    <a:pt x="33841" y="25135"/>
                  </a:lnTo>
                  <a:lnTo>
                    <a:pt x="24545" y="40107"/>
                  </a:lnTo>
                  <a:lnTo>
                    <a:pt x="16573" y="58177"/>
                  </a:lnTo>
                  <a:lnTo>
                    <a:pt x="10045" y="79072"/>
                  </a:lnTo>
                  <a:lnTo>
                    <a:pt x="5061" y="102475"/>
                  </a:lnTo>
                  <a:lnTo>
                    <a:pt x="1695" y="128030"/>
                  </a:lnTo>
                  <a:lnTo>
                    <a:pt x="0" y="155351"/>
                  </a:lnTo>
                  <a:lnTo>
                    <a:pt x="0" y="184023"/>
                  </a:lnTo>
                  <a:lnTo>
                    <a:pt x="1695" y="213613"/>
                  </a:lnTo>
                  <a:lnTo>
                    <a:pt x="5061" y="243670"/>
                  </a:lnTo>
                  <a:lnTo>
                    <a:pt x="10045" y="273740"/>
                  </a:lnTo>
                  <a:lnTo>
                    <a:pt x="16573" y="303367"/>
                  </a:lnTo>
                  <a:lnTo>
                    <a:pt x="24545" y="332101"/>
                  </a:lnTo>
                  <a:lnTo>
                    <a:pt x="33841" y="359508"/>
                  </a:lnTo>
                  <a:lnTo>
                    <a:pt x="44319" y="385171"/>
                  </a:lnTo>
                  <a:lnTo>
                    <a:pt x="55821" y="408702"/>
                  </a:lnTo>
                  <a:lnTo>
                    <a:pt x="68172" y="429743"/>
                  </a:lnTo>
                  <a:lnTo>
                    <a:pt x="81186" y="447977"/>
                  </a:lnTo>
                  <a:lnTo>
                    <a:pt x="94665" y="463126"/>
                  </a:lnTo>
                  <a:lnTo>
                    <a:pt x="108404" y="474960"/>
                  </a:lnTo>
                  <a:lnTo>
                    <a:pt x="122195" y="483302"/>
                  </a:lnTo>
                  <a:lnTo>
                    <a:pt x="135830" y="488023"/>
                  </a:lnTo>
                  <a:lnTo>
                    <a:pt x="149101" y="489053"/>
                  </a:lnTo>
                  <a:lnTo>
                    <a:pt x="161808" y="486375"/>
                  </a:lnTo>
                  <a:lnTo>
                    <a:pt x="173757" y="480032"/>
                  </a:lnTo>
                  <a:lnTo>
                    <a:pt x="184768" y="470117"/>
                  </a:lnTo>
                  <a:lnTo>
                    <a:pt x="194674" y="456783"/>
                  </a:lnTo>
                  <a:lnTo>
                    <a:pt x="203324" y="440230"/>
                  </a:lnTo>
                  <a:lnTo>
                    <a:pt x="210588" y="420711"/>
                  </a:lnTo>
                  <a:lnTo>
                    <a:pt x="216355" y="398520"/>
                  </a:lnTo>
                  <a:lnTo>
                    <a:pt x="220538" y="373995"/>
                  </a:lnTo>
                  <a:lnTo>
                    <a:pt x="223073" y="347506"/>
                  </a:lnTo>
                  <a:close/>
                </a:path>
              </a:pathLst>
            </a:custGeom>
            <a:solidFill>
              <a:srgbClr val="9AFF9A">
                <a:alpha val="30196"/>
              </a:srgbClr>
            </a:solidFill>
            <a:ln w="27101" cap="rnd">
              <a:solidFill>
                <a:srgbClr val="9AFF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5166555" y="3995579"/>
              <a:ext cx="455912" cy="430179"/>
            </a:xfrm>
            <a:custGeom>
              <a:avLst/>
              <a:pathLst>
                <a:path w="455912" h="430179">
                  <a:moveTo>
                    <a:pt x="455912" y="232593"/>
                  </a:moveTo>
                  <a:lnTo>
                    <a:pt x="454183" y="206099"/>
                  </a:lnTo>
                  <a:lnTo>
                    <a:pt x="449021" y="179738"/>
                  </a:lnTo>
                  <a:lnTo>
                    <a:pt x="440504" y="153911"/>
                  </a:lnTo>
                  <a:lnTo>
                    <a:pt x="428763" y="129010"/>
                  </a:lnTo>
                  <a:lnTo>
                    <a:pt x="413974" y="105411"/>
                  </a:lnTo>
                  <a:lnTo>
                    <a:pt x="396361" y="83473"/>
                  </a:lnTo>
                  <a:lnTo>
                    <a:pt x="376193" y="63528"/>
                  </a:lnTo>
                  <a:lnTo>
                    <a:pt x="353774" y="45879"/>
                  </a:lnTo>
                  <a:lnTo>
                    <a:pt x="329445" y="30792"/>
                  </a:lnTo>
                  <a:lnTo>
                    <a:pt x="303574" y="18498"/>
                  </a:lnTo>
                  <a:lnTo>
                    <a:pt x="276553" y="9181"/>
                  </a:lnTo>
                  <a:lnTo>
                    <a:pt x="248793" y="2984"/>
                  </a:lnTo>
                  <a:lnTo>
                    <a:pt x="220713" y="0"/>
                  </a:lnTo>
                  <a:lnTo>
                    <a:pt x="192740" y="274"/>
                  </a:lnTo>
                  <a:lnTo>
                    <a:pt x="165297" y="3803"/>
                  </a:lnTo>
                  <a:lnTo>
                    <a:pt x="138801" y="10532"/>
                  </a:lnTo>
                  <a:lnTo>
                    <a:pt x="113653" y="20360"/>
                  </a:lnTo>
                  <a:lnTo>
                    <a:pt x="90235" y="33139"/>
                  </a:lnTo>
                  <a:lnTo>
                    <a:pt x="68901" y="48673"/>
                  </a:lnTo>
                  <a:lnTo>
                    <a:pt x="49975" y="66728"/>
                  </a:lnTo>
                  <a:lnTo>
                    <a:pt x="33743" y="87030"/>
                  </a:lnTo>
                  <a:lnTo>
                    <a:pt x="20452" y="109271"/>
                  </a:lnTo>
                  <a:lnTo>
                    <a:pt x="10304" y="133114"/>
                  </a:lnTo>
                  <a:lnTo>
                    <a:pt x="3452" y="158198"/>
                  </a:lnTo>
                  <a:lnTo>
                    <a:pt x="0" y="184142"/>
                  </a:lnTo>
                  <a:lnTo>
                    <a:pt x="0" y="210553"/>
                  </a:lnTo>
                  <a:lnTo>
                    <a:pt x="3452" y="237031"/>
                  </a:lnTo>
                  <a:lnTo>
                    <a:pt x="10304" y="263174"/>
                  </a:lnTo>
                  <a:lnTo>
                    <a:pt x="20452" y="288587"/>
                  </a:lnTo>
                  <a:lnTo>
                    <a:pt x="33743" y="312883"/>
                  </a:lnTo>
                  <a:lnTo>
                    <a:pt x="49975" y="335694"/>
                  </a:lnTo>
                  <a:lnTo>
                    <a:pt x="68901" y="356675"/>
                  </a:lnTo>
                  <a:lnTo>
                    <a:pt x="90235" y="375508"/>
                  </a:lnTo>
                  <a:lnTo>
                    <a:pt x="113653" y="391907"/>
                  </a:lnTo>
                  <a:lnTo>
                    <a:pt x="138801" y="405624"/>
                  </a:lnTo>
                  <a:lnTo>
                    <a:pt x="165297" y="416450"/>
                  </a:lnTo>
                  <a:lnTo>
                    <a:pt x="192740" y="424222"/>
                  </a:lnTo>
                  <a:lnTo>
                    <a:pt x="220713" y="428822"/>
                  </a:lnTo>
                  <a:lnTo>
                    <a:pt x="248793" y="430179"/>
                  </a:lnTo>
                  <a:lnTo>
                    <a:pt x="276553" y="428274"/>
                  </a:lnTo>
                  <a:lnTo>
                    <a:pt x="303574" y="423135"/>
                  </a:lnTo>
                  <a:lnTo>
                    <a:pt x="329445" y="414840"/>
                  </a:lnTo>
                  <a:lnTo>
                    <a:pt x="353774" y="403516"/>
                  </a:lnTo>
                  <a:lnTo>
                    <a:pt x="376193" y="389332"/>
                  </a:lnTo>
                  <a:lnTo>
                    <a:pt x="396361" y="372506"/>
                  </a:lnTo>
                  <a:lnTo>
                    <a:pt x="413974" y="353291"/>
                  </a:lnTo>
                  <a:lnTo>
                    <a:pt x="428763" y="331979"/>
                  </a:lnTo>
                  <a:lnTo>
                    <a:pt x="440504" y="308893"/>
                  </a:lnTo>
                  <a:lnTo>
                    <a:pt x="449021" y="284383"/>
                  </a:lnTo>
                  <a:lnTo>
                    <a:pt x="454183" y="258821"/>
                  </a:lnTo>
                  <a:close/>
                </a:path>
              </a:pathLst>
            </a:custGeom>
            <a:solidFill>
              <a:srgbClr val="DDA0DD">
                <a:alpha val="30196"/>
              </a:srgbClr>
            </a:solidFill>
            <a:ln w="27101" cap="rnd">
              <a:solidFill>
                <a:srgbClr val="DDA0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5901948" y="5036631"/>
              <a:ext cx="282410" cy="297372"/>
            </a:xfrm>
            <a:custGeom>
              <a:avLst/>
              <a:pathLst>
                <a:path w="282410" h="297372">
                  <a:moveTo>
                    <a:pt x="282410" y="186935"/>
                  </a:moveTo>
                  <a:lnTo>
                    <a:pt x="281339" y="168976"/>
                  </a:lnTo>
                  <a:lnTo>
                    <a:pt x="278141" y="150710"/>
                  </a:lnTo>
                  <a:lnTo>
                    <a:pt x="272866" y="132415"/>
                  </a:lnTo>
                  <a:lnTo>
                    <a:pt x="265593" y="114367"/>
                  </a:lnTo>
                  <a:lnTo>
                    <a:pt x="256432" y="96841"/>
                  </a:lnTo>
                  <a:lnTo>
                    <a:pt x="245522" y="80101"/>
                  </a:lnTo>
                  <a:lnTo>
                    <a:pt x="233029" y="64402"/>
                  </a:lnTo>
                  <a:lnTo>
                    <a:pt x="219142" y="49981"/>
                  </a:lnTo>
                  <a:lnTo>
                    <a:pt x="204071" y="37057"/>
                  </a:lnTo>
                  <a:lnTo>
                    <a:pt x="188046" y="25827"/>
                  </a:lnTo>
                  <a:lnTo>
                    <a:pt x="171308" y="16460"/>
                  </a:lnTo>
                  <a:lnTo>
                    <a:pt x="154112" y="9098"/>
                  </a:lnTo>
                  <a:lnTo>
                    <a:pt x="136718" y="3854"/>
                  </a:lnTo>
                  <a:lnTo>
                    <a:pt x="119391" y="805"/>
                  </a:lnTo>
                  <a:lnTo>
                    <a:pt x="102392" y="0"/>
                  </a:lnTo>
                  <a:lnTo>
                    <a:pt x="85979" y="1449"/>
                  </a:lnTo>
                  <a:lnTo>
                    <a:pt x="70401" y="5131"/>
                  </a:lnTo>
                  <a:lnTo>
                    <a:pt x="55895" y="10990"/>
                  </a:lnTo>
                  <a:lnTo>
                    <a:pt x="42680" y="18937"/>
                  </a:lnTo>
                  <a:lnTo>
                    <a:pt x="30956" y="28852"/>
                  </a:lnTo>
                  <a:lnTo>
                    <a:pt x="20902" y="40585"/>
                  </a:lnTo>
                  <a:lnTo>
                    <a:pt x="12669" y="53957"/>
                  </a:lnTo>
                  <a:lnTo>
                    <a:pt x="6383" y="68766"/>
                  </a:lnTo>
                  <a:lnTo>
                    <a:pt x="2138" y="84787"/>
                  </a:lnTo>
                  <a:lnTo>
                    <a:pt x="0" y="101778"/>
                  </a:lnTo>
                  <a:lnTo>
                    <a:pt x="0" y="119481"/>
                  </a:lnTo>
                  <a:lnTo>
                    <a:pt x="2138" y="137628"/>
                  </a:lnTo>
                  <a:lnTo>
                    <a:pt x="6383" y="155943"/>
                  </a:lnTo>
                  <a:lnTo>
                    <a:pt x="12669" y="174149"/>
                  </a:lnTo>
                  <a:lnTo>
                    <a:pt x="20902" y="191970"/>
                  </a:lnTo>
                  <a:lnTo>
                    <a:pt x="30956" y="209136"/>
                  </a:lnTo>
                  <a:lnTo>
                    <a:pt x="42680" y="225386"/>
                  </a:lnTo>
                  <a:lnTo>
                    <a:pt x="55895" y="240475"/>
                  </a:lnTo>
                  <a:lnTo>
                    <a:pt x="70401" y="254173"/>
                  </a:lnTo>
                  <a:lnTo>
                    <a:pt x="85979" y="266273"/>
                  </a:lnTo>
                  <a:lnTo>
                    <a:pt x="102392" y="276591"/>
                  </a:lnTo>
                  <a:lnTo>
                    <a:pt x="119391" y="284971"/>
                  </a:lnTo>
                  <a:lnTo>
                    <a:pt x="136718" y="291286"/>
                  </a:lnTo>
                  <a:lnTo>
                    <a:pt x="154112" y="295441"/>
                  </a:lnTo>
                  <a:lnTo>
                    <a:pt x="171308" y="297372"/>
                  </a:lnTo>
                  <a:lnTo>
                    <a:pt x="188046" y="297049"/>
                  </a:lnTo>
                  <a:lnTo>
                    <a:pt x="204071" y="294479"/>
                  </a:lnTo>
                  <a:lnTo>
                    <a:pt x="219142" y="289699"/>
                  </a:lnTo>
                  <a:lnTo>
                    <a:pt x="233029" y="282783"/>
                  </a:lnTo>
                  <a:lnTo>
                    <a:pt x="245522" y="273835"/>
                  </a:lnTo>
                  <a:lnTo>
                    <a:pt x="256432" y="262990"/>
                  </a:lnTo>
                  <a:lnTo>
                    <a:pt x="265593" y="250414"/>
                  </a:lnTo>
                  <a:lnTo>
                    <a:pt x="272866" y="236297"/>
                  </a:lnTo>
                  <a:lnTo>
                    <a:pt x="278141" y="220852"/>
                  </a:lnTo>
                  <a:lnTo>
                    <a:pt x="281339" y="204315"/>
                  </a:lnTo>
                  <a:close/>
                </a:path>
              </a:pathLst>
            </a:custGeom>
            <a:solidFill>
              <a:srgbClr val="4169E1">
                <a:alpha val="30196"/>
              </a:srgbClr>
            </a:solidFill>
            <a:ln w="27101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5433223" y="3073276"/>
              <a:ext cx="330317" cy="495735"/>
            </a:xfrm>
            <a:custGeom>
              <a:avLst/>
              <a:pathLst>
                <a:path w="330317" h="495735">
                  <a:moveTo>
                    <a:pt x="330317" y="250061"/>
                  </a:moveTo>
                  <a:lnTo>
                    <a:pt x="329064" y="219570"/>
                  </a:lnTo>
                  <a:lnTo>
                    <a:pt x="325324" y="189510"/>
                  </a:lnTo>
                  <a:lnTo>
                    <a:pt x="319153" y="160335"/>
                  </a:lnTo>
                  <a:lnTo>
                    <a:pt x="310646" y="132488"/>
                  </a:lnTo>
                  <a:lnTo>
                    <a:pt x="299931" y="106390"/>
                  </a:lnTo>
                  <a:lnTo>
                    <a:pt x="287171" y="82439"/>
                  </a:lnTo>
                  <a:lnTo>
                    <a:pt x="272559" y="60996"/>
                  </a:lnTo>
                  <a:lnTo>
                    <a:pt x="256316" y="42387"/>
                  </a:lnTo>
                  <a:lnTo>
                    <a:pt x="238689" y="26894"/>
                  </a:lnTo>
                  <a:lnTo>
                    <a:pt x="219945" y="14752"/>
                  </a:lnTo>
                  <a:lnTo>
                    <a:pt x="200368" y="6144"/>
                  </a:lnTo>
                  <a:lnTo>
                    <a:pt x="180255" y="1202"/>
                  </a:lnTo>
                  <a:lnTo>
                    <a:pt x="159910" y="0"/>
                  </a:lnTo>
                  <a:lnTo>
                    <a:pt x="139643" y="2556"/>
                  </a:lnTo>
                  <a:lnTo>
                    <a:pt x="119761" y="8832"/>
                  </a:lnTo>
                  <a:lnTo>
                    <a:pt x="100564" y="18732"/>
                  </a:lnTo>
                  <a:lnTo>
                    <a:pt x="82344" y="32107"/>
                  </a:lnTo>
                  <a:lnTo>
                    <a:pt x="65377" y="48754"/>
                  </a:lnTo>
                  <a:lnTo>
                    <a:pt x="49920" y="68420"/>
                  </a:lnTo>
                  <a:lnTo>
                    <a:pt x="36207" y="90807"/>
                  </a:lnTo>
                  <a:lnTo>
                    <a:pt x="24447" y="115576"/>
                  </a:lnTo>
                  <a:lnTo>
                    <a:pt x="14818" y="142351"/>
                  </a:lnTo>
                  <a:lnTo>
                    <a:pt x="7465" y="170727"/>
                  </a:lnTo>
                  <a:lnTo>
                    <a:pt x="2501" y="200273"/>
                  </a:lnTo>
                  <a:lnTo>
                    <a:pt x="0" y="230542"/>
                  </a:lnTo>
                  <a:lnTo>
                    <a:pt x="0" y="261075"/>
                  </a:lnTo>
                  <a:lnTo>
                    <a:pt x="2501" y="291408"/>
                  </a:lnTo>
                  <a:lnTo>
                    <a:pt x="7465" y="321082"/>
                  </a:lnTo>
                  <a:lnTo>
                    <a:pt x="14818" y="349647"/>
                  </a:lnTo>
                  <a:lnTo>
                    <a:pt x="24447" y="376671"/>
                  </a:lnTo>
                  <a:lnTo>
                    <a:pt x="36207" y="401742"/>
                  </a:lnTo>
                  <a:lnTo>
                    <a:pt x="49920" y="424483"/>
                  </a:lnTo>
                  <a:lnTo>
                    <a:pt x="65377" y="444547"/>
                  </a:lnTo>
                  <a:lnTo>
                    <a:pt x="82344" y="461630"/>
                  </a:lnTo>
                  <a:lnTo>
                    <a:pt x="100564" y="475474"/>
                  </a:lnTo>
                  <a:lnTo>
                    <a:pt x="119761" y="485869"/>
                  </a:lnTo>
                  <a:lnTo>
                    <a:pt x="139643" y="492657"/>
                  </a:lnTo>
                  <a:lnTo>
                    <a:pt x="159910" y="495735"/>
                  </a:lnTo>
                  <a:lnTo>
                    <a:pt x="180255" y="495057"/>
                  </a:lnTo>
                  <a:lnTo>
                    <a:pt x="200368" y="490632"/>
                  </a:lnTo>
                  <a:lnTo>
                    <a:pt x="219945" y="482529"/>
                  </a:lnTo>
                  <a:lnTo>
                    <a:pt x="238689" y="470869"/>
                  </a:lnTo>
                  <a:lnTo>
                    <a:pt x="256316" y="455829"/>
                  </a:lnTo>
                  <a:lnTo>
                    <a:pt x="272559" y="437639"/>
                  </a:lnTo>
                  <a:lnTo>
                    <a:pt x="287171" y="416572"/>
                  </a:lnTo>
                  <a:lnTo>
                    <a:pt x="299931" y="392949"/>
                  </a:lnTo>
                  <a:lnTo>
                    <a:pt x="310646" y="367128"/>
                  </a:lnTo>
                  <a:lnTo>
                    <a:pt x="319153" y="339500"/>
                  </a:lnTo>
                  <a:lnTo>
                    <a:pt x="325324" y="310484"/>
                  </a:lnTo>
                  <a:lnTo>
                    <a:pt x="329064" y="280519"/>
                  </a:lnTo>
                  <a:close/>
                </a:path>
              </a:pathLst>
            </a:custGeom>
            <a:solidFill>
              <a:srgbClr val="EE7942">
                <a:alpha val="30196"/>
              </a:srgbClr>
            </a:solidFill>
            <a:ln w="27101" cap="rnd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5562323" y="2454530"/>
              <a:ext cx="165129" cy="356358"/>
            </a:xfrm>
            <a:custGeom>
              <a:avLst/>
              <a:pathLst>
                <a:path w="165129" h="356358">
                  <a:moveTo>
                    <a:pt x="165129" y="182478"/>
                  </a:moveTo>
                  <a:lnTo>
                    <a:pt x="164503" y="160540"/>
                  </a:lnTo>
                  <a:lnTo>
                    <a:pt x="162633" y="138871"/>
                  </a:lnTo>
                  <a:lnTo>
                    <a:pt x="159549" y="117800"/>
                  </a:lnTo>
                  <a:lnTo>
                    <a:pt x="155296" y="97646"/>
                  </a:lnTo>
                  <a:lnTo>
                    <a:pt x="149939" y="78715"/>
                  </a:lnTo>
                  <a:lnTo>
                    <a:pt x="143560" y="61294"/>
                  </a:lnTo>
                  <a:lnTo>
                    <a:pt x="136255" y="45646"/>
                  </a:lnTo>
                  <a:lnTo>
                    <a:pt x="128135" y="32010"/>
                  </a:lnTo>
                  <a:lnTo>
                    <a:pt x="119323" y="20591"/>
                  </a:lnTo>
                  <a:lnTo>
                    <a:pt x="109953" y="11563"/>
                  </a:lnTo>
                  <a:lnTo>
                    <a:pt x="100166" y="5063"/>
                  </a:lnTo>
                  <a:lnTo>
                    <a:pt x="90111" y="1189"/>
                  </a:lnTo>
                  <a:lnTo>
                    <a:pt x="79941" y="0"/>
                  </a:lnTo>
                  <a:lnTo>
                    <a:pt x="69809" y="1513"/>
                  </a:lnTo>
                  <a:lnTo>
                    <a:pt x="59870" y="5707"/>
                  </a:lnTo>
                  <a:lnTo>
                    <a:pt x="50273" y="12517"/>
                  </a:lnTo>
                  <a:lnTo>
                    <a:pt x="41164" y="21841"/>
                  </a:lnTo>
                  <a:lnTo>
                    <a:pt x="32682" y="33536"/>
                  </a:lnTo>
                  <a:lnTo>
                    <a:pt x="24955" y="47426"/>
                  </a:lnTo>
                  <a:lnTo>
                    <a:pt x="18100" y="63300"/>
                  </a:lnTo>
                  <a:lnTo>
                    <a:pt x="12221" y="80917"/>
                  </a:lnTo>
                  <a:lnTo>
                    <a:pt x="7407" y="100011"/>
                  </a:lnTo>
                  <a:lnTo>
                    <a:pt x="3732" y="120291"/>
                  </a:lnTo>
                  <a:lnTo>
                    <a:pt x="1250" y="141451"/>
                  </a:lnTo>
                  <a:lnTo>
                    <a:pt x="0" y="163170"/>
                  </a:lnTo>
                  <a:lnTo>
                    <a:pt x="0" y="185118"/>
                  </a:lnTo>
                  <a:lnTo>
                    <a:pt x="1250" y="206963"/>
                  </a:lnTo>
                  <a:lnTo>
                    <a:pt x="3732" y="228374"/>
                  </a:lnTo>
                  <a:lnTo>
                    <a:pt x="7407" y="249025"/>
                  </a:lnTo>
                  <a:lnTo>
                    <a:pt x="12221" y="268605"/>
                  </a:lnTo>
                  <a:lnTo>
                    <a:pt x="18100" y="286816"/>
                  </a:lnTo>
                  <a:lnTo>
                    <a:pt x="24955" y="303381"/>
                  </a:lnTo>
                  <a:lnTo>
                    <a:pt x="32682" y="318051"/>
                  </a:lnTo>
                  <a:lnTo>
                    <a:pt x="41164" y="330603"/>
                  </a:lnTo>
                  <a:lnTo>
                    <a:pt x="50273" y="340846"/>
                  </a:lnTo>
                  <a:lnTo>
                    <a:pt x="59870" y="348625"/>
                  </a:lnTo>
                  <a:lnTo>
                    <a:pt x="69809" y="353822"/>
                  </a:lnTo>
                  <a:lnTo>
                    <a:pt x="79941" y="356358"/>
                  </a:lnTo>
                  <a:lnTo>
                    <a:pt x="90111" y="356196"/>
                  </a:lnTo>
                  <a:lnTo>
                    <a:pt x="100166" y="353336"/>
                  </a:lnTo>
                  <a:lnTo>
                    <a:pt x="109953" y="347824"/>
                  </a:lnTo>
                  <a:lnTo>
                    <a:pt x="119323" y="339742"/>
                  </a:lnTo>
                  <a:lnTo>
                    <a:pt x="128135" y="329212"/>
                  </a:lnTo>
                  <a:lnTo>
                    <a:pt x="136255" y="316395"/>
                  </a:lnTo>
                  <a:lnTo>
                    <a:pt x="143560" y="301485"/>
                  </a:lnTo>
                  <a:lnTo>
                    <a:pt x="149939" y="284708"/>
                  </a:lnTo>
                  <a:lnTo>
                    <a:pt x="155296" y="266317"/>
                  </a:lnTo>
                  <a:lnTo>
                    <a:pt x="159549" y="246593"/>
                  </a:lnTo>
                  <a:lnTo>
                    <a:pt x="162633" y="225833"/>
                  </a:lnTo>
                  <a:lnTo>
                    <a:pt x="164503" y="204353"/>
                  </a:lnTo>
                  <a:close/>
                </a:path>
              </a:pathLst>
            </a:custGeom>
            <a:solidFill>
              <a:srgbClr val="FFA54F">
                <a:alpha val="30196"/>
              </a:srgbClr>
            </a:solidFill>
            <a:ln w="27101" cap="rnd">
              <a:solidFill>
                <a:srgbClr val="FFA5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459058" y="3323006"/>
              <a:ext cx="206368" cy="368434"/>
            </a:xfrm>
            <a:custGeom>
              <a:avLst/>
              <a:pathLst>
                <a:path w="206368" h="368434">
                  <a:moveTo>
                    <a:pt x="206368" y="194333"/>
                  </a:moveTo>
                  <a:lnTo>
                    <a:pt x="205585" y="171641"/>
                  </a:lnTo>
                  <a:lnTo>
                    <a:pt x="203248" y="149140"/>
                  </a:lnTo>
                  <a:lnTo>
                    <a:pt x="199393" y="127172"/>
                  </a:lnTo>
                  <a:lnTo>
                    <a:pt x="194079" y="106069"/>
                  </a:lnTo>
                  <a:lnTo>
                    <a:pt x="187384" y="86151"/>
                  </a:lnTo>
                  <a:lnTo>
                    <a:pt x="179412" y="67720"/>
                  </a:lnTo>
                  <a:lnTo>
                    <a:pt x="170283" y="51056"/>
                  </a:lnTo>
                  <a:lnTo>
                    <a:pt x="160135" y="36411"/>
                  </a:lnTo>
                  <a:lnTo>
                    <a:pt x="149123" y="24008"/>
                  </a:lnTo>
                  <a:lnTo>
                    <a:pt x="137412" y="14033"/>
                  </a:lnTo>
                  <a:lnTo>
                    <a:pt x="125181" y="6639"/>
                  </a:lnTo>
                  <a:lnTo>
                    <a:pt x="112615" y="1937"/>
                  </a:lnTo>
                  <a:lnTo>
                    <a:pt x="99905" y="0"/>
                  </a:lnTo>
                  <a:lnTo>
                    <a:pt x="87243" y="855"/>
                  </a:lnTo>
                  <a:lnTo>
                    <a:pt x="74821" y="4490"/>
                  </a:lnTo>
                  <a:lnTo>
                    <a:pt x="62828" y="10851"/>
                  </a:lnTo>
                  <a:lnTo>
                    <a:pt x="51445" y="19840"/>
                  </a:lnTo>
                  <a:lnTo>
                    <a:pt x="40844" y="31321"/>
                  </a:lnTo>
                  <a:lnTo>
                    <a:pt x="31188" y="45121"/>
                  </a:lnTo>
                  <a:lnTo>
                    <a:pt x="22621" y="61030"/>
                  </a:lnTo>
                  <a:lnTo>
                    <a:pt x="15274" y="78807"/>
                  </a:lnTo>
                  <a:lnTo>
                    <a:pt x="9258" y="98183"/>
                  </a:lnTo>
                  <a:lnTo>
                    <a:pt x="4664" y="118863"/>
                  </a:lnTo>
                  <a:lnTo>
                    <a:pt x="1562" y="140534"/>
                  </a:lnTo>
                  <a:lnTo>
                    <a:pt x="0" y="162869"/>
                  </a:lnTo>
                  <a:lnTo>
                    <a:pt x="0" y="185527"/>
                  </a:lnTo>
                  <a:lnTo>
                    <a:pt x="1562" y="208166"/>
                  </a:lnTo>
                  <a:lnTo>
                    <a:pt x="4664" y="230443"/>
                  </a:lnTo>
                  <a:lnTo>
                    <a:pt x="9258" y="252020"/>
                  </a:lnTo>
                  <a:lnTo>
                    <a:pt x="15274" y="272569"/>
                  </a:lnTo>
                  <a:lnTo>
                    <a:pt x="22621" y="291780"/>
                  </a:lnTo>
                  <a:lnTo>
                    <a:pt x="31188" y="309360"/>
                  </a:lnTo>
                  <a:lnTo>
                    <a:pt x="40844" y="325045"/>
                  </a:lnTo>
                  <a:lnTo>
                    <a:pt x="51445" y="338595"/>
                  </a:lnTo>
                  <a:lnTo>
                    <a:pt x="62828" y="349805"/>
                  </a:lnTo>
                  <a:lnTo>
                    <a:pt x="74821" y="358506"/>
                  </a:lnTo>
                  <a:lnTo>
                    <a:pt x="87243" y="364565"/>
                  </a:lnTo>
                  <a:lnTo>
                    <a:pt x="99905" y="367891"/>
                  </a:lnTo>
                  <a:lnTo>
                    <a:pt x="112615" y="368434"/>
                  </a:lnTo>
                  <a:lnTo>
                    <a:pt x="125181" y="366184"/>
                  </a:lnTo>
                  <a:lnTo>
                    <a:pt x="137412" y="361176"/>
                  </a:lnTo>
                  <a:lnTo>
                    <a:pt x="149123" y="353487"/>
                  </a:lnTo>
                  <a:lnTo>
                    <a:pt x="160135" y="343232"/>
                  </a:lnTo>
                  <a:lnTo>
                    <a:pt x="170283" y="330568"/>
                  </a:lnTo>
                  <a:lnTo>
                    <a:pt x="179412" y="315685"/>
                  </a:lnTo>
                  <a:lnTo>
                    <a:pt x="187384" y="298810"/>
                  </a:lnTo>
                  <a:lnTo>
                    <a:pt x="194079" y="280198"/>
                  </a:lnTo>
                  <a:lnTo>
                    <a:pt x="199393" y="260133"/>
                  </a:lnTo>
                  <a:lnTo>
                    <a:pt x="203248" y="238916"/>
                  </a:lnTo>
                  <a:lnTo>
                    <a:pt x="205585" y="216872"/>
                  </a:lnTo>
                  <a:close/>
                </a:path>
              </a:pathLst>
            </a:custGeom>
            <a:solidFill>
              <a:srgbClr val="FF3E96">
                <a:alpha val="30196"/>
              </a:srgbClr>
            </a:solidFill>
            <a:ln w="27101" cap="rnd">
              <a:solidFill>
                <a:srgbClr val="FF3E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5550112" y="3660376"/>
              <a:ext cx="315496" cy="448903"/>
            </a:xfrm>
            <a:custGeom>
              <a:avLst/>
              <a:pathLst>
                <a:path w="315496" h="448903">
                  <a:moveTo>
                    <a:pt x="315496" y="243161"/>
                  </a:moveTo>
                  <a:lnTo>
                    <a:pt x="314299" y="215513"/>
                  </a:lnTo>
                  <a:lnTo>
                    <a:pt x="310727" y="187998"/>
                  </a:lnTo>
                  <a:lnTo>
                    <a:pt x="304834" y="161033"/>
                  </a:lnTo>
                  <a:lnTo>
                    <a:pt x="296708" y="135028"/>
                  </a:lnTo>
                  <a:lnTo>
                    <a:pt x="286474" y="110375"/>
                  </a:lnTo>
                  <a:lnTo>
                    <a:pt x="274286" y="87450"/>
                  </a:lnTo>
                  <a:lnTo>
                    <a:pt x="260329" y="66599"/>
                  </a:lnTo>
                  <a:lnTo>
                    <a:pt x="244815" y="48138"/>
                  </a:lnTo>
                  <a:lnTo>
                    <a:pt x="227979" y="32348"/>
                  </a:lnTo>
                  <a:lnTo>
                    <a:pt x="210076" y="19467"/>
                  </a:lnTo>
                  <a:lnTo>
                    <a:pt x="191378" y="9692"/>
                  </a:lnTo>
                  <a:lnTo>
                    <a:pt x="172167" y="3170"/>
                  </a:lnTo>
                  <a:lnTo>
                    <a:pt x="152736" y="0"/>
                  </a:lnTo>
                  <a:lnTo>
                    <a:pt x="133378" y="229"/>
                  </a:lnTo>
                  <a:lnTo>
                    <a:pt x="114387" y="3856"/>
                  </a:lnTo>
                  <a:lnTo>
                    <a:pt x="96052" y="10824"/>
                  </a:lnTo>
                  <a:lnTo>
                    <a:pt x="78649" y="21028"/>
                  </a:lnTo>
                  <a:lnTo>
                    <a:pt x="62443" y="34314"/>
                  </a:lnTo>
                  <a:lnTo>
                    <a:pt x="47680" y="50479"/>
                  </a:lnTo>
                  <a:lnTo>
                    <a:pt x="34583" y="69279"/>
                  </a:lnTo>
                  <a:lnTo>
                    <a:pt x="23350" y="90430"/>
                  </a:lnTo>
                  <a:lnTo>
                    <a:pt x="14153" y="113609"/>
                  </a:lnTo>
                  <a:lnTo>
                    <a:pt x="7130" y="138466"/>
                  </a:lnTo>
                  <a:lnTo>
                    <a:pt x="2389" y="164625"/>
                  </a:lnTo>
                  <a:lnTo>
                    <a:pt x="0" y="191688"/>
                  </a:lnTo>
                  <a:lnTo>
                    <a:pt x="0" y="219245"/>
                  </a:lnTo>
                  <a:lnTo>
                    <a:pt x="2389" y="246879"/>
                  </a:lnTo>
                  <a:lnTo>
                    <a:pt x="7130" y="274170"/>
                  </a:lnTo>
                  <a:lnTo>
                    <a:pt x="14153" y="300706"/>
                  </a:lnTo>
                  <a:lnTo>
                    <a:pt x="23350" y="326083"/>
                  </a:lnTo>
                  <a:lnTo>
                    <a:pt x="34583" y="349917"/>
                  </a:lnTo>
                  <a:lnTo>
                    <a:pt x="47680" y="371847"/>
                  </a:lnTo>
                  <a:lnTo>
                    <a:pt x="62443" y="391540"/>
                  </a:lnTo>
                  <a:lnTo>
                    <a:pt x="78649" y="408698"/>
                  </a:lnTo>
                  <a:lnTo>
                    <a:pt x="96052" y="423061"/>
                  </a:lnTo>
                  <a:lnTo>
                    <a:pt x="114387" y="434410"/>
                  </a:lnTo>
                  <a:lnTo>
                    <a:pt x="133378" y="442575"/>
                  </a:lnTo>
                  <a:lnTo>
                    <a:pt x="152736" y="447430"/>
                  </a:lnTo>
                  <a:lnTo>
                    <a:pt x="172167" y="448903"/>
                  </a:lnTo>
                  <a:lnTo>
                    <a:pt x="191378" y="446971"/>
                  </a:lnTo>
                  <a:lnTo>
                    <a:pt x="210076" y="441664"/>
                  </a:lnTo>
                  <a:lnTo>
                    <a:pt x="227979" y="433061"/>
                  </a:lnTo>
                  <a:lnTo>
                    <a:pt x="244815" y="421294"/>
                  </a:lnTo>
                  <a:lnTo>
                    <a:pt x="260329" y="406541"/>
                  </a:lnTo>
                  <a:lnTo>
                    <a:pt x="274286" y="389025"/>
                  </a:lnTo>
                  <a:lnTo>
                    <a:pt x="286474" y="369011"/>
                  </a:lnTo>
                  <a:lnTo>
                    <a:pt x="296708" y="346805"/>
                  </a:lnTo>
                  <a:lnTo>
                    <a:pt x="304834" y="322740"/>
                  </a:lnTo>
                  <a:lnTo>
                    <a:pt x="310727" y="297184"/>
                  </a:lnTo>
                  <a:lnTo>
                    <a:pt x="314299" y="270523"/>
                  </a:lnTo>
                  <a:close/>
                </a:path>
              </a:pathLst>
            </a:custGeom>
            <a:solidFill>
              <a:srgbClr val="EED5B7">
                <a:alpha val="30196"/>
              </a:srgbClr>
            </a:solidFill>
            <a:ln w="27101" cap="rnd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704163" y="4131691"/>
              <a:ext cx="309965" cy="319365"/>
            </a:xfrm>
            <a:custGeom>
              <a:avLst/>
              <a:pathLst>
                <a:path w="309965" h="319365">
                  <a:moveTo>
                    <a:pt x="309965" y="178616"/>
                  </a:moveTo>
                  <a:lnTo>
                    <a:pt x="308789" y="158979"/>
                  </a:lnTo>
                  <a:lnTo>
                    <a:pt x="305280" y="139351"/>
                  </a:lnTo>
                  <a:lnTo>
                    <a:pt x="299490" y="120032"/>
                  </a:lnTo>
                  <a:lnTo>
                    <a:pt x="291507" y="101313"/>
                  </a:lnTo>
                  <a:lnTo>
                    <a:pt x="281452" y="83479"/>
                  </a:lnTo>
                  <a:lnTo>
                    <a:pt x="269478" y="66800"/>
                  </a:lnTo>
                  <a:lnTo>
                    <a:pt x="255766" y="51528"/>
                  </a:lnTo>
                  <a:lnTo>
                    <a:pt x="240524" y="37896"/>
                  </a:lnTo>
                  <a:lnTo>
                    <a:pt x="223983" y="26109"/>
                  </a:lnTo>
                  <a:lnTo>
                    <a:pt x="206393" y="16347"/>
                  </a:lnTo>
                  <a:lnTo>
                    <a:pt x="188023" y="8757"/>
                  </a:lnTo>
                  <a:lnTo>
                    <a:pt x="169149" y="3455"/>
                  </a:lnTo>
                  <a:lnTo>
                    <a:pt x="150058" y="521"/>
                  </a:lnTo>
                  <a:lnTo>
                    <a:pt x="131040" y="0"/>
                  </a:lnTo>
                  <a:lnTo>
                    <a:pt x="112382" y="1898"/>
                  </a:lnTo>
                  <a:lnTo>
                    <a:pt x="94368" y="6188"/>
                  </a:lnTo>
                  <a:lnTo>
                    <a:pt x="77270" y="12805"/>
                  </a:lnTo>
                  <a:lnTo>
                    <a:pt x="61349" y="21648"/>
                  </a:lnTo>
                  <a:lnTo>
                    <a:pt x="46844" y="32583"/>
                  </a:lnTo>
                  <a:lnTo>
                    <a:pt x="33976" y="45444"/>
                  </a:lnTo>
                  <a:lnTo>
                    <a:pt x="22941" y="60037"/>
                  </a:lnTo>
                  <a:lnTo>
                    <a:pt x="13905" y="76140"/>
                  </a:lnTo>
                  <a:lnTo>
                    <a:pt x="7005" y="93509"/>
                  </a:lnTo>
                  <a:lnTo>
                    <a:pt x="2347" y="111880"/>
                  </a:lnTo>
                  <a:lnTo>
                    <a:pt x="0" y="130977"/>
                  </a:lnTo>
                  <a:lnTo>
                    <a:pt x="0" y="150508"/>
                  </a:lnTo>
                  <a:lnTo>
                    <a:pt x="2347" y="170177"/>
                  </a:lnTo>
                  <a:lnTo>
                    <a:pt x="7005" y="189688"/>
                  </a:lnTo>
                  <a:lnTo>
                    <a:pt x="13905" y="208743"/>
                  </a:lnTo>
                  <a:lnTo>
                    <a:pt x="22941" y="227054"/>
                  </a:lnTo>
                  <a:lnTo>
                    <a:pt x="33976" y="244344"/>
                  </a:lnTo>
                  <a:lnTo>
                    <a:pt x="46844" y="260349"/>
                  </a:lnTo>
                  <a:lnTo>
                    <a:pt x="61349" y="274829"/>
                  </a:lnTo>
                  <a:lnTo>
                    <a:pt x="77270" y="287563"/>
                  </a:lnTo>
                  <a:lnTo>
                    <a:pt x="94368" y="298357"/>
                  </a:lnTo>
                  <a:lnTo>
                    <a:pt x="112382" y="307050"/>
                  </a:lnTo>
                  <a:lnTo>
                    <a:pt x="131040" y="313508"/>
                  </a:lnTo>
                  <a:lnTo>
                    <a:pt x="150058" y="317634"/>
                  </a:lnTo>
                  <a:lnTo>
                    <a:pt x="169149" y="319365"/>
                  </a:lnTo>
                  <a:lnTo>
                    <a:pt x="188023" y="318675"/>
                  </a:lnTo>
                  <a:lnTo>
                    <a:pt x="206393" y="315575"/>
                  </a:lnTo>
                  <a:lnTo>
                    <a:pt x="223983" y="310111"/>
                  </a:lnTo>
                  <a:lnTo>
                    <a:pt x="240524" y="302367"/>
                  </a:lnTo>
                  <a:lnTo>
                    <a:pt x="255766" y="292459"/>
                  </a:lnTo>
                  <a:lnTo>
                    <a:pt x="269478" y="280539"/>
                  </a:lnTo>
                  <a:lnTo>
                    <a:pt x="281452" y="266785"/>
                  </a:lnTo>
                  <a:lnTo>
                    <a:pt x="291507" y="251408"/>
                  </a:lnTo>
                  <a:lnTo>
                    <a:pt x="299490" y="234641"/>
                  </a:lnTo>
                  <a:lnTo>
                    <a:pt x="305280" y="216736"/>
                  </a:lnTo>
                  <a:lnTo>
                    <a:pt x="308789" y="197967"/>
                  </a:lnTo>
                  <a:close/>
                </a:path>
              </a:pathLst>
            </a:custGeom>
            <a:solidFill>
              <a:srgbClr val="5F9EA0">
                <a:alpha val="30196"/>
              </a:srgbClr>
            </a:solidFill>
            <a:ln w="27101" cap="rnd">
              <a:solidFill>
                <a:srgbClr val="5F9E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530422" y="4220553"/>
              <a:ext cx="399864" cy="169750"/>
            </a:xfrm>
            <a:custGeom>
              <a:avLst/>
              <a:pathLst>
                <a:path w="399864" h="169750">
                  <a:moveTo>
                    <a:pt x="399864" y="63376"/>
                  </a:moveTo>
                  <a:lnTo>
                    <a:pt x="398347" y="53442"/>
                  </a:lnTo>
                  <a:lnTo>
                    <a:pt x="393819" y="43985"/>
                  </a:lnTo>
                  <a:lnTo>
                    <a:pt x="386350" y="35147"/>
                  </a:lnTo>
                  <a:lnTo>
                    <a:pt x="376052" y="27062"/>
                  </a:lnTo>
                  <a:lnTo>
                    <a:pt x="363081" y="19854"/>
                  </a:lnTo>
                  <a:lnTo>
                    <a:pt x="347634" y="13630"/>
                  </a:lnTo>
                  <a:lnTo>
                    <a:pt x="329945" y="8487"/>
                  </a:lnTo>
                  <a:lnTo>
                    <a:pt x="310282" y="4501"/>
                  </a:lnTo>
                  <a:lnTo>
                    <a:pt x="288944" y="1733"/>
                  </a:lnTo>
                  <a:lnTo>
                    <a:pt x="266253" y="225"/>
                  </a:lnTo>
                  <a:lnTo>
                    <a:pt x="242555" y="0"/>
                  </a:lnTo>
                  <a:lnTo>
                    <a:pt x="218207" y="1061"/>
                  </a:lnTo>
                  <a:lnTo>
                    <a:pt x="193579" y="3392"/>
                  </a:lnTo>
                  <a:lnTo>
                    <a:pt x="169045" y="6958"/>
                  </a:lnTo>
                  <a:lnTo>
                    <a:pt x="144976" y="11705"/>
                  </a:lnTo>
                  <a:lnTo>
                    <a:pt x="121737" y="17560"/>
                  </a:lnTo>
                  <a:lnTo>
                    <a:pt x="99681" y="24436"/>
                  </a:lnTo>
                  <a:lnTo>
                    <a:pt x="79141" y="32228"/>
                  </a:lnTo>
                  <a:lnTo>
                    <a:pt x="60430" y="40817"/>
                  </a:lnTo>
                  <a:lnTo>
                    <a:pt x="43831" y="50074"/>
                  </a:lnTo>
                  <a:lnTo>
                    <a:pt x="29595" y="59857"/>
                  </a:lnTo>
                  <a:lnTo>
                    <a:pt x="17938" y="70020"/>
                  </a:lnTo>
                  <a:lnTo>
                    <a:pt x="9037" y="80408"/>
                  </a:lnTo>
                  <a:lnTo>
                    <a:pt x="3027" y="90863"/>
                  </a:lnTo>
                  <a:lnTo>
                    <a:pt x="0" y="101227"/>
                  </a:lnTo>
                  <a:lnTo>
                    <a:pt x="0" y="111342"/>
                  </a:lnTo>
                  <a:lnTo>
                    <a:pt x="3027" y="121056"/>
                  </a:lnTo>
                  <a:lnTo>
                    <a:pt x="9037" y="130221"/>
                  </a:lnTo>
                  <a:lnTo>
                    <a:pt x="17938" y="138699"/>
                  </a:lnTo>
                  <a:lnTo>
                    <a:pt x="29595" y="146360"/>
                  </a:lnTo>
                  <a:lnTo>
                    <a:pt x="43831" y="153089"/>
                  </a:lnTo>
                  <a:lnTo>
                    <a:pt x="60430" y="158783"/>
                  </a:lnTo>
                  <a:lnTo>
                    <a:pt x="79141" y="163356"/>
                  </a:lnTo>
                  <a:lnTo>
                    <a:pt x="99681" y="166740"/>
                  </a:lnTo>
                  <a:lnTo>
                    <a:pt x="121737" y="168882"/>
                  </a:lnTo>
                  <a:lnTo>
                    <a:pt x="144976" y="169750"/>
                  </a:lnTo>
                  <a:lnTo>
                    <a:pt x="169045" y="169331"/>
                  </a:lnTo>
                  <a:lnTo>
                    <a:pt x="193579" y="167632"/>
                  </a:lnTo>
                  <a:lnTo>
                    <a:pt x="218207" y="164678"/>
                  </a:lnTo>
                  <a:lnTo>
                    <a:pt x="242555" y="160513"/>
                  </a:lnTo>
                  <a:lnTo>
                    <a:pt x="266253" y="155202"/>
                  </a:lnTo>
                  <a:lnTo>
                    <a:pt x="288944" y="148824"/>
                  </a:lnTo>
                  <a:lnTo>
                    <a:pt x="310282" y="141477"/>
                  </a:lnTo>
                  <a:lnTo>
                    <a:pt x="329945" y="133271"/>
                  </a:lnTo>
                  <a:lnTo>
                    <a:pt x="347634" y="124331"/>
                  </a:lnTo>
                  <a:lnTo>
                    <a:pt x="363081" y="114792"/>
                  </a:lnTo>
                  <a:lnTo>
                    <a:pt x="376052" y="104800"/>
                  </a:lnTo>
                  <a:lnTo>
                    <a:pt x="386350" y="94505"/>
                  </a:lnTo>
                  <a:lnTo>
                    <a:pt x="393819" y="84064"/>
                  </a:lnTo>
                  <a:lnTo>
                    <a:pt x="398347" y="73635"/>
                  </a:lnTo>
                  <a:close/>
                </a:path>
              </a:pathLst>
            </a:custGeom>
            <a:solidFill>
              <a:srgbClr val="6495ED">
                <a:alpha val="30196"/>
              </a:srgbClr>
            </a:solidFill>
            <a:ln w="27101" cap="rnd">
              <a:solidFill>
                <a:srgbClr val="6495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5599121" y="4008559"/>
              <a:ext cx="344704" cy="383634"/>
            </a:xfrm>
            <a:custGeom>
              <a:avLst/>
              <a:pathLst>
                <a:path w="344704" h="383634">
                  <a:moveTo>
                    <a:pt x="344704" y="234843"/>
                  </a:moveTo>
                  <a:lnTo>
                    <a:pt x="343396" y="211531"/>
                  </a:lnTo>
                  <a:lnTo>
                    <a:pt x="339493" y="187919"/>
                  </a:lnTo>
                  <a:lnTo>
                    <a:pt x="333054" y="164365"/>
                  </a:lnTo>
                  <a:lnTo>
                    <a:pt x="324177" y="141224"/>
                  </a:lnTo>
                  <a:lnTo>
                    <a:pt x="312995" y="118849"/>
                  </a:lnTo>
                  <a:lnTo>
                    <a:pt x="299679" y="97579"/>
                  </a:lnTo>
                  <a:lnTo>
                    <a:pt x="284430" y="77735"/>
                  </a:lnTo>
                  <a:lnTo>
                    <a:pt x="267480" y="59618"/>
                  </a:lnTo>
                  <a:lnTo>
                    <a:pt x="249085" y="43504"/>
                  </a:lnTo>
                  <a:lnTo>
                    <a:pt x="229525" y="29637"/>
                  </a:lnTo>
                  <a:lnTo>
                    <a:pt x="209095" y="18226"/>
                  </a:lnTo>
                  <a:lnTo>
                    <a:pt x="188106" y="9445"/>
                  </a:lnTo>
                  <a:lnTo>
                    <a:pt x="166875" y="3426"/>
                  </a:lnTo>
                  <a:lnTo>
                    <a:pt x="145726" y="262"/>
                  </a:lnTo>
                  <a:lnTo>
                    <a:pt x="124977" y="0"/>
                  </a:lnTo>
                  <a:lnTo>
                    <a:pt x="104944" y="2643"/>
                  </a:lnTo>
                  <a:lnTo>
                    <a:pt x="85930" y="8153"/>
                  </a:lnTo>
                  <a:lnTo>
                    <a:pt x="68224" y="16445"/>
                  </a:lnTo>
                  <a:lnTo>
                    <a:pt x="52094" y="27393"/>
                  </a:lnTo>
                  <a:lnTo>
                    <a:pt x="37784" y="40833"/>
                  </a:lnTo>
                  <a:lnTo>
                    <a:pt x="25512" y="56559"/>
                  </a:lnTo>
                  <a:lnTo>
                    <a:pt x="15463" y="74334"/>
                  </a:lnTo>
                  <a:lnTo>
                    <a:pt x="7791" y="93888"/>
                  </a:lnTo>
                  <a:lnTo>
                    <a:pt x="2610" y="114925"/>
                  </a:lnTo>
                  <a:lnTo>
                    <a:pt x="0" y="137126"/>
                  </a:lnTo>
                  <a:lnTo>
                    <a:pt x="0" y="160154"/>
                  </a:lnTo>
                  <a:lnTo>
                    <a:pt x="2610" y="183660"/>
                  </a:lnTo>
                  <a:lnTo>
                    <a:pt x="7791" y="207288"/>
                  </a:lnTo>
                  <a:lnTo>
                    <a:pt x="15463" y="230680"/>
                  </a:lnTo>
                  <a:lnTo>
                    <a:pt x="25512" y="253481"/>
                  </a:lnTo>
                  <a:lnTo>
                    <a:pt x="37784" y="275345"/>
                  </a:lnTo>
                  <a:lnTo>
                    <a:pt x="52094" y="295942"/>
                  </a:lnTo>
                  <a:lnTo>
                    <a:pt x="68224" y="314958"/>
                  </a:lnTo>
                  <a:lnTo>
                    <a:pt x="85930" y="332106"/>
                  </a:lnTo>
                  <a:lnTo>
                    <a:pt x="104944" y="347125"/>
                  </a:lnTo>
                  <a:lnTo>
                    <a:pt x="124977" y="359788"/>
                  </a:lnTo>
                  <a:lnTo>
                    <a:pt x="145726" y="369903"/>
                  </a:lnTo>
                  <a:lnTo>
                    <a:pt x="166875" y="377317"/>
                  </a:lnTo>
                  <a:lnTo>
                    <a:pt x="188106" y="381917"/>
                  </a:lnTo>
                  <a:lnTo>
                    <a:pt x="209095" y="383634"/>
                  </a:lnTo>
                  <a:lnTo>
                    <a:pt x="229525" y="382441"/>
                  </a:lnTo>
                  <a:lnTo>
                    <a:pt x="249085" y="378357"/>
                  </a:lnTo>
                  <a:lnTo>
                    <a:pt x="267480" y="371443"/>
                  </a:lnTo>
                  <a:lnTo>
                    <a:pt x="284430" y="361804"/>
                  </a:lnTo>
                  <a:lnTo>
                    <a:pt x="299679" y="349587"/>
                  </a:lnTo>
                  <a:lnTo>
                    <a:pt x="312995" y="334976"/>
                  </a:lnTo>
                  <a:lnTo>
                    <a:pt x="324177" y="318194"/>
                  </a:lnTo>
                  <a:lnTo>
                    <a:pt x="333054" y="299494"/>
                  </a:lnTo>
                  <a:lnTo>
                    <a:pt x="339493" y="279160"/>
                  </a:lnTo>
                  <a:lnTo>
                    <a:pt x="343396" y="257500"/>
                  </a:lnTo>
                  <a:close/>
                </a:path>
              </a:pathLst>
            </a:custGeom>
            <a:solidFill>
              <a:srgbClr val="CAFF70">
                <a:alpha val="30196"/>
              </a:srgbClr>
            </a:solidFill>
            <a:ln w="27101" cap="rnd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586687" y="4240748"/>
              <a:ext cx="401309" cy="227603"/>
            </a:xfrm>
            <a:custGeom>
              <a:avLst/>
              <a:pathLst>
                <a:path w="401309" h="227603">
                  <a:moveTo>
                    <a:pt x="401309" y="121117"/>
                  </a:moveTo>
                  <a:lnTo>
                    <a:pt x="399787" y="107099"/>
                  </a:lnTo>
                  <a:lnTo>
                    <a:pt x="395243" y="93182"/>
                  </a:lnTo>
                  <a:lnTo>
                    <a:pt x="387746" y="79578"/>
                  </a:lnTo>
                  <a:lnTo>
                    <a:pt x="377411" y="66493"/>
                  </a:lnTo>
                  <a:lnTo>
                    <a:pt x="364393" y="54124"/>
                  </a:lnTo>
                  <a:lnTo>
                    <a:pt x="348890" y="42660"/>
                  </a:lnTo>
                  <a:lnTo>
                    <a:pt x="331137" y="32274"/>
                  </a:lnTo>
                  <a:lnTo>
                    <a:pt x="311404" y="23124"/>
                  </a:lnTo>
                  <a:lnTo>
                    <a:pt x="289988" y="15348"/>
                  </a:lnTo>
                  <a:lnTo>
                    <a:pt x="267216" y="9065"/>
                  </a:lnTo>
                  <a:lnTo>
                    <a:pt x="243431" y="4369"/>
                  </a:lnTo>
                  <a:lnTo>
                    <a:pt x="218996" y="1332"/>
                  </a:lnTo>
                  <a:lnTo>
                    <a:pt x="194279" y="0"/>
                  </a:lnTo>
                  <a:lnTo>
                    <a:pt x="169656" y="392"/>
                  </a:lnTo>
                  <a:lnTo>
                    <a:pt x="145500" y="2504"/>
                  </a:lnTo>
                  <a:lnTo>
                    <a:pt x="122177" y="6302"/>
                  </a:lnTo>
                  <a:lnTo>
                    <a:pt x="100041" y="11731"/>
                  </a:lnTo>
                  <a:lnTo>
                    <a:pt x="79428" y="18706"/>
                  </a:lnTo>
                  <a:lnTo>
                    <a:pt x="60649" y="27122"/>
                  </a:lnTo>
                  <a:lnTo>
                    <a:pt x="43989" y="36853"/>
                  </a:lnTo>
                  <a:lnTo>
                    <a:pt x="29702" y="47750"/>
                  </a:lnTo>
                  <a:lnTo>
                    <a:pt x="18003" y="59647"/>
                  </a:lnTo>
                  <a:lnTo>
                    <a:pt x="9070" y="72366"/>
                  </a:lnTo>
                  <a:lnTo>
                    <a:pt x="3038" y="85713"/>
                  </a:lnTo>
                  <a:lnTo>
                    <a:pt x="0" y="99485"/>
                  </a:lnTo>
                  <a:lnTo>
                    <a:pt x="0" y="113474"/>
                  </a:lnTo>
                  <a:lnTo>
                    <a:pt x="3038" y="127468"/>
                  </a:lnTo>
                  <a:lnTo>
                    <a:pt x="9070" y="141254"/>
                  </a:lnTo>
                  <a:lnTo>
                    <a:pt x="18003" y="154625"/>
                  </a:lnTo>
                  <a:lnTo>
                    <a:pt x="29702" y="167376"/>
                  </a:lnTo>
                  <a:lnTo>
                    <a:pt x="43989" y="179315"/>
                  </a:lnTo>
                  <a:lnTo>
                    <a:pt x="60649" y="190261"/>
                  </a:lnTo>
                  <a:lnTo>
                    <a:pt x="79428" y="200047"/>
                  </a:lnTo>
                  <a:lnTo>
                    <a:pt x="100041" y="208526"/>
                  </a:lnTo>
                  <a:lnTo>
                    <a:pt x="122177" y="215569"/>
                  </a:lnTo>
                  <a:lnTo>
                    <a:pt x="145500" y="221069"/>
                  </a:lnTo>
                  <a:lnTo>
                    <a:pt x="169656" y="224943"/>
                  </a:lnTo>
                  <a:lnTo>
                    <a:pt x="194279" y="227132"/>
                  </a:lnTo>
                  <a:lnTo>
                    <a:pt x="218996" y="227603"/>
                  </a:lnTo>
                  <a:lnTo>
                    <a:pt x="243431" y="226348"/>
                  </a:lnTo>
                  <a:lnTo>
                    <a:pt x="267216" y="223387"/>
                  </a:lnTo>
                  <a:lnTo>
                    <a:pt x="289988" y="218765"/>
                  </a:lnTo>
                  <a:lnTo>
                    <a:pt x="311404" y="212552"/>
                  </a:lnTo>
                  <a:lnTo>
                    <a:pt x="331137" y="204841"/>
                  </a:lnTo>
                  <a:lnTo>
                    <a:pt x="348890" y="195751"/>
                  </a:lnTo>
                  <a:lnTo>
                    <a:pt x="364393" y="185417"/>
                  </a:lnTo>
                  <a:lnTo>
                    <a:pt x="377411" y="173998"/>
                  </a:lnTo>
                  <a:lnTo>
                    <a:pt x="387746" y="161667"/>
                  </a:lnTo>
                  <a:lnTo>
                    <a:pt x="395243" y="148609"/>
                  </a:lnTo>
                  <a:lnTo>
                    <a:pt x="399787" y="135024"/>
                  </a:lnTo>
                  <a:close/>
                </a:path>
              </a:pathLst>
            </a:custGeom>
            <a:solidFill>
              <a:srgbClr val="9BCD9B">
                <a:alpha val="30196"/>
              </a:srgbClr>
            </a:solidFill>
            <a:ln w="27101" cap="rnd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5619252" y="2377135"/>
              <a:ext cx="196475" cy="384628"/>
            </a:xfrm>
            <a:custGeom>
              <a:avLst/>
              <a:pathLst>
                <a:path w="196475" h="384628">
                  <a:moveTo>
                    <a:pt x="196475" y="225346"/>
                  </a:moveTo>
                  <a:lnTo>
                    <a:pt x="195730" y="201799"/>
                  </a:lnTo>
                  <a:lnTo>
                    <a:pt x="193505" y="178110"/>
                  </a:lnTo>
                  <a:lnTo>
                    <a:pt x="189835" y="154637"/>
                  </a:lnTo>
                  <a:lnTo>
                    <a:pt x="184775" y="131737"/>
                  </a:lnTo>
                  <a:lnTo>
                    <a:pt x="178402" y="109756"/>
                  </a:lnTo>
                  <a:lnTo>
                    <a:pt x="170812" y="89027"/>
                  </a:lnTo>
                  <a:lnTo>
                    <a:pt x="162120" y="69865"/>
                  </a:lnTo>
                  <a:lnTo>
                    <a:pt x="152459" y="52561"/>
                  </a:lnTo>
                  <a:lnTo>
                    <a:pt x="141974" y="37376"/>
                  </a:lnTo>
                  <a:lnTo>
                    <a:pt x="130825" y="24541"/>
                  </a:lnTo>
                  <a:lnTo>
                    <a:pt x="119180" y="14251"/>
                  </a:lnTo>
                  <a:lnTo>
                    <a:pt x="107217" y="6661"/>
                  </a:lnTo>
                  <a:lnTo>
                    <a:pt x="95116" y="1886"/>
                  </a:lnTo>
                  <a:lnTo>
                    <a:pt x="83061" y="0"/>
                  </a:lnTo>
                  <a:lnTo>
                    <a:pt x="71235" y="1029"/>
                  </a:lnTo>
                  <a:lnTo>
                    <a:pt x="59816" y="4960"/>
                  </a:lnTo>
                  <a:lnTo>
                    <a:pt x="48979" y="11731"/>
                  </a:lnTo>
                  <a:lnTo>
                    <a:pt x="38886" y="21241"/>
                  </a:lnTo>
                  <a:lnTo>
                    <a:pt x="29692" y="33346"/>
                  </a:lnTo>
                  <a:lnTo>
                    <a:pt x="21536" y="47862"/>
                  </a:lnTo>
                  <a:lnTo>
                    <a:pt x="14541" y="64568"/>
                  </a:lnTo>
                  <a:lnTo>
                    <a:pt x="8814" y="83212"/>
                  </a:lnTo>
                  <a:lnTo>
                    <a:pt x="4440" y="103511"/>
                  </a:lnTo>
                  <a:lnTo>
                    <a:pt x="1487" y="125158"/>
                  </a:lnTo>
                  <a:lnTo>
                    <a:pt x="0" y="147823"/>
                  </a:lnTo>
                  <a:lnTo>
                    <a:pt x="0" y="171164"/>
                  </a:lnTo>
                  <a:lnTo>
                    <a:pt x="1487" y="194827"/>
                  </a:lnTo>
                  <a:lnTo>
                    <a:pt x="4440" y="218453"/>
                  </a:lnTo>
                  <a:lnTo>
                    <a:pt x="8814" y="241684"/>
                  </a:lnTo>
                  <a:lnTo>
                    <a:pt x="14541" y="264167"/>
                  </a:lnTo>
                  <a:lnTo>
                    <a:pt x="21536" y="285563"/>
                  </a:lnTo>
                  <a:lnTo>
                    <a:pt x="29692" y="305546"/>
                  </a:lnTo>
                  <a:lnTo>
                    <a:pt x="38886" y="323813"/>
                  </a:lnTo>
                  <a:lnTo>
                    <a:pt x="48979" y="340089"/>
                  </a:lnTo>
                  <a:lnTo>
                    <a:pt x="59816" y="354125"/>
                  </a:lnTo>
                  <a:lnTo>
                    <a:pt x="71235" y="365710"/>
                  </a:lnTo>
                  <a:lnTo>
                    <a:pt x="83061" y="374667"/>
                  </a:lnTo>
                  <a:lnTo>
                    <a:pt x="95116" y="380861"/>
                  </a:lnTo>
                  <a:lnTo>
                    <a:pt x="107217" y="384198"/>
                  </a:lnTo>
                  <a:lnTo>
                    <a:pt x="119180" y="384628"/>
                  </a:lnTo>
                  <a:lnTo>
                    <a:pt x="130825" y="382143"/>
                  </a:lnTo>
                  <a:lnTo>
                    <a:pt x="141974" y="376782"/>
                  </a:lnTo>
                  <a:lnTo>
                    <a:pt x="152459" y="368625"/>
                  </a:lnTo>
                  <a:lnTo>
                    <a:pt x="162120" y="357797"/>
                  </a:lnTo>
                  <a:lnTo>
                    <a:pt x="170812" y="344462"/>
                  </a:lnTo>
                  <a:lnTo>
                    <a:pt x="178402" y="328821"/>
                  </a:lnTo>
                  <a:lnTo>
                    <a:pt x="184775" y="311112"/>
                  </a:lnTo>
                  <a:lnTo>
                    <a:pt x="189835" y="291604"/>
                  </a:lnTo>
                  <a:lnTo>
                    <a:pt x="193505" y="270591"/>
                  </a:lnTo>
                  <a:lnTo>
                    <a:pt x="195730" y="248393"/>
                  </a:lnTo>
                  <a:close/>
                </a:path>
              </a:pathLst>
            </a:custGeom>
            <a:solidFill>
              <a:srgbClr val="104E8B">
                <a:alpha val="30196"/>
              </a:srgbClr>
            </a:solidFill>
            <a:ln w="27101" cap="rnd">
              <a:solidFill>
                <a:srgbClr val="104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6059823" y="5014279"/>
              <a:ext cx="189120" cy="309171"/>
            </a:xfrm>
            <a:custGeom>
              <a:avLst/>
              <a:pathLst>
                <a:path w="189120" h="309171">
                  <a:moveTo>
                    <a:pt x="189120" y="208432"/>
                  </a:moveTo>
                  <a:lnTo>
                    <a:pt x="188402" y="190208"/>
                  </a:lnTo>
                  <a:lnTo>
                    <a:pt x="186261" y="171443"/>
                  </a:lnTo>
                  <a:lnTo>
                    <a:pt x="182728" y="152421"/>
                  </a:lnTo>
                  <a:lnTo>
                    <a:pt x="177857" y="133431"/>
                  </a:lnTo>
                  <a:lnTo>
                    <a:pt x="171723" y="114761"/>
                  </a:lnTo>
                  <a:lnTo>
                    <a:pt x="164417" y="96694"/>
                  </a:lnTo>
                  <a:lnTo>
                    <a:pt x="156051" y="79503"/>
                  </a:lnTo>
                  <a:lnTo>
                    <a:pt x="146751" y="63449"/>
                  </a:lnTo>
                  <a:lnTo>
                    <a:pt x="136659" y="48776"/>
                  </a:lnTo>
                  <a:lnTo>
                    <a:pt x="125927" y="35706"/>
                  </a:lnTo>
                  <a:lnTo>
                    <a:pt x="114719" y="24437"/>
                  </a:lnTo>
                  <a:lnTo>
                    <a:pt x="103203" y="15140"/>
                  </a:lnTo>
                  <a:lnTo>
                    <a:pt x="91555" y="7956"/>
                  </a:lnTo>
                  <a:lnTo>
                    <a:pt x="79951" y="2993"/>
                  </a:lnTo>
                  <a:lnTo>
                    <a:pt x="68568" y="328"/>
                  </a:lnTo>
                  <a:lnTo>
                    <a:pt x="57577" y="0"/>
                  </a:lnTo>
                  <a:lnTo>
                    <a:pt x="47145" y="2014"/>
                  </a:lnTo>
                  <a:lnTo>
                    <a:pt x="37431" y="6340"/>
                  </a:lnTo>
                  <a:lnTo>
                    <a:pt x="28581" y="12912"/>
                  </a:lnTo>
                  <a:lnTo>
                    <a:pt x="20730" y="21631"/>
                  </a:lnTo>
                  <a:lnTo>
                    <a:pt x="13997" y="32365"/>
                  </a:lnTo>
                  <a:lnTo>
                    <a:pt x="8484" y="44950"/>
                  </a:lnTo>
                  <a:lnTo>
                    <a:pt x="4274" y="59196"/>
                  </a:lnTo>
                  <a:lnTo>
                    <a:pt x="1432" y="74888"/>
                  </a:lnTo>
                  <a:lnTo>
                    <a:pt x="0" y="91786"/>
                  </a:lnTo>
                  <a:lnTo>
                    <a:pt x="0" y="109636"/>
                  </a:lnTo>
                  <a:lnTo>
                    <a:pt x="1432" y="128165"/>
                  </a:lnTo>
                  <a:lnTo>
                    <a:pt x="4274" y="147095"/>
                  </a:lnTo>
                  <a:lnTo>
                    <a:pt x="8484" y="166137"/>
                  </a:lnTo>
                  <a:lnTo>
                    <a:pt x="13997" y="185002"/>
                  </a:lnTo>
                  <a:lnTo>
                    <a:pt x="20730" y="203406"/>
                  </a:lnTo>
                  <a:lnTo>
                    <a:pt x="28581" y="221069"/>
                  </a:lnTo>
                  <a:lnTo>
                    <a:pt x="37431" y="237723"/>
                  </a:lnTo>
                  <a:lnTo>
                    <a:pt x="47145" y="253115"/>
                  </a:lnTo>
                  <a:lnTo>
                    <a:pt x="57577" y="267013"/>
                  </a:lnTo>
                  <a:lnTo>
                    <a:pt x="68568" y="279206"/>
                  </a:lnTo>
                  <a:lnTo>
                    <a:pt x="79951" y="289509"/>
                  </a:lnTo>
                  <a:lnTo>
                    <a:pt x="91555" y="297765"/>
                  </a:lnTo>
                  <a:lnTo>
                    <a:pt x="103203" y="303850"/>
                  </a:lnTo>
                  <a:lnTo>
                    <a:pt x="114719" y="307671"/>
                  </a:lnTo>
                  <a:lnTo>
                    <a:pt x="125927" y="309171"/>
                  </a:lnTo>
                  <a:lnTo>
                    <a:pt x="136659" y="308326"/>
                  </a:lnTo>
                  <a:lnTo>
                    <a:pt x="146751" y="305150"/>
                  </a:lnTo>
                  <a:lnTo>
                    <a:pt x="156051" y="299690"/>
                  </a:lnTo>
                  <a:lnTo>
                    <a:pt x="164417" y="292030"/>
                  </a:lnTo>
                  <a:lnTo>
                    <a:pt x="171723" y="282285"/>
                  </a:lnTo>
                  <a:lnTo>
                    <a:pt x="177857" y="270603"/>
                  </a:lnTo>
                  <a:lnTo>
                    <a:pt x="182728" y="257162"/>
                  </a:lnTo>
                  <a:lnTo>
                    <a:pt x="186261" y="242165"/>
                  </a:lnTo>
                  <a:lnTo>
                    <a:pt x="188402" y="225839"/>
                  </a:lnTo>
                  <a:close/>
                </a:path>
              </a:pathLst>
            </a:custGeom>
            <a:solidFill>
              <a:srgbClr val="00EE00">
                <a:alpha val="30196"/>
              </a:srgbClr>
            </a:solidFill>
            <a:ln w="27101" cap="rnd">
              <a:solidFill>
                <a:srgbClr val="00E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5935103" y="4683448"/>
              <a:ext cx="263934" cy="397803"/>
            </a:xfrm>
            <a:custGeom>
              <a:avLst/>
              <a:pathLst>
                <a:path w="263934" h="397803">
                  <a:moveTo>
                    <a:pt x="263934" y="283346"/>
                  </a:moveTo>
                  <a:lnTo>
                    <a:pt x="262933" y="260564"/>
                  </a:lnTo>
                  <a:lnTo>
                    <a:pt x="259944" y="236847"/>
                  </a:lnTo>
                  <a:lnTo>
                    <a:pt x="255014" y="212554"/>
                  </a:lnTo>
                  <a:lnTo>
                    <a:pt x="248217" y="188053"/>
                  </a:lnTo>
                  <a:lnTo>
                    <a:pt x="239655" y="163716"/>
                  </a:lnTo>
                  <a:lnTo>
                    <a:pt x="229459" y="139911"/>
                  </a:lnTo>
                  <a:lnTo>
                    <a:pt x="217783" y="117001"/>
                  </a:lnTo>
                  <a:lnTo>
                    <a:pt x="204805" y="95331"/>
                  </a:lnTo>
                  <a:lnTo>
                    <a:pt x="190720" y="75230"/>
                  </a:lnTo>
                  <a:lnTo>
                    <a:pt x="175743" y="57004"/>
                  </a:lnTo>
                  <a:lnTo>
                    <a:pt x="160100" y="40928"/>
                  </a:lnTo>
                  <a:lnTo>
                    <a:pt x="144029" y="27246"/>
                  </a:lnTo>
                  <a:lnTo>
                    <a:pt x="127774" y="16165"/>
                  </a:lnTo>
                  <a:lnTo>
                    <a:pt x="111580" y="7854"/>
                  </a:lnTo>
                  <a:lnTo>
                    <a:pt x="95693" y="2438"/>
                  </a:lnTo>
                  <a:lnTo>
                    <a:pt x="80354" y="0"/>
                  </a:lnTo>
                  <a:lnTo>
                    <a:pt x="65795" y="576"/>
                  </a:lnTo>
                  <a:lnTo>
                    <a:pt x="52238" y="4158"/>
                  </a:lnTo>
                  <a:lnTo>
                    <a:pt x="39887" y="10691"/>
                  </a:lnTo>
                  <a:lnTo>
                    <a:pt x="28931" y="20077"/>
                  </a:lnTo>
                  <a:lnTo>
                    <a:pt x="19534" y="32173"/>
                  </a:lnTo>
                  <a:lnTo>
                    <a:pt x="11840" y="46795"/>
                  </a:lnTo>
                  <a:lnTo>
                    <a:pt x="5965" y="63723"/>
                  </a:lnTo>
                  <a:lnTo>
                    <a:pt x="1998" y="82699"/>
                  </a:lnTo>
                  <a:lnTo>
                    <a:pt x="0" y="103436"/>
                  </a:lnTo>
                  <a:lnTo>
                    <a:pt x="0" y="125620"/>
                  </a:lnTo>
                  <a:lnTo>
                    <a:pt x="1998" y="148913"/>
                  </a:lnTo>
                  <a:lnTo>
                    <a:pt x="5965" y="172964"/>
                  </a:lnTo>
                  <a:lnTo>
                    <a:pt x="11840" y="197408"/>
                  </a:lnTo>
                  <a:lnTo>
                    <a:pt x="19534" y="221873"/>
                  </a:lnTo>
                  <a:lnTo>
                    <a:pt x="28931" y="245989"/>
                  </a:lnTo>
                  <a:lnTo>
                    <a:pt x="39887" y="269391"/>
                  </a:lnTo>
                  <a:lnTo>
                    <a:pt x="52238" y="291724"/>
                  </a:lnTo>
                  <a:lnTo>
                    <a:pt x="65795" y="312649"/>
                  </a:lnTo>
                  <a:lnTo>
                    <a:pt x="80354" y="331849"/>
                  </a:lnTo>
                  <a:lnTo>
                    <a:pt x="95693" y="349033"/>
                  </a:lnTo>
                  <a:lnTo>
                    <a:pt x="111580" y="363940"/>
                  </a:lnTo>
                  <a:lnTo>
                    <a:pt x="127774" y="376345"/>
                  </a:lnTo>
                  <a:lnTo>
                    <a:pt x="144029" y="386059"/>
                  </a:lnTo>
                  <a:lnTo>
                    <a:pt x="160100" y="392936"/>
                  </a:lnTo>
                  <a:lnTo>
                    <a:pt x="175743" y="396870"/>
                  </a:lnTo>
                  <a:lnTo>
                    <a:pt x="190720" y="397803"/>
                  </a:lnTo>
                  <a:lnTo>
                    <a:pt x="204805" y="395720"/>
                  </a:lnTo>
                  <a:lnTo>
                    <a:pt x="217783" y="390653"/>
                  </a:lnTo>
                  <a:lnTo>
                    <a:pt x="229459" y="382678"/>
                  </a:lnTo>
                  <a:lnTo>
                    <a:pt x="239655" y="371917"/>
                  </a:lnTo>
                  <a:lnTo>
                    <a:pt x="248217" y="358532"/>
                  </a:lnTo>
                  <a:lnTo>
                    <a:pt x="255014" y="342727"/>
                  </a:lnTo>
                  <a:lnTo>
                    <a:pt x="259944" y="324741"/>
                  </a:lnTo>
                  <a:lnTo>
                    <a:pt x="262933" y="304847"/>
                  </a:lnTo>
                  <a:close/>
                </a:path>
              </a:pathLst>
            </a:custGeom>
            <a:solidFill>
              <a:srgbClr val="CDC673">
                <a:alpha val="30196"/>
              </a:srgbClr>
            </a:solidFill>
            <a:ln w="27101" cap="rnd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2733175" y="4964746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771238" y="4037497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771238" y="311024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771238" y="218299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77" name="pl76"/>
            <p:cNvSpPr/>
            <p:nvPr/>
          </p:nvSpPr>
          <p:spPr>
            <a:xfrm>
              <a:off x="2957966" y="5007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957966" y="4080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57966" y="3152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57966" y="2225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000367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159428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318490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47755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2870105" y="5768374"/>
              <a:ext cx="260523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029167" y="5768374"/>
              <a:ext cx="260523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207259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66321" y="5768374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746827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445600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523294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600920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635845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670770" y="5921834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7797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88764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0.624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38355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277168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312093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47018" y="5953584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406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49663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705052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2262277" y="443969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2573411" y="405205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2616705" y="401765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2645001" y="396832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2645001" y="3933401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2574717" y="3828192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2610138" y="3754616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2436570" y="3472052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0.446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36111" y="3322002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2645001" y="329207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45001" y="325715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598266" y="3175493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16" name="tx115"/>
            <p:cNvSpPr/>
            <p:nvPr/>
          </p:nvSpPr>
          <p:spPr>
            <a:xfrm rot="-5400000">
              <a:off x="2610138" y="309371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2534564" y="2909147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547571" y="2766765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992761" y="1635062"/>
              <a:ext cx="1568933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Spices: Compromise.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d1.partialFS.map.byProducts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91241" y="1600200"/>
              <a:ext cx="4161516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87370" y="1889793"/>
              <a:ext cx="3595799" cy="3823293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87370" y="5476247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87370" y="4547648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87370" y="3619050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87370" y="2690451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75361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36110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896858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87370" y="5011948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87370" y="4083349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87370" y="3154750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87370" y="2226152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94987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55735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16484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477232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87370" y="4083349"/>
              <a:ext cx="3595799" cy="0"/>
            </a:xfrm>
            <a:custGeom>
              <a:avLst/>
              <a:pathLst>
                <a:path w="3595799" h="0">
                  <a:moveTo>
                    <a:pt x="0" y="0"/>
                  </a:moveTo>
                  <a:lnTo>
                    <a:pt x="3595799" y="0"/>
                  </a:lnTo>
                  <a:lnTo>
                    <a:pt x="359579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16484" y="1889793"/>
              <a:ext cx="0" cy="3823293"/>
            </a:xfrm>
            <a:custGeom>
              <a:avLst/>
              <a:pathLst>
                <a:path w="0" h="3823293">
                  <a:moveTo>
                    <a:pt x="0" y="38232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57329" y="4218142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09049" y="4177789"/>
              <a:ext cx="76753" cy="76753"/>
            </a:xfrm>
            <a:prstGeom prst="ellipse">
              <a:avLst/>
            </a:prstGeom>
            <a:solidFill>
              <a:srgbClr val="9ACD32">
                <a:alpha val="50196"/>
              </a:srgbClr>
            </a:solidFill>
            <a:ln w="9000" cap="rnd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2180" y="4340744"/>
              <a:ext cx="76753" cy="76753"/>
            </a:xfrm>
            <a:prstGeom prst="ellipse">
              <a:avLst/>
            </a:prstGeom>
            <a:solidFill>
              <a:srgbClr val="9AFF9A">
                <a:alpha val="50196"/>
              </a:srgbClr>
            </a:solidFill>
            <a:ln w="9000" cap="rnd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355250" y="4166397"/>
              <a:ext cx="76753" cy="76753"/>
            </a:xfrm>
            <a:prstGeom prst="ellipse">
              <a:avLst/>
            </a:prstGeom>
            <a:solidFill>
              <a:srgbClr val="DDA0DD">
                <a:alpha val="50196"/>
              </a:srgbClr>
            </a:solidFill>
            <a:ln w="9000" cap="rnd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040128" y="5195922"/>
              <a:ext cx="76753" cy="76753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607564" y="3239402"/>
              <a:ext cx="76753" cy="76753"/>
            </a:xfrm>
            <a:prstGeom prst="ellipse">
              <a:avLst/>
            </a:prstGeom>
            <a:solidFill>
              <a:srgbClr val="EE7942">
                <a:alpha val="50196"/>
              </a:srgbClr>
            </a:solidFill>
            <a:ln w="9000" cap="rnd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613412" y="2526483"/>
              <a:ext cx="76753" cy="76753"/>
            </a:xfrm>
            <a:prstGeom prst="ellipse">
              <a:avLst/>
            </a:prstGeom>
            <a:solidFill>
              <a:srgbClr val="FFA54F">
                <a:alpha val="50196"/>
              </a:srgbClr>
            </a:solidFill>
            <a:ln w="9000" cap="rnd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33697" y="3446543"/>
              <a:ext cx="76753" cy="76753"/>
            </a:xfrm>
            <a:prstGeom prst="ellipse">
              <a:avLst/>
            </a:prstGeom>
            <a:solidFill>
              <a:srgbClr val="FF3E96">
                <a:alpha val="50196"/>
              </a:srgbClr>
            </a:solidFill>
            <a:ln w="9000" cap="rnd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04728" y="3830071"/>
              <a:ext cx="76753" cy="76753"/>
            </a:xfrm>
            <a:prstGeom prst="ellipse">
              <a:avLst/>
            </a:prstGeom>
            <a:solidFill>
              <a:srgbClr val="EED5B7">
                <a:alpha val="50196"/>
              </a:srgbClr>
            </a:solidFill>
            <a:ln w="9000" cap="rnd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870083" y="4272738"/>
              <a:ext cx="76753" cy="76753"/>
            </a:xfrm>
            <a:prstGeom prst="ellipse">
              <a:avLst/>
            </a:prstGeom>
            <a:solidFill>
              <a:srgbClr val="5F9EA0">
                <a:alpha val="50196"/>
              </a:srgbClr>
            </a:solidFill>
            <a:ln w="9000" cap="rnd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66116" y="4277711"/>
              <a:ext cx="76753" cy="76753"/>
            </a:xfrm>
            <a:prstGeom prst="ellipse">
              <a:avLst/>
            </a:prstGeom>
            <a:solidFill>
              <a:srgbClr val="6495ED">
                <a:alpha val="50196"/>
              </a:srgbClr>
            </a:solidFill>
            <a:ln w="9000" cap="rnd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93263" y="4161732"/>
              <a:ext cx="76753" cy="76753"/>
            </a:xfrm>
            <a:prstGeom prst="ellipse">
              <a:avLst/>
            </a:prstGeom>
            <a:solidFill>
              <a:srgbClr val="CAFF70">
                <a:alpha val="50196"/>
              </a:srgbClr>
            </a:solidFill>
            <a:ln w="9000" cap="rnd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36033" y="4334022"/>
              <a:ext cx="76753" cy="76753"/>
            </a:xfrm>
            <a:prstGeom prst="ellipse">
              <a:avLst/>
            </a:prstGeom>
            <a:solidFill>
              <a:srgbClr val="9BCD9B">
                <a:alpha val="50196"/>
              </a:srgbClr>
            </a:solidFill>
            <a:ln w="9000" cap="rnd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692720" y="2448317"/>
              <a:ext cx="76753" cy="76753"/>
            </a:xfrm>
            <a:prstGeom prst="ellipse">
              <a:avLst/>
            </a:prstGeom>
            <a:solidFill>
              <a:srgbClr val="104E8B">
                <a:alpha val="50196"/>
              </a:srgbClr>
            </a:solidFill>
            <a:ln w="9000" cap="rnd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150233" y="5189730"/>
              <a:ext cx="76753" cy="76753"/>
            </a:xfrm>
            <a:prstGeom prst="ellipse">
              <a:avLst/>
            </a:prstGeom>
            <a:solidFill>
              <a:srgbClr val="00EE00">
                <a:alpha val="50196"/>
              </a:srgbClr>
            </a:solidFill>
            <a:ln w="9000" cap="rnd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087928" y="4893817"/>
              <a:ext cx="76753" cy="76753"/>
            </a:xfrm>
            <a:prstGeom prst="ellipse">
              <a:avLst/>
            </a:prstGeom>
            <a:solidFill>
              <a:srgbClr val="CDC673">
                <a:alpha val="50196"/>
              </a:srgbClr>
            </a:solidFill>
            <a:ln w="9000" cap="rnd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695706" y="4139580"/>
              <a:ext cx="97810" cy="116938"/>
            </a:xfrm>
            <a:custGeom>
              <a:avLst/>
              <a:pathLst>
                <a:path w="97810" h="116938">
                  <a:moveTo>
                    <a:pt x="97810" y="0"/>
                  </a:moveTo>
                  <a:lnTo>
                    <a:pt x="0" y="1169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3637897" y="4015120"/>
              <a:ext cx="54345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Tumeric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4147425" y="4184870"/>
              <a:ext cx="102776" cy="31295"/>
            </a:xfrm>
            <a:custGeom>
              <a:avLst/>
              <a:pathLst>
                <a:path w="102776" h="31295">
                  <a:moveTo>
                    <a:pt x="102776" y="0"/>
                  </a:moveTo>
                  <a:lnTo>
                    <a:pt x="0" y="312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4273062" y="4129924"/>
              <a:ext cx="341473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Chilli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900781" y="4396242"/>
              <a:ext cx="51998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al"/>
                  <a:cs typeface="Arial"/>
                </a:rPr>
                <a:t>Nutmeg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722406" y="4055460"/>
              <a:ext cx="71418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Corriander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684515" y="5252833"/>
              <a:ext cx="473602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Pepper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508837" y="3126240"/>
              <a:ext cx="45811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Cloves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218799" y="2607865"/>
              <a:ext cx="68294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Cinnamon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318473" y="3333131"/>
              <a:ext cx="690996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al"/>
                  <a:cs typeface="Arial"/>
                </a:rPr>
                <a:t>Star Anise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455719" y="3719054"/>
              <a:ext cx="729741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Cardamom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877059" y="4134299"/>
              <a:ext cx="450205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Ginger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034334" y="4204749"/>
              <a:ext cx="51991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ChiTum</a:t>
              </a:r>
            </a:p>
          </p:txBody>
        </p:sp>
        <p:sp>
          <p:nvSpPr>
            <p:cNvPr id="53" name="pl52"/>
            <p:cNvSpPr/>
            <p:nvPr/>
          </p:nvSpPr>
          <p:spPr>
            <a:xfrm>
              <a:off x="5804779" y="4096042"/>
              <a:ext cx="26860" cy="104065"/>
            </a:xfrm>
            <a:custGeom>
              <a:avLst/>
              <a:pathLst>
                <a:path w="26860" h="104065">
                  <a:moveTo>
                    <a:pt x="0" y="0"/>
                  </a:moveTo>
                  <a:lnTo>
                    <a:pt x="26860" y="1040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5528161" y="3969598"/>
              <a:ext cx="551091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GinCard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386013" y="4415692"/>
              <a:ext cx="760505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ChiCorTum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39276" y="2336940"/>
              <a:ext cx="768350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CinCloCard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035243" y="5052364"/>
              <a:ext cx="488950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EE00">
                      <a:alpha val="100000"/>
                    </a:srgbClr>
                  </a:solidFill>
                  <a:latin typeface="Arial"/>
                  <a:cs typeface="Arial"/>
                </a:rPr>
                <a:t>PepNut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975269" y="4753404"/>
              <a:ext cx="489018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GinPep</a:t>
              </a:r>
            </a:p>
          </p:txBody>
        </p:sp>
        <p:sp>
          <p:nvSpPr>
            <p:cNvPr id="59" name="pl58"/>
            <p:cNvSpPr/>
            <p:nvPr/>
          </p:nvSpPr>
          <p:spPr>
            <a:xfrm>
              <a:off x="3695706" y="4256518"/>
              <a:ext cx="31395" cy="7266"/>
            </a:xfrm>
            <a:custGeom>
              <a:avLst/>
              <a:pathLst>
                <a:path w="31395" h="7266">
                  <a:moveTo>
                    <a:pt x="0" y="0"/>
                  </a:moveTo>
                  <a:lnTo>
                    <a:pt x="31395" y="7266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727102" y="42637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75915" y="4256518"/>
              <a:ext cx="319791" cy="105132"/>
            </a:xfrm>
            <a:custGeom>
              <a:avLst/>
              <a:pathLst>
                <a:path w="319791" h="105132">
                  <a:moveTo>
                    <a:pt x="319791" y="0"/>
                  </a:moveTo>
                  <a:lnTo>
                    <a:pt x="0" y="105132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75915" y="4361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663043" y="4256518"/>
              <a:ext cx="32662" cy="686"/>
            </a:xfrm>
            <a:custGeom>
              <a:avLst/>
              <a:pathLst>
                <a:path w="32662" h="686">
                  <a:moveTo>
                    <a:pt x="32662" y="0"/>
                  </a:moveTo>
                  <a:lnTo>
                    <a:pt x="0" y="686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63043" y="42572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665999" y="4234492"/>
              <a:ext cx="29707" cy="22026"/>
            </a:xfrm>
            <a:custGeom>
              <a:avLst/>
              <a:pathLst>
                <a:path w="29707" h="22026">
                  <a:moveTo>
                    <a:pt x="29707" y="2202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665999" y="4234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695706" y="4219354"/>
              <a:ext cx="342410" cy="37164"/>
            </a:xfrm>
            <a:custGeom>
              <a:avLst/>
              <a:pathLst>
                <a:path w="342410" h="37164">
                  <a:moveTo>
                    <a:pt x="0" y="37164"/>
                  </a:moveTo>
                  <a:lnTo>
                    <a:pt x="34241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117" y="42193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683877" y="4179951"/>
              <a:ext cx="463548" cy="36214"/>
            </a:xfrm>
            <a:custGeom>
              <a:avLst/>
              <a:pathLst>
                <a:path w="463548" h="36214">
                  <a:moveTo>
                    <a:pt x="463548" y="3621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683877" y="41799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147425" y="4216166"/>
              <a:ext cx="400236" cy="323325"/>
            </a:xfrm>
            <a:custGeom>
              <a:avLst/>
              <a:pathLst>
                <a:path w="400236" h="323325">
                  <a:moveTo>
                    <a:pt x="0" y="0"/>
                  </a:moveTo>
                  <a:lnTo>
                    <a:pt x="400236" y="323325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547661" y="45394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147425" y="4140018"/>
              <a:ext cx="206546" cy="76147"/>
            </a:xfrm>
            <a:custGeom>
              <a:avLst/>
              <a:pathLst>
                <a:path w="206546" h="76147">
                  <a:moveTo>
                    <a:pt x="0" y="76147"/>
                  </a:moveTo>
                  <a:lnTo>
                    <a:pt x="206546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353972" y="414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147425" y="4216166"/>
              <a:ext cx="42750" cy="19495"/>
            </a:xfrm>
            <a:custGeom>
              <a:avLst/>
              <a:pathLst>
                <a:path w="42750" h="19495">
                  <a:moveTo>
                    <a:pt x="0" y="0"/>
                  </a:moveTo>
                  <a:lnTo>
                    <a:pt x="42750" y="19495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190176" y="42356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912448" y="4092608"/>
              <a:ext cx="234977" cy="123557"/>
            </a:xfrm>
            <a:custGeom>
              <a:avLst/>
              <a:pathLst>
                <a:path w="234977" h="123557">
                  <a:moveTo>
                    <a:pt x="234977" y="12355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12448" y="40926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CD3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070557" y="4324860"/>
              <a:ext cx="1214" cy="54260"/>
            </a:xfrm>
            <a:custGeom>
              <a:avLst/>
              <a:pathLst>
                <a:path w="1214" h="54260">
                  <a:moveTo>
                    <a:pt x="0" y="54260"/>
                  </a:moveTo>
                  <a:lnTo>
                    <a:pt x="1214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071771" y="43248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052173" y="4198491"/>
              <a:ext cx="18384" cy="180629"/>
            </a:xfrm>
            <a:custGeom>
              <a:avLst/>
              <a:pathLst>
                <a:path w="18384" h="180629">
                  <a:moveTo>
                    <a:pt x="18384" y="18062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052173" y="41984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970909" y="3995726"/>
              <a:ext cx="99647" cy="383394"/>
            </a:xfrm>
            <a:custGeom>
              <a:avLst/>
              <a:pathLst>
                <a:path w="99647" h="383394">
                  <a:moveTo>
                    <a:pt x="99647" y="38339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970909" y="39957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070557" y="4379121"/>
              <a:ext cx="37985" cy="82877"/>
            </a:xfrm>
            <a:custGeom>
              <a:avLst/>
              <a:pathLst>
                <a:path w="37985" h="82877">
                  <a:moveTo>
                    <a:pt x="0" y="0"/>
                  </a:moveTo>
                  <a:lnTo>
                    <a:pt x="37985" y="82877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108542" y="44619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070557" y="4379121"/>
              <a:ext cx="93877" cy="671865"/>
            </a:xfrm>
            <a:custGeom>
              <a:avLst/>
              <a:pathLst>
                <a:path w="93877" h="671865">
                  <a:moveTo>
                    <a:pt x="0" y="0"/>
                  </a:moveTo>
                  <a:lnTo>
                    <a:pt x="93877" y="671865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164434" y="50509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AFF9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28794" y="4123703"/>
              <a:ext cx="64832" cy="81069"/>
            </a:xfrm>
            <a:custGeom>
              <a:avLst/>
              <a:pathLst>
                <a:path w="64832" h="81069">
                  <a:moveTo>
                    <a:pt x="64832" y="8106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328794" y="41237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93626" y="4119672"/>
              <a:ext cx="241200" cy="85101"/>
            </a:xfrm>
            <a:custGeom>
              <a:avLst/>
              <a:pathLst>
                <a:path w="241200" h="85101">
                  <a:moveTo>
                    <a:pt x="0" y="85101"/>
                  </a:moveTo>
                  <a:lnTo>
                    <a:pt x="24120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634827" y="41196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393626" y="4204773"/>
              <a:ext cx="179835" cy="288357"/>
            </a:xfrm>
            <a:custGeom>
              <a:avLst/>
              <a:pathLst>
                <a:path w="179835" h="288357">
                  <a:moveTo>
                    <a:pt x="0" y="0"/>
                  </a:moveTo>
                  <a:lnTo>
                    <a:pt x="179835" y="288357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573462" y="4493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098673" y="4182524"/>
              <a:ext cx="294953" cy="22249"/>
            </a:xfrm>
            <a:custGeom>
              <a:avLst/>
              <a:pathLst>
                <a:path w="294953" h="22249">
                  <a:moveTo>
                    <a:pt x="294953" y="2224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98673" y="41825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93626" y="3915418"/>
              <a:ext cx="300719" cy="289355"/>
            </a:xfrm>
            <a:custGeom>
              <a:avLst/>
              <a:pathLst>
                <a:path w="300719" h="289355">
                  <a:moveTo>
                    <a:pt x="0" y="289355"/>
                  </a:moveTo>
                  <a:lnTo>
                    <a:pt x="300719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694346" y="39154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DDA0D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078505" y="5234299"/>
              <a:ext cx="106284" cy="72416"/>
            </a:xfrm>
            <a:custGeom>
              <a:avLst/>
              <a:pathLst>
                <a:path w="106284" h="72416">
                  <a:moveTo>
                    <a:pt x="0" y="0"/>
                  </a:moveTo>
                  <a:lnTo>
                    <a:pt x="106284" y="72416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184789" y="53067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792618" y="5234299"/>
              <a:ext cx="285886" cy="91362"/>
            </a:xfrm>
            <a:custGeom>
              <a:avLst/>
              <a:pathLst>
                <a:path w="285886" h="91362">
                  <a:moveTo>
                    <a:pt x="285886" y="0"/>
                  </a:moveTo>
                  <a:lnTo>
                    <a:pt x="0" y="91362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92618" y="53256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823954" y="5084686"/>
              <a:ext cx="254550" cy="149612"/>
            </a:xfrm>
            <a:custGeom>
              <a:avLst/>
              <a:pathLst>
                <a:path w="254550" h="149612">
                  <a:moveTo>
                    <a:pt x="254550" y="149612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823954" y="50846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78505" y="5234299"/>
              <a:ext cx="138159" cy="56393"/>
            </a:xfrm>
            <a:custGeom>
              <a:avLst/>
              <a:pathLst>
                <a:path w="138159" h="56393">
                  <a:moveTo>
                    <a:pt x="0" y="0"/>
                  </a:moveTo>
                  <a:lnTo>
                    <a:pt x="138159" y="56393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216664" y="52906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078505" y="5201477"/>
              <a:ext cx="203131" cy="32821"/>
            </a:xfrm>
            <a:custGeom>
              <a:avLst/>
              <a:pathLst>
                <a:path w="203131" h="32821">
                  <a:moveTo>
                    <a:pt x="0" y="32821"/>
                  </a:moveTo>
                  <a:lnTo>
                    <a:pt x="203131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281636" y="52014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541083" y="3277778"/>
              <a:ext cx="104858" cy="19189"/>
            </a:xfrm>
            <a:custGeom>
              <a:avLst/>
              <a:pathLst>
                <a:path w="104858" h="19189">
                  <a:moveTo>
                    <a:pt x="104858" y="0"/>
                  </a:moveTo>
                  <a:lnTo>
                    <a:pt x="0" y="19189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541083" y="3296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45941" y="2950454"/>
              <a:ext cx="142817" cy="327324"/>
            </a:xfrm>
            <a:custGeom>
              <a:avLst/>
              <a:pathLst>
                <a:path w="142817" h="327324">
                  <a:moveTo>
                    <a:pt x="0" y="327324"/>
                  </a:moveTo>
                  <a:lnTo>
                    <a:pt x="142817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788758" y="2950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645941" y="3277778"/>
              <a:ext cx="107866" cy="42465"/>
            </a:xfrm>
            <a:custGeom>
              <a:avLst/>
              <a:pathLst>
                <a:path w="107866" h="42465">
                  <a:moveTo>
                    <a:pt x="0" y="0"/>
                  </a:moveTo>
                  <a:lnTo>
                    <a:pt x="107866" y="42465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753808" y="33202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645941" y="3277778"/>
              <a:ext cx="93593" cy="139654"/>
            </a:xfrm>
            <a:custGeom>
              <a:avLst/>
              <a:pathLst>
                <a:path w="93593" h="139654">
                  <a:moveTo>
                    <a:pt x="0" y="0"/>
                  </a:moveTo>
                  <a:lnTo>
                    <a:pt x="93593" y="139654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739535" y="34174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237929" y="3090914"/>
              <a:ext cx="408011" cy="186864"/>
            </a:xfrm>
            <a:custGeom>
              <a:avLst/>
              <a:pathLst>
                <a:path w="408011" h="186864">
                  <a:moveTo>
                    <a:pt x="408011" y="18686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237929" y="30909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79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630630" y="2419743"/>
              <a:ext cx="21159" cy="145116"/>
            </a:xfrm>
            <a:custGeom>
              <a:avLst/>
              <a:pathLst>
                <a:path w="21159" h="145116">
                  <a:moveTo>
                    <a:pt x="21159" y="145116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630630" y="24197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619664" y="2564859"/>
              <a:ext cx="32124" cy="321190"/>
            </a:xfrm>
            <a:custGeom>
              <a:avLst/>
              <a:pathLst>
                <a:path w="32124" h="321190">
                  <a:moveTo>
                    <a:pt x="32124" y="0"/>
                  </a:moveTo>
                  <a:lnTo>
                    <a:pt x="0" y="32119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619664" y="28860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651789" y="2451545"/>
              <a:ext cx="14958" cy="113314"/>
            </a:xfrm>
            <a:custGeom>
              <a:avLst/>
              <a:pathLst>
                <a:path w="14958" h="113314">
                  <a:moveTo>
                    <a:pt x="0" y="113314"/>
                  </a:moveTo>
                  <a:lnTo>
                    <a:pt x="14958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666747" y="2451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651789" y="2564859"/>
              <a:ext cx="7501" cy="283343"/>
            </a:xfrm>
            <a:custGeom>
              <a:avLst/>
              <a:pathLst>
                <a:path w="7501" h="283343">
                  <a:moveTo>
                    <a:pt x="0" y="0"/>
                  </a:moveTo>
                  <a:lnTo>
                    <a:pt x="7501" y="283343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659290" y="284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A54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572073" y="3484920"/>
              <a:ext cx="26932" cy="184999"/>
            </a:xfrm>
            <a:custGeom>
              <a:avLst/>
              <a:pathLst>
                <a:path w="26932" h="184999">
                  <a:moveTo>
                    <a:pt x="0" y="0"/>
                  </a:moveTo>
                  <a:lnTo>
                    <a:pt x="26932" y="184999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599005" y="36699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572073" y="3484920"/>
              <a:ext cx="156026" cy="341895"/>
            </a:xfrm>
            <a:custGeom>
              <a:avLst/>
              <a:pathLst>
                <a:path w="156026" h="341895">
                  <a:moveTo>
                    <a:pt x="0" y="0"/>
                  </a:moveTo>
                  <a:lnTo>
                    <a:pt x="156026" y="341895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728100" y="38268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572073" y="3230722"/>
              <a:ext cx="28624" cy="254198"/>
            </a:xfrm>
            <a:custGeom>
              <a:avLst/>
              <a:pathLst>
                <a:path w="28624" h="254198">
                  <a:moveTo>
                    <a:pt x="0" y="254198"/>
                  </a:moveTo>
                  <a:lnTo>
                    <a:pt x="28624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600698" y="3230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562075" y="3484920"/>
              <a:ext cx="9998" cy="72254"/>
            </a:xfrm>
            <a:custGeom>
              <a:avLst/>
              <a:pathLst>
                <a:path w="9998" h="72254">
                  <a:moveTo>
                    <a:pt x="9998" y="0"/>
                  </a:moveTo>
                  <a:lnTo>
                    <a:pt x="0" y="72254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562075" y="35571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393608" y="3269402"/>
              <a:ext cx="178465" cy="215517"/>
            </a:xfrm>
            <a:custGeom>
              <a:avLst/>
              <a:pathLst>
                <a:path w="178465" h="215517">
                  <a:moveTo>
                    <a:pt x="178465" y="21551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393608" y="32694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FF3E9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743104" y="3868448"/>
              <a:ext cx="213543" cy="195336"/>
            </a:xfrm>
            <a:custGeom>
              <a:avLst/>
              <a:pathLst>
                <a:path w="213543" h="195336">
                  <a:moveTo>
                    <a:pt x="0" y="0"/>
                  </a:moveTo>
                  <a:lnTo>
                    <a:pt x="213543" y="195336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956648" y="40637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506160" y="3534229"/>
              <a:ext cx="236944" cy="334219"/>
            </a:xfrm>
            <a:custGeom>
              <a:avLst/>
              <a:pathLst>
                <a:path w="236944" h="334219">
                  <a:moveTo>
                    <a:pt x="236944" y="33421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506160" y="35342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743104" y="3868448"/>
              <a:ext cx="932" cy="46185"/>
            </a:xfrm>
            <a:custGeom>
              <a:avLst/>
              <a:pathLst>
                <a:path w="932" h="46185">
                  <a:moveTo>
                    <a:pt x="0" y="0"/>
                  </a:moveTo>
                  <a:lnTo>
                    <a:pt x="932" y="46185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744037" y="3914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742940" y="3830333"/>
              <a:ext cx="164" cy="38115"/>
            </a:xfrm>
            <a:custGeom>
              <a:avLst/>
              <a:pathLst>
                <a:path w="164" h="38115">
                  <a:moveTo>
                    <a:pt x="164" y="38115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742940" y="3830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675615" y="3868448"/>
              <a:ext cx="67488" cy="43797"/>
            </a:xfrm>
            <a:custGeom>
              <a:avLst/>
              <a:pathLst>
                <a:path w="67488" h="43797">
                  <a:moveTo>
                    <a:pt x="67488" y="0"/>
                  </a:moveTo>
                  <a:lnTo>
                    <a:pt x="0" y="43797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675615" y="39122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EED5B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908459" y="4191999"/>
              <a:ext cx="231710" cy="119116"/>
            </a:xfrm>
            <a:custGeom>
              <a:avLst/>
              <a:pathLst>
                <a:path w="231710" h="119116">
                  <a:moveTo>
                    <a:pt x="0" y="119116"/>
                  </a:moveTo>
                  <a:lnTo>
                    <a:pt x="23171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6140170" y="41919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908459" y="4311115"/>
              <a:ext cx="82750" cy="125082"/>
            </a:xfrm>
            <a:custGeom>
              <a:avLst/>
              <a:pathLst>
                <a:path w="82750" h="125082">
                  <a:moveTo>
                    <a:pt x="0" y="0"/>
                  </a:moveTo>
                  <a:lnTo>
                    <a:pt x="82750" y="125082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991210" y="44361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908459" y="4311115"/>
              <a:ext cx="60263" cy="149000"/>
            </a:xfrm>
            <a:custGeom>
              <a:avLst/>
              <a:pathLst>
                <a:path w="60263" h="149000">
                  <a:moveTo>
                    <a:pt x="0" y="0"/>
                  </a:moveTo>
                  <a:lnTo>
                    <a:pt x="60263" y="14900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968722" y="44601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810070" y="4241464"/>
              <a:ext cx="98389" cy="69651"/>
            </a:xfrm>
            <a:custGeom>
              <a:avLst/>
              <a:pathLst>
                <a:path w="98389" h="69651">
                  <a:moveTo>
                    <a:pt x="98389" y="69651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810070" y="42414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709286" y="4264164"/>
              <a:ext cx="199173" cy="46950"/>
            </a:xfrm>
            <a:custGeom>
              <a:avLst/>
              <a:pathLst>
                <a:path w="199173" h="46950">
                  <a:moveTo>
                    <a:pt x="199173" y="46950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709286" y="42641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5F9E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604493" y="4115627"/>
              <a:ext cx="260518" cy="200460"/>
            </a:xfrm>
            <a:custGeom>
              <a:avLst/>
              <a:pathLst>
                <a:path w="260518" h="200460">
                  <a:moveTo>
                    <a:pt x="0" y="200460"/>
                  </a:moveTo>
                  <a:lnTo>
                    <a:pt x="260518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865011" y="4115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375915" y="4316088"/>
              <a:ext cx="228578" cy="45562"/>
            </a:xfrm>
            <a:custGeom>
              <a:avLst/>
              <a:pathLst>
                <a:path w="228578" h="45562">
                  <a:moveTo>
                    <a:pt x="228578" y="0"/>
                  </a:moveTo>
                  <a:lnTo>
                    <a:pt x="0" y="45562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375915" y="4361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474192" y="4316088"/>
              <a:ext cx="130300" cy="99083"/>
            </a:xfrm>
            <a:custGeom>
              <a:avLst/>
              <a:pathLst>
                <a:path w="130300" h="99083">
                  <a:moveTo>
                    <a:pt x="130300" y="0"/>
                  </a:moveTo>
                  <a:lnTo>
                    <a:pt x="0" y="99083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474192" y="44151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594765" y="4316088"/>
              <a:ext cx="9728" cy="50742"/>
            </a:xfrm>
            <a:custGeom>
              <a:avLst/>
              <a:pathLst>
                <a:path w="9728" h="50742">
                  <a:moveTo>
                    <a:pt x="9728" y="0"/>
                  </a:moveTo>
                  <a:lnTo>
                    <a:pt x="0" y="50742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594765" y="436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04493" y="4216971"/>
              <a:ext cx="124552" cy="99116"/>
            </a:xfrm>
            <a:custGeom>
              <a:avLst/>
              <a:pathLst>
                <a:path w="124552" h="99116">
                  <a:moveTo>
                    <a:pt x="0" y="99116"/>
                  </a:moveTo>
                  <a:lnTo>
                    <a:pt x="124552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29045" y="4216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6495E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683636" y="4182499"/>
              <a:ext cx="148002" cy="17609"/>
            </a:xfrm>
            <a:custGeom>
              <a:avLst/>
              <a:pathLst>
                <a:path w="148002" h="17609">
                  <a:moveTo>
                    <a:pt x="148002" y="17609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683636" y="41824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831639" y="4200108"/>
              <a:ext cx="159570" cy="236088"/>
            </a:xfrm>
            <a:custGeom>
              <a:avLst/>
              <a:pathLst>
                <a:path w="159570" h="236088">
                  <a:moveTo>
                    <a:pt x="0" y="0"/>
                  </a:moveTo>
                  <a:lnTo>
                    <a:pt x="159570" y="236088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991210" y="44361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831639" y="3918890"/>
              <a:ext cx="33610" cy="281218"/>
            </a:xfrm>
            <a:custGeom>
              <a:avLst/>
              <a:pathLst>
                <a:path w="33610" h="281218">
                  <a:moveTo>
                    <a:pt x="0" y="281218"/>
                  </a:moveTo>
                  <a:lnTo>
                    <a:pt x="3361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865250" y="39188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831639" y="4200108"/>
              <a:ext cx="44457" cy="125162"/>
            </a:xfrm>
            <a:custGeom>
              <a:avLst/>
              <a:pathLst>
                <a:path w="44457" h="125162">
                  <a:moveTo>
                    <a:pt x="0" y="0"/>
                  </a:moveTo>
                  <a:lnTo>
                    <a:pt x="44457" y="125162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876097" y="43252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712598" y="4200108"/>
              <a:ext cx="119041" cy="21345"/>
            </a:xfrm>
            <a:custGeom>
              <a:avLst/>
              <a:pathLst>
                <a:path w="119041" h="21345">
                  <a:moveTo>
                    <a:pt x="119041" y="0"/>
                  </a:moveTo>
                  <a:lnTo>
                    <a:pt x="0" y="21345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712598" y="4221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AFF7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674410" y="4285586"/>
              <a:ext cx="11326" cy="86812"/>
            </a:xfrm>
            <a:custGeom>
              <a:avLst/>
              <a:pathLst>
                <a:path w="11326" h="86812">
                  <a:moveTo>
                    <a:pt x="0" y="86812"/>
                  </a:moveTo>
                  <a:lnTo>
                    <a:pt x="11326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685736" y="42855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674410" y="4372399"/>
              <a:ext cx="54353" cy="342676"/>
            </a:xfrm>
            <a:custGeom>
              <a:avLst/>
              <a:pathLst>
                <a:path w="54353" h="342676">
                  <a:moveTo>
                    <a:pt x="0" y="0"/>
                  </a:moveTo>
                  <a:lnTo>
                    <a:pt x="54353" y="342676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728764" y="47150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674410" y="4372399"/>
              <a:ext cx="36041" cy="72897"/>
            </a:xfrm>
            <a:custGeom>
              <a:avLst/>
              <a:pathLst>
                <a:path w="36041" h="72897">
                  <a:moveTo>
                    <a:pt x="0" y="0"/>
                  </a:moveTo>
                  <a:lnTo>
                    <a:pt x="36041" y="72897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710451" y="4445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614304" y="4319941"/>
              <a:ext cx="60105" cy="52458"/>
            </a:xfrm>
            <a:custGeom>
              <a:avLst/>
              <a:pathLst>
                <a:path w="60105" h="52458">
                  <a:moveTo>
                    <a:pt x="60105" y="52458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4304" y="43199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674410" y="4209335"/>
              <a:ext cx="29506" cy="163063"/>
            </a:xfrm>
            <a:custGeom>
              <a:avLst/>
              <a:pathLst>
                <a:path w="29506" h="163063">
                  <a:moveTo>
                    <a:pt x="0" y="163063"/>
                  </a:moveTo>
                  <a:lnTo>
                    <a:pt x="29506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703916" y="42093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9BCD9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589502" y="2486693"/>
              <a:ext cx="141594" cy="32029"/>
            </a:xfrm>
            <a:custGeom>
              <a:avLst/>
              <a:pathLst>
                <a:path w="141594" h="32029">
                  <a:moveTo>
                    <a:pt x="141594" y="0"/>
                  </a:moveTo>
                  <a:lnTo>
                    <a:pt x="0" y="32029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589502" y="25187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707902" y="2486693"/>
              <a:ext cx="23194" cy="193241"/>
            </a:xfrm>
            <a:custGeom>
              <a:avLst/>
              <a:pathLst>
                <a:path w="23194" h="193241">
                  <a:moveTo>
                    <a:pt x="23194" y="0"/>
                  </a:moveTo>
                  <a:lnTo>
                    <a:pt x="0" y="193241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07902" y="26799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731097" y="2407193"/>
              <a:ext cx="52353" cy="79499"/>
            </a:xfrm>
            <a:custGeom>
              <a:avLst/>
              <a:pathLst>
                <a:path w="52353" h="79499">
                  <a:moveTo>
                    <a:pt x="0" y="79499"/>
                  </a:moveTo>
                  <a:lnTo>
                    <a:pt x="52353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83451" y="2407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31097" y="2486693"/>
              <a:ext cx="36195" cy="356343"/>
            </a:xfrm>
            <a:custGeom>
              <a:avLst/>
              <a:pathLst>
                <a:path w="36195" h="356343">
                  <a:moveTo>
                    <a:pt x="0" y="0"/>
                  </a:moveTo>
                  <a:lnTo>
                    <a:pt x="36195" y="356343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67293" y="28430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104E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6188610" y="5215507"/>
              <a:ext cx="109338" cy="12599"/>
            </a:xfrm>
            <a:custGeom>
              <a:avLst/>
              <a:pathLst>
                <a:path w="109338" h="12599">
                  <a:moveTo>
                    <a:pt x="0" y="12599"/>
                  </a:moveTo>
                  <a:lnTo>
                    <a:pt x="109338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6297948" y="52155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58954" y="5228107"/>
              <a:ext cx="229655" cy="158246"/>
            </a:xfrm>
            <a:custGeom>
              <a:avLst/>
              <a:pathLst>
                <a:path w="229655" h="158246">
                  <a:moveTo>
                    <a:pt x="229655" y="0"/>
                  </a:moveTo>
                  <a:lnTo>
                    <a:pt x="0" y="158246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958954" y="53863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6115929" y="5109142"/>
              <a:ext cx="72681" cy="118964"/>
            </a:xfrm>
            <a:custGeom>
              <a:avLst/>
              <a:pathLst>
                <a:path w="72681" h="118964">
                  <a:moveTo>
                    <a:pt x="72681" y="118964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115929" y="51091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188610" y="5228107"/>
              <a:ext cx="32368" cy="46299"/>
            </a:xfrm>
            <a:custGeom>
              <a:avLst/>
              <a:pathLst>
                <a:path w="32368" h="46299">
                  <a:moveTo>
                    <a:pt x="0" y="0"/>
                  </a:moveTo>
                  <a:lnTo>
                    <a:pt x="32368" y="46299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6220979" y="52744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6188610" y="5214180"/>
              <a:ext cx="97910" cy="13926"/>
            </a:xfrm>
            <a:custGeom>
              <a:avLst/>
              <a:pathLst>
                <a:path w="97910" h="13926">
                  <a:moveTo>
                    <a:pt x="0" y="13926"/>
                  </a:moveTo>
                  <a:lnTo>
                    <a:pt x="9791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6286520" y="52141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E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6078034" y="4932194"/>
              <a:ext cx="48270" cy="242021"/>
            </a:xfrm>
            <a:custGeom>
              <a:avLst/>
              <a:pathLst>
                <a:path w="48270" h="242021">
                  <a:moveTo>
                    <a:pt x="48270" y="0"/>
                  </a:moveTo>
                  <a:lnTo>
                    <a:pt x="0" y="242021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6078034" y="51742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6108032" y="4932194"/>
              <a:ext cx="18272" cy="357943"/>
            </a:xfrm>
            <a:custGeom>
              <a:avLst/>
              <a:pathLst>
                <a:path w="18272" h="357943">
                  <a:moveTo>
                    <a:pt x="18272" y="0"/>
                  </a:moveTo>
                  <a:lnTo>
                    <a:pt x="0" y="357943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6108032" y="5290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6117746" y="4932194"/>
              <a:ext cx="8558" cy="50426"/>
            </a:xfrm>
            <a:custGeom>
              <a:avLst/>
              <a:pathLst>
                <a:path w="8558" h="50426">
                  <a:moveTo>
                    <a:pt x="8558" y="0"/>
                  </a:moveTo>
                  <a:lnTo>
                    <a:pt x="0" y="50426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6117746" y="49826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6126305" y="4736628"/>
              <a:ext cx="46418" cy="195565"/>
            </a:xfrm>
            <a:custGeom>
              <a:avLst/>
              <a:pathLst>
                <a:path w="46418" h="195565">
                  <a:moveTo>
                    <a:pt x="0" y="195565"/>
                  </a:moveTo>
                  <a:lnTo>
                    <a:pt x="46418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6172724" y="4736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6097657" y="4763836"/>
              <a:ext cx="28647" cy="168357"/>
            </a:xfrm>
            <a:custGeom>
              <a:avLst/>
              <a:pathLst>
                <a:path w="28647" h="168357">
                  <a:moveTo>
                    <a:pt x="28647" y="168357"/>
                  </a:move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6097657" y="4763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CDC67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04479" y="424116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353292" y="433902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640420" y="423458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643376" y="421186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15494" y="419673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7A37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661254" y="415732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525038" y="451686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331349" y="411739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167553" y="421303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89825" y="406998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CD3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049148" y="430223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6029550" y="417586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948286" y="397310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085919" y="443937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6141811" y="502836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AFF9A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306171" y="410108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612204" y="409704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5550839" y="447050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076050" y="415990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671723" y="389279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DDA0D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6162166" y="52840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769995" y="530303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801331" y="506206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194041" y="526806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6259013" y="517885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4169E1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518460" y="327434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766135" y="292783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731185" y="329762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5716912" y="339481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15306" y="306829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7942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608007" y="239712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A54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5597041" y="286342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A54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644124" y="242892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A54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5636667" y="282558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A54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576382" y="364729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705477" y="38041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5578075" y="320809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539452" y="353455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370985" y="324677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FF3E96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934025" y="404116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483537" y="351160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721414" y="389201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720316" y="380771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652992" y="388962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EED5B7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6117547" y="416937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968587" y="441357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946099" y="44374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787447" y="421884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686662" y="424154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5F9EA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842388" y="409300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353292" y="433902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451569" y="439254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72141" y="434420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06422" y="419434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6495E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661013" y="4159876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968587" y="441357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842626" y="389626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5853474" y="4302648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689975" y="4198831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AFF7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663113" y="426296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706141" y="469245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687828" y="442267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91681" y="429731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681293" y="418671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9BCD9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566879" y="249610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104E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5685279" y="265731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104E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760828" y="238457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104E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5744670" y="282041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104E8B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6275325" y="519288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936331" y="5363730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093306" y="5086519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6198356" y="525178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6263897" y="519155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00EE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6055411" y="5151592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6085409" y="5267514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6095123" y="4959997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6150101" y="4714005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6075034" y="4741213"/>
              <a:ext cx="45246" cy="45246"/>
            </a:xfrm>
            <a:custGeom>
              <a:avLst/>
              <a:pathLst>
                <a:path w="45246" h="45246">
                  <a:moveTo>
                    <a:pt x="22623" y="45246"/>
                  </a:moveTo>
                  <a:lnTo>
                    <a:pt x="45246" y="22623"/>
                  </a:lnTo>
                  <a:lnTo>
                    <a:pt x="22623" y="0"/>
                  </a:lnTo>
                  <a:lnTo>
                    <a:pt x="0" y="22623"/>
                  </a:lnTo>
                  <a:lnTo>
                    <a:pt x="22623" y="45246"/>
                  </a:lnTo>
                </a:path>
              </a:pathLst>
            </a:custGeom>
            <a:ln w="9000" cap="rnd">
              <a:solidFill>
                <a:srgbClr val="CDC673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727102" y="4263785"/>
              <a:ext cx="108522" cy="81437"/>
            </a:xfrm>
            <a:custGeom>
              <a:avLst/>
              <a:pathLst>
                <a:path w="108522" h="81437">
                  <a:moveTo>
                    <a:pt x="108522" y="8143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4" name="tx293"/>
            <p:cNvSpPr/>
            <p:nvPr/>
          </p:nvSpPr>
          <p:spPr>
            <a:xfrm>
              <a:off x="3858485" y="4324249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274264" y="4417778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3616624" y="4309002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3647471" y="4128519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087313" y="4115230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7A378B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3573167" y="4229519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4585162" y="4427070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4409745" y="4073612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4246997" y="4141464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3954591" y="3991258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CD32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5969249" y="4374443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5972884" y="4085239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5889967" y="3894673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6144661" y="4510813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6056912" y="5090541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AFF9A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5376901" y="4016264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5681330" y="4002565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5636041" y="4388051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5148266" y="4064307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5740988" y="3803145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DDA0DD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4" name="pl313"/>
            <p:cNvSpPr/>
            <p:nvPr/>
          </p:nvSpPr>
          <p:spPr>
            <a:xfrm>
              <a:off x="6130462" y="5306715"/>
              <a:ext cx="54327" cy="81541"/>
            </a:xfrm>
            <a:custGeom>
              <a:avLst/>
              <a:pathLst>
                <a:path w="54327" h="81541">
                  <a:moveTo>
                    <a:pt x="0" y="81541"/>
                  </a:moveTo>
                  <a:lnTo>
                    <a:pt x="543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5" name="tx314"/>
            <p:cNvSpPr/>
            <p:nvPr/>
          </p:nvSpPr>
          <p:spPr>
            <a:xfrm>
              <a:off x="6056777" y="5376047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5840924" y="5205914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5884150" y="4998269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322963" y="5263700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9" name="pl318"/>
            <p:cNvSpPr/>
            <p:nvPr/>
          </p:nvSpPr>
          <p:spPr>
            <a:xfrm>
              <a:off x="6281636" y="5084532"/>
              <a:ext cx="71577" cy="116944"/>
            </a:xfrm>
            <a:custGeom>
              <a:avLst/>
              <a:pathLst>
                <a:path w="71577" h="116944">
                  <a:moveTo>
                    <a:pt x="71577" y="0"/>
                  </a:moveTo>
                  <a:lnTo>
                    <a:pt x="0" y="1169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0" name="tx319"/>
            <p:cNvSpPr/>
            <p:nvPr/>
          </p:nvSpPr>
          <p:spPr>
            <a:xfrm>
              <a:off x="6376074" y="5043834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4169E1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5583038" y="3178538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5689538" y="3008188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783211" y="3208908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814578" y="3364870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132693" y="3145237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7942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552035" y="2296741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A54F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550659" y="2970347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A54F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722359" y="2506696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A54F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702254" y="2728299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A54F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647370" y="3716368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784043" y="3874403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519952" y="3294856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465762" y="3445889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355919" y="3162413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FF3E96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857210" y="4126232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402603" y="3587437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810041" y="3967350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796823" y="3732350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5575056" y="3960805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EED5B7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6190600" y="4076836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6044575" y="4356739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5899525" y="4511282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5867566" y="4143864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5607183" y="4307853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5F9EA0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3913732" y="4015475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270990" y="4257662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3399977" y="4450903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3549516" y="4425352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3643216" y="4268311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6495ED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5583084" y="4102619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6037923" y="4486600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5931183" y="3808676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5944259" y="4316301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5761469" y="4266859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AFF70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732744" y="4328707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615137" y="4761831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762606" y="4486071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504276" y="4340022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656620" y="4089622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9BCD9B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5637357" y="2408200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104E8B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5730156" y="2573343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104E8B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5855611" y="2421761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104E8B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5839226" y="2745731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104E8B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64" name="pl363"/>
            <p:cNvSpPr/>
            <p:nvPr/>
          </p:nvSpPr>
          <p:spPr>
            <a:xfrm>
              <a:off x="6297948" y="5137103"/>
              <a:ext cx="79561" cy="78404"/>
            </a:xfrm>
            <a:custGeom>
              <a:avLst/>
              <a:pathLst>
                <a:path w="79561" h="78404">
                  <a:moveTo>
                    <a:pt x="79561" y="0"/>
                  </a:moveTo>
                  <a:lnTo>
                    <a:pt x="0" y="784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5" name="tx364"/>
            <p:cNvSpPr/>
            <p:nvPr/>
          </p:nvSpPr>
          <p:spPr>
            <a:xfrm>
              <a:off x="6365287" y="5057688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5861551" y="5279741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6162376" y="5004678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68" name="pl367"/>
            <p:cNvSpPr/>
            <p:nvPr/>
          </p:nvSpPr>
          <p:spPr>
            <a:xfrm>
              <a:off x="6106814" y="5274406"/>
              <a:ext cx="114164" cy="113445"/>
            </a:xfrm>
            <a:custGeom>
              <a:avLst/>
              <a:pathLst>
                <a:path w="114164" h="113445">
                  <a:moveTo>
                    <a:pt x="0" y="113445"/>
                  </a:moveTo>
                  <a:lnTo>
                    <a:pt x="1141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9" name="tx368"/>
            <p:cNvSpPr/>
            <p:nvPr/>
          </p:nvSpPr>
          <p:spPr>
            <a:xfrm>
              <a:off x="6074665" y="5410712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70" name="pl369"/>
            <p:cNvSpPr/>
            <p:nvPr/>
          </p:nvSpPr>
          <p:spPr>
            <a:xfrm>
              <a:off x="6272725" y="5214180"/>
              <a:ext cx="13794" cy="100427"/>
            </a:xfrm>
            <a:custGeom>
              <a:avLst/>
              <a:pathLst>
                <a:path w="13794" h="100427">
                  <a:moveTo>
                    <a:pt x="0" y="100427"/>
                  </a:moveTo>
                  <a:lnTo>
                    <a:pt x="137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1" name="tx370"/>
            <p:cNvSpPr/>
            <p:nvPr/>
          </p:nvSpPr>
          <p:spPr>
            <a:xfrm>
              <a:off x="6245061" y="5337468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00EE00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5978815" y="5072483"/>
              <a:ext cx="50824" cy="56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5994837" y="5343810"/>
              <a:ext cx="50824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6172877" y="4903467"/>
              <a:ext cx="21170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6222871" y="4643362"/>
              <a:ext cx="46545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6000938" y="4814699"/>
              <a:ext cx="55029" cy="54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b="1">
                  <a:solidFill>
                    <a:srgbClr val="CDC673">
                      <a:alpha val="70196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727784" y="496928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765847" y="4040685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765847" y="311208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765847" y="218348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1" name="pl380"/>
            <p:cNvSpPr/>
            <p:nvPr/>
          </p:nvSpPr>
          <p:spPr>
            <a:xfrm>
              <a:off x="2952575" y="5011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952575" y="4083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952575" y="3154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952575" y="2226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994987" y="57130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155735" y="57130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316484" y="57130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6477232" y="57130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8"/>
            <p:cNvSpPr/>
            <p:nvPr/>
          </p:nvSpPr>
          <p:spPr>
            <a:xfrm>
              <a:off x="2864725" y="5773931"/>
              <a:ext cx="260523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4025474" y="5773931"/>
              <a:ext cx="260523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5205253" y="5773931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6366002" y="5773931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4529062" y="5922430"/>
              <a:ext cx="512415" cy="101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 1</a:t>
              </a:r>
            </a:p>
          </p:txBody>
        </p:sp>
        <p:sp>
          <p:nvSpPr>
            <p:cNvPr id="394" name="tx393"/>
            <p:cNvSpPr/>
            <p:nvPr/>
          </p:nvSpPr>
          <p:spPr>
            <a:xfrm rot="-5400000">
              <a:off x="2353637" y="3750441"/>
              <a:ext cx="512415" cy="101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 2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987370" y="1635062"/>
              <a:ext cx="1568933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Spices: Compromise.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herve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2018-07-10T23:08:20Z</dcterms:modified>
  <cp:category/>
</cp:coreProperties>
</file>