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5 Cultures and 16 Spices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d1.partialFS.map.byProducts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493350" y="1600200"/>
              <a:ext cx="415729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85015" y="1891450"/>
              <a:ext cx="3596044" cy="3823553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85015" y="5478148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85015" y="4549486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85015" y="3620824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85015" y="2692163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573047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33874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894702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985015" y="5013817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85015" y="4085155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85015" y="3156494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985015" y="2227832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92633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153461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14288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475115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85015" y="4085155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314288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655023" y="4219960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106773" y="4179605"/>
              <a:ext cx="76753" cy="76753"/>
            </a:xfrm>
            <a:prstGeom prst="ellipse">
              <a:avLst/>
            </a:prstGeom>
            <a:solidFill>
              <a:srgbClr val="9ACD32">
                <a:alpha val="50196"/>
              </a:srgbClr>
            </a:solidFill>
            <a:ln w="9000" cap="rnd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030036" y="4342571"/>
              <a:ext cx="76753" cy="76753"/>
            </a:xfrm>
            <a:prstGeom prst="ellipse">
              <a:avLst/>
            </a:prstGeom>
            <a:solidFill>
              <a:srgbClr val="9AFF9A">
                <a:alpha val="50196"/>
              </a:srgbClr>
            </a:solidFill>
            <a:ln w="9000" cap="rnd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353060" y="4168211"/>
              <a:ext cx="76753" cy="76753"/>
            </a:xfrm>
            <a:prstGeom prst="ellipse">
              <a:avLst/>
            </a:prstGeom>
            <a:solidFill>
              <a:srgbClr val="DDA0DD">
                <a:alpha val="50196"/>
              </a:srgbClr>
            </a:solidFill>
            <a:ln w="9000" cap="rnd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037984" y="5197807"/>
              <a:ext cx="76753" cy="76753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605391" y="3241153"/>
              <a:ext cx="76753" cy="76753"/>
            </a:xfrm>
            <a:prstGeom prst="ellipse">
              <a:avLst/>
            </a:prstGeom>
            <a:solidFill>
              <a:srgbClr val="EE7942">
                <a:alpha val="50196"/>
              </a:srgbClr>
            </a:solidFill>
            <a:ln w="9000" cap="rnd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611240" y="2528186"/>
              <a:ext cx="76753" cy="76753"/>
            </a:xfrm>
            <a:prstGeom prst="ellipse">
              <a:avLst/>
            </a:prstGeom>
            <a:solidFill>
              <a:srgbClr val="FFA54F">
                <a:alpha val="50196"/>
              </a:srgbClr>
            </a:solidFill>
            <a:ln w="9000" cap="rnd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31519" y="3448309"/>
              <a:ext cx="76753" cy="76753"/>
            </a:xfrm>
            <a:prstGeom prst="ellipse">
              <a:avLst/>
            </a:prstGeom>
            <a:solidFill>
              <a:srgbClr val="FF3E96">
                <a:alpha val="50196"/>
              </a:srgbClr>
            </a:solidFill>
            <a:ln w="9000" cap="rnd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702561" y="3831863"/>
              <a:ext cx="76753" cy="76753"/>
            </a:xfrm>
            <a:prstGeom prst="ellipse">
              <a:avLst/>
            </a:prstGeom>
            <a:solidFill>
              <a:srgbClr val="EED5B7">
                <a:alpha val="50196"/>
              </a:srgbClr>
            </a:solidFill>
            <a:ln w="9000" cap="rnd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867927" y="4274560"/>
              <a:ext cx="76753" cy="76753"/>
            </a:xfrm>
            <a:prstGeom prst="ellipse">
              <a:avLst/>
            </a:prstGeom>
            <a:solidFill>
              <a:srgbClr val="5F9EA0">
                <a:alpha val="50196"/>
              </a:srgbClr>
            </a:solidFill>
            <a:ln w="9000" cap="rnd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63804" y="4279534"/>
              <a:ext cx="76753" cy="76753"/>
            </a:xfrm>
            <a:prstGeom prst="ellipse">
              <a:avLst/>
            </a:prstGeom>
            <a:solidFill>
              <a:srgbClr val="6495ED">
                <a:alpha val="50196"/>
              </a:srgbClr>
            </a:solidFill>
            <a:ln w="9000" cap="rnd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91102" y="4163546"/>
              <a:ext cx="76753" cy="76753"/>
            </a:xfrm>
            <a:prstGeom prst="ellipse">
              <a:avLst/>
            </a:prstGeom>
            <a:solidFill>
              <a:srgbClr val="CAFF70">
                <a:alpha val="50196"/>
              </a:srgbClr>
            </a:solidFill>
            <a:ln w="9000" cap="rnd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633726" y="4335848"/>
              <a:ext cx="76753" cy="76753"/>
            </a:xfrm>
            <a:prstGeom prst="ellipse">
              <a:avLst/>
            </a:prstGeom>
            <a:solidFill>
              <a:srgbClr val="9BCD9B">
                <a:alpha val="50196"/>
              </a:srgbClr>
            </a:solidFill>
            <a:ln w="9000" cap="rnd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690553" y="2450014"/>
              <a:ext cx="76753" cy="76753"/>
            </a:xfrm>
            <a:prstGeom prst="ellipse">
              <a:avLst/>
            </a:prstGeom>
            <a:solidFill>
              <a:srgbClr val="104E8B">
                <a:alpha val="50196"/>
              </a:srgbClr>
            </a:solidFill>
            <a:ln w="9000" cap="rnd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148097" y="5191615"/>
              <a:ext cx="76753" cy="76753"/>
            </a:xfrm>
            <a:prstGeom prst="ellipse">
              <a:avLst/>
            </a:prstGeom>
            <a:solidFill>
              <a:srgbClr val="00EE00">
                <a:alpha val="50196"/>
              </a:srgbClr>
            </a:solidFill>
            <a:ln w="9000" cap="rnd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085788" y="4895681"/>
              <a:ext cx="76753" cy="76753"/>
            </a:xfrm>
            <a:prstGeom prst="ellipse">
              <a:avLst/>
            </a:prstGeom>
            <a:solidFill>
              <a:srgbClr val="CDC673">
                <a:alpha val="50196"/>
              </a:srgbClr>
            </a:solidFill>
            <a:ln w="9000" cap="rnd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693400" y="4125636"/>
              <a:ext cx="111495" cy="132700"/>
            </a:xfrm>
            <a:custGeom>
              <a:avLst/>
              <a:pathLst>
                <a:path w="111495" h="132700">
                  <a:moveTo>
                    <a:pt x="111495" y="0"/>
                  </a:moveTo>
                  <a:lnTo>
                    <a:pt x="0" y="132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3660400" y="3997618"/>
              <a:ext cx="56228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Tumeric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190626" y="4191384"/>
              <a:ext cx="35330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CD32">
                      <a:alpha val="100000"/>
                    </a:srgbClr>
                  </a:solidFill>
                  <a:latin typeface="Arial"/>
                  <a:cs typeface="Arial"/>
                </a:rPr>
                <a:t>Chilli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892384" y="4398838"/>
              <a:ext cx="538002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FF9A">
                      <a:alpha val="100000"/>
                    </a:srgbClr>
                  </a:solidFill>
                  <a:latin typeface="Arial"/>
                  <a:cs typeface="Arial"/>
                </a:rPr>
                <a:t>Nutmeg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739748" y="4053606"/>
              <a:ext cx="738932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DDA0DD">
                      <a:alpha val="100000"/>
                    </a:srgbClr>
                  </a:solidFill>
                  <a:latin typeface="Arial"/>
                  <a:cs typeface="Arial"/>
                </a:rPr>
                <a:t>Corriander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738716" y="5253890"/>
              <a:ext cx="490010" cy="131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169E1">
                      <a:alpha val="100000"/>
                    </a:srgbClr>
                  </a:solidFill>
                  <a:latin typeface="Arial"/>
                  <a:cs typeface="Arial"/>
                </a:rPr>
                <a:t>Pepper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314757" y="3322434"/>
              <a:ext cx="473989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Cloves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203980" y="2609465"/>
              <a:ext cx="706608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Cinnamon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811231" y="3528715"/>
              <a:ext cx="714936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3E96">
                      <a:alpha val="100000"/>
                    </a:srgbClr>
                  </a:solidFill>
                  <a:latin typeface="Arial"/>
                  <a:cs typeface="Arial"/>
                </a:rPr>
                <a:t>Star Anise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617366" y="3717630"/>
              <a:ext cx="755023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Cardamom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880900" y="4132096"/>
              <a:ext cx="465802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F9EA0">
                      <a:alpha val="100000"/>
                    </a:srgbClr>
                  </a:solidFill>
                  <a:latin typeface="Arial"/>
                  <a:cs typeface="Arial"/>
                </a:rPr>
                <a:t>Ginger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030735" y="4165006"/>
              <a:ext cx="53793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ChiTum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5829479" y="4095172"/>
              <a:ext cx="25514" cy="106750"/>
            </a:xfrm>
            <a:custGeom>
              <a:avLst/>
              <a:pathLst>
                <a:path w="25514" h="106750">
                  <a:moveTo>
                    <a:pt x="25514" y="0"/>
                  </a:moveTo>
                  <a:lnTo>
                    <a:pt x="0" y="1067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570766" y="3965318"/>
              <a:ext cx="57018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GinCard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370488" y="4416841"/>
              <a:ext cx="786853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ChiCorTum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24073" y="2333554"/>
              <a:ext cx="794969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104E8B">
                      <a:alpha val="100000"/>
                    </a:srgbClr>
                  </a:solidFill>
                  <a:latin typeface="Arial"/>
                  <a:cs typeface="Arial"/>
                </a:rPr>
                <a:t>CinCloCard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027631" y="5048679"/>
              <a:ext cx="505890" cy="131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EE00">
                      <a:alpha val="100000"/>
                    </a:srgbClr>
                  </a:solidFill>
                  <a:latin typeface="Arial"/>
                  <a:cs typeface="Arial"/>
                </a:rPr>
                <a:t>PepNut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776877" y="4751217"/>
              <a:ext cx="50596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GinPep</a:t>
              </a:r>
            </a:p>
          </p:txBody>
        </p:sp>
        <p:sp>
          <p:nvSpPr>
            <p:cNvPr id="58" name="pl57"/>
            <p:cNvSpPr/>
            <p:nvPr/>
          </p:nvSpPr>
          <p:spPr>
            <a:xfrm>
              <a:off x="3693400" y="4258336"/>
              <a:ext cx="31398" cy="7267"/>
            </a:xfrm>
            <a:custGeom>
              <a:avLst/>
              <a:pathLst>
                <a:path w="31398" h="7267">
                  <a:moveTo>
                    <a:pt x="0" y="0"/>
                  </a:moveTo>
                  <a:lnTo>
                    <a:pt x="31398" y="7267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24798" y="42656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73587" y="4258336"/>
              <a:ext cx="319812" cy="105139"/>
            </a:xfrm>
            <a:custGeom>
              <a:avLst/>
              <a:pathLst>
                <a:path w="319812" h="105139">
                  <a:moveTo>
                    <a:pt x="319812" y="0"/>
                  </a:moveTo>
                  <a:lnTo>
                    <a:pt x="0" y="105139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373587" y="43634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660735" y="4258336"/>
              <a:ext cx="32664" cy="686"/>
            </a:xfrm>
            <a:custGeom>
              <a:avLst/>
              <a:pathLst>
                <a:path w="32664" h="686">
                  <a:moveTo>
                    <a:pt x="32664" y="0"/>
                  </a:moveTo>
                  <a:lnTo>
                    <a:pt x="0" y="686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660735" y="42590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63691" y="4236309"/>
              <a:ext cx="29709" cy="22027"/>
            </a:xfrm>
            <a:custGeom>
              <a:avLst/>
              <a:pathLst>
                <a:path w="29709" h="22027">
                  <a:moveTo>
                    <a:pt x="29709" y="2202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663691" y="42363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693400" y="4221170"/>
              <a:ext cx="342434" cy="37166"/>
            </a:xfrm>
            <a:custGeom>
              <a:avLst/>
              <a:pathLst>
                <a:path w="342434" h="37166">
                  <a:moveTo>
                    <a:pt x="0" y="37166"/>
                  </a:moveTo>
                  <a:lnTo>
                    <a:pt x="342434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35834" y="42211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81570" y="4181764"/>
              <a:ext cx="463579" cy="36217"/>
            </a:xfrm>
            <a:custGeom>
              <a:avLst/>
              <a:pathLst>
                <a:path w="463579" h="36217">
                  <a:moveTo>
                    <a:pt x="463579" y="3621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681570" y="41817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145150" y="4217981"/>
              <a:ext cx="400263" cy="323347"/>
            </a:xfrm>
            <a:custGeom>
              <a:avLst/>
              <a:pathLst>
                <a:path w="400263" h="323347">
                  <a:moveTo>
                    <a:pt x="0" y="0"/>
                  </a:moveTo>
                  <a:lnTo>
                    <a:pt x="400263" y="323347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545413" y="45413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145150" y="4141828"/>
              <a:ext cx="206560" cy="76152"/>
            </a:xfrm>
            <a:custGeom>
              <a:avLst/>
              <a:pathLst>
                <a:path w="206560" h="76152">
                  <a:moveTo>
                    <a:pt x="0" y="76152"/>
                  </a:moveTo>
                  <a:lnTo>
                    <a:pt x="20656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351711" y="41418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145150" y="4217981"/>
              <a:ext cx="42753" cy="19497"/>
            </a:xfrm>
            <a:custGeom>
              <a:avLst/>
              <a:pathLst>
                <a:path w="42753" h="19497">
                  <a:moveTo>
                    <a:pt x="0" y="0"/>
                  </a:moveTo>
                  <a:lnTo>
                    <a:pt x="42753" y="19497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187904" y="42374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910156" y="4094415"/>
              <a:ext cx="234993" cy="123566"/>
            </a:xfrm>
            <a:custGeom>
              <a:avLst/>
              <a:pathLst>
                <a:path w="234993" h="123566">
                  <a:moveTo>
                    <a:pt x="234993" y="123566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910156" y="40944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068413" y="4326683"/>
              <a:ext cx="1214" cy="54263"/>
            </a:xfrm>
            <a:custGeom>
              <a:avLst/>
              <a:pathLst>
                <a:path w="1214" h="54263">
                  <a:moveTo>
                    <a:pt x="0" y="54263"/>
                  </a:moveTo>
                  <a:lnTo>
                    <a:pt x="1214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069627" y="43266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050027" y="4200305"/>
              <a:ext cx="18385" cy="180642"/>
            </a:xfrm>
            <a:custGeom>
              <a:avLst/>
              <a:pathLst>
                <a:path w="18385" h="180642">
                  <a:moveTo>
                    <a:pt x="18385" y="180642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6050027" y="4200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968758" y="3997527"/>
              <a:ext cx="99654" cy="383420"/>
            </a:xfrm>
            <a:custGeom>
              <a:avLst/>
              <a:pathLst>
                <a:path w="99654" h="383420">
                  <a:moveTo>
                    <a:pt x="99654" y="383420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968758" y="39975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068413" y="4380947"/>
              <a:ext cx="37987" cy="82883"/>
            </a:xfrm>
            <a:custGeom>
              <a:avLst/>
              <a:pathLst>
                <a:path w="37987" h="82883">
                  <a:moveTo>
                    <a:pt x="0" y="0"/>
                  </a:moveTo>
                  <a:lnTo>
                    <a:pt x="37987" y="82883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106400" y="4463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068413" y="4380947"/>
              <a:ext cx="93884" cy="671911"/>
            </a:xfrm>
            <a:custGeom>
              <a:avLst/>
              <a:pathLst>
                <a:path w="93884" h="671911">
                  <a:moveTo>
                    <a:pt x="0" y="0"/>
                  </a:moveTo>
                  <a:lnTo>
                    <a:pt x="93884" y="671911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162297" y="5052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326600" y="4125512"/>
              <a:ext cx="64836" cy="81075"/>
            </a:xfrm>
            <a:custGeom>
              <a:avLst/>
              <a:pathLst>
                <a:path w="64836" h="81075">
                  <a:moveTo>
                    <a:pt x="64836" y="81075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326600" y="41255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391436" y="4121480"/>
              <a:ext cx="241216" cy="85107"/>
            </a:xfrm>
            <a:custGeom>
              <a:avLst/>
              <a:pathLst>
                <a:path w="241216" h="85107">
                  <a:moveTo>
                    <a:pt x="0" y="85107"/>
                  </a:moveTo>
                  <a:lnTo>
                    <a:pt x="241216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632653" y="41214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391436" y="4206588"/>
              <a:ext cx="179847" cy="288376"/>
            </a:xfrm>
            <a:custGeom>
              <a:avLst/>
              <a:pathLst>
                <a:path w="179847" h="288376">
                  <a:moveTo>
                    <a:pt x="0" y="0"/>
                  </a:moveTo>
                  <a:lnTo>
                    <a:pt x="179847" y="288376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571284" y="44949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096463" y="4184337"/>
              <a:ext cx="294973" cy="22251"/>
            </a:xfrm>
            <a:custGeom>
              <a:avLst/>
              <a:pathLst>
                <a:path w="294973" h="22251">
                  <a:moveTo>
                    <a:pt x="294973" y="2225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096463" y="41843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391436" y="3917213"/>
              <a:ext cx="300740" cy="289375"/>
            </a:xfrm>
            <a:custGeom>
              <a:avLst/>
              <a:pathLst>
                <a:path w="300740" h="289375">
                  <a:moveTo>
                    <a:pt x="0" y="289375"/>
                  </a:moveTo>
                  <a:lnTo>
                    <a:pt x="30074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692176" y="39172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076361" y="5236183"/>
              <a:ext cx="106291" cy="72421"/>
            </a:xfrm>
            <a:custGeom>
              <a:avLst/>
              <a:pathLst>
                <a:path w="106291" h="72421">
                  <a:moveTo>
                    <a:pt x="0" y="0"/>
                  </a:moveTo>
                  <a:lnTo>
                    <a:pt x="106291" y="72421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182653" y="53086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790455" y="5236183"/>
              <a:ext cx="285905" cy="91368"/>
            </a:xfrm>
            <a:custGeom>
              <a:avLst/>
              <a:pathLst>
                <a:path w="285905" h="91368">
                  <a:moveTo>
                    <a:pt x="285905" y="0"/>
                  </a:moveTo>
                  <a:lnTo>
                    <a:pt x="0" y="91368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790455" y="53275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821793" y="5086561"/>
              <a:ext cx="254568" cy="149622"/>
            </a:xfrm>
            <a:custGeom>
              <a:avLst/>
              <a:pathLst>
                <a:path w="254568" h="149622">
                  <a:moveTo>
                    <a:pt x="254568" y="149622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821793" y="50865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076361" y="5236183"/>
              <a:ext cx="138168" cy="56397"/>
            </a:xfrm>
            <a:custGeom>
              <a:avLst/>
              <a:pathLst>
                <a:path w="138168" h="56397">
                  <a:moveTo>
                    <a:pt x="0" y="0"/>
                  </a:moveTo>
                  <a:lnTo>
                    <a:pt x="138168" y="56397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214529" y="52925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076361" y="5203360"/>
              <a:ext cx="203145" cy="32823"/>
            </a:xfrm>
            <a:custGeom>
              <a:avLst/>
              <a:pathLst>
                <a:path w="203145" h="32823">
                  <a:moveTo>
                    <a:pt x="0" y="32823"/>
                  </a:moveTo>
                  <a:lnTo>
                    <a:pt x="203145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279506" y="52033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538903" y="3279530"/>
              <a:ext cx="104865" cy="19191"/>
            </a:xfrm>
            <a:custGeom>
              <a:avLst/>
              <a:pathLst>
                <a:path w="104865" h="19191">
                  <a:moveTo>
                    <a:pt x="104865" y="0"/>
                  </a:moveTo>
                  <a:lnTo>
                    <a:pt x="0" y="19191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538903" y="32987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643768" y="2952183"/>
              <a:ext cx="142826" cy="327346"/>
            </a:xfrm>
            <a:custGeom>
              <a:avLst/>
              <a:pathLst>
                <a:path w="142826" h="327346">
                  <a:moveTo>
                    <a:pt x="0" y="327346"/>
                  </a:moveTo>
                  <a:lnTo>
                    <a:pt x="142826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786595" y="29521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643768" y="3279530"/>
              <a:ext cx="107874" cy="42468"/>
            </a:xfrm>
            <a:custGeom>
              <a:avLst/>
              <a:pathLst>
                <a:path w="107874" h="42468">
                  <a:moveTo>
                    <a:pt x="0" y="0"/>
                  </a:moveTo>
                  <a:lnTo>
                    <a:pt x="107874" y="42468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751642" y="33219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643768" y="3279530"/>
              <a:ext cx="93600" cy="139664"/>
            </a:xfrm>
            <a:custGeom>
              <a:avLst/>
              <a:pathLst>
                <a:path w="93600" h="139664">
                  <a:moveTo>
                    <a:pt x="0" y="0"/>
                  </a:moveTo>
                  <a:lnTo>
                    <a:pt x="93600" y="139664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737368" y="34191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235728" y="3092653"/>
              <a:ext cx="408039" cy="186877"/>
            </a:xfrm>
            <a:custGeom>
              <a:avLst/>
              <a:pathLst>
                <a:path w="408039" h="186877">
                  <a:moveTo>
                    <a:pt x="408039" y="18687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235728" y="30926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628456" y="2421436"/>
              <a:ext cx="21160" cy="145126"/>
            </a:xfrm>
            <a:custGeom>
              <a:avLst/>
              <a:pathLst>
                <a:path w="21160" h="145126">
                  <a:moveTo>
                    <a:pt x="21160" y="145126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628456" y="24214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617489" y="2566562"/>
              <a:ext cx="32126" cy="321212"/>
            </a:xfrm>
            <a:custGeom>
              <a:avLst/>
              <a:pathLst>
                <a:path w="32126" h="321212">
                  <a:moveTo>
                    <a:pt x="32126" y="0"/>
                  </a:moveTo>
                  <a:lnTo>
                    <a:pt x="0" y="321212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617489" y="28877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649616" y="2453240"/>
              <a:ext cx="14959" cy="113322"/>
            </a:xfrm>
            <a:custGeom>
              <a:avLst/>
              <a:pathLst>
                <a:path w="14959" h="113322">
                  <a:moveTo>
                    <a:pt x="0" y="113322"/>
                  </a:moveTo>
                  <a:lnTo>
                    <a:pt x="14959" y="0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664575" y="24532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649616" y="2566562"/>
              <a:ext cx="7501" cy="283363"/>
            </a:xfrm>
            <a:custGeom>
              <a:avLst/>
              <a:pathLst>
                <a:path w="7501" h="283363">
                  <a:moveTo>
                    <a:pt x="0" y="0"/>
                  </a:moveTo>
                  <a:lnTo>
                    <a:pt x="7501" y="283363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657118" y="28499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569895" y="3486685"/>
              <a:ext cx="26933" cy="185011"/>
            </a:xfrm>
            <a:custGeom>
              <a:avLst/>
              <a:pathLst>
                <a:path w="26933" h="185011">
                  <a:moveTo>
                    <a:pt x="0" y="0"/>
                  </a:moveTo>
                  <a:lnTo>
                    <a:pt x="26933" y="185011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596829" y="3671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569895" y="3486685"/>
              <a:ext cx="156037" cy="341918"/>
            </a:xfrm>
            <a:custGeom>
              <a:avLst/>
              <a:pathLst>
                <a:path w="156037" h="341918">
                  <a:moveTo>
                    <a:pt x="0" y="0"/>
                  </a:moveTo>
                  <a:lnTo>
                    <a:pt x="156037" y="341918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725933" y="38286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569895" y="3232470"/>
              <a:ext cx="28626" cy="254215"/>
            </a:xfrm>
            <a:custGeom>
              <a:avLst/>
              <a:pathLst>
                <a:path w="28626" h="254215">
                  <a:moveTo>
                    <a:pt x="0" y="254215"/>
                  </a:moveTo>
                  <a:lnTo>
                    <a:pt x="28626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598522" y="3232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559896" y="3486685"/>
              <a:ext cx="9998" cy="72258"/>
            </a:xfrm>
            <a:custGeom>
              <a:avLst/>
              <a:pathLst>
                <a:path w="9998" h="72258">
                  <a:moveTo>
                    <a:pt x="9998" y="0"/>
                  </a:moveTo>
                  <a:lnTo>
                    <a:pt x="0" y="72258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559896" y="35589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391418" y="3271153"/>
              <a:ext cx="178477" cy="215532"/>
            </a:xfrm>
            <a:custGeom>
              <a:avLst/>
              <a:pathLst>
                <a:path w="178477" h="215532">
                  <a:moveTo>
                    <a:pt x="178477" y="215532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391418" y="3271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740938" y="3870240"/>
              <a:ext cx="213558" cy="195349"/>
            </a:xfrm>
            <a:custGeom>
              <a:avLst/>
              <a:pathLst>
                <a:path w="213558" h="195349">
                  <a:moveTo>
                    <a:pt x="0" y="0"/>
                  </a:moveTo>
                  <a:lnTo>
                    <a:pt x="213558" y="195349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954496" y="40655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503978" y="3535998"/>
              <a:ext cx="236960" cy="334241"/>
            </a:xfrm>
            <a:custGeom>
              <a:avLst/>
              <a:pathLst>
                <a:path w="236960" h="334241">
                  <a:moveTo>
                    <a:pt x="236960" y="33424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503978" y="35359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740938" y="3870240"/>
              <a:ext cx="933" cy="46188"/>
            </a:xfrm>
            <a:custGeom>
              <a:avLst/>
              <a:pathLst>
                <a:path w="933" h="46188">
                  <a:moveTo>
                    <a:pt x="0" y="0"/>
                  </a:moveTo>
                  <a:lnTo>
                    <a:pt x="933" y="46188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741871" y="3916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740773" y="3832122"/>
              <a:ext cx="164" cy="38117"/>
            </a:xfrm>
            <a:custGeom>
              <a:avLst/>
              <a:pathLst>
                <a:path w="164" h="38117">
                  <a:moveTo>
                    <a:pt x="164" y="3811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740773" y="38321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673444" y="3870240"/>
              <a:ext cx="67493" cy="43800"/>
            </a:xfrm>
            <a:custGeom>
              <a:avLst/>
              <a:pathLst>
                <a:path w="67493" h="43800">
                  <a:moveTo>
                    <a:pt x="67493" y="0"/>
                  </a:moveTo>
                  <a:lnTo>
                    <a:pt x="0" y="4380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673444" y="39140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906304" y="4193812"/>
              <a:ext cx="231726" cy="119124"/>
            </a:xfrm>
            <a:custGeom>
              <a:avLst/>
              <a:pathLst>
                <a:path w="231726" h="119124">
                  <a:moveTo>
                    <a:pt x="0" y="119124"/>
                  </a:moveTo>
                  <a:lnTo>
                    <a:pt x="231726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138030" y="41938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5906304" y="4312937"/>
              <a:ext cx="82756" cy="125090"/>
            </a:xfrm>
            <a:custGeom>
              <a:avLst/>
              <a:pathLst>
                <a:path w="82756" h="125090">
                  <a:moveTo>
                    <a:pt x="0" y="0"/>
                  </a:moveTo>
                  <a:lnTo>
                    <a:pt x="82756" y="12509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989060" y="44380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906304" y="4312937"/>
              <a:ext cx="60267" cy="149010"/>
            </a:xfrm>
            <a:custGeom>
              <a:avLst/>
              <a:pathLst>
                <a:path w="60267" h="149010">
                  <a:moveTo>
                    <a:pt x="0" y="0"/>
                  </a:moveTo>
                  <a:lnTo>
                    <a:pt x="60267" y="14901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966571" y="44619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807908" y="4243281"/>
              <a:ext cx="98396" cy="69655"/>
            </a:xfrm>
            <a:custGeom>
              <a:avLst/>
              <a:pathLst>
                <a:path w="98396" h="69655">
                  <a:moveTo>
                    <a:pt x="98396" y="69655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807908" y="42432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707117" y="4265983"/>
              <a:ext cx="199187" cy="46953"/>
            </a:xfrm>
            <a:custGeom>
              <a:avLst/>
              <a:pathLst>
                <a:path w="199187" h="46953">
                  <a:moveTo>
                    <a:pt x="199187" y="46953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707117" y="42659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602180" y="4117436"/>
              <a:ext cx="260536" cy="200474"/>
            </a:xfrm>
            <a:custGeom>
              <a:avLst/>
              <a:pathLst>
                <a:path w="260536" h="200474">
                  <a:moveTo>
                    <a:pt x="0" y="200474"/>
                  </a:moveTo>
                  <a:lnTo>
                    <a:pt x="260536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862717" y="41174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373587" y="4317910"/>
              <a:ext cx="228593" cy="45566"/>
            </a:xfrm>
            <a:custGeom>
              <a:avLst/>
              <a:pathLst>
                <a:path w="228593" h="45566">
                  <a:moveTo>
                    <a:pt x="228593" y="0"/>
                  </a:moveTo>
                  <a:lnTo>
                    <a:pt x="0" y="45566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373587" y="43634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471871" y="4317910"/>
              <a:ext cx="130309" cy="99090"/>
            </a:xfrm>
            <a:custGeom>
              <a:avLst/>
              <a:pathLst>
                <a:path w="130309" h="99090">
                  <a:moveTo>
                    <a:pt x="130309" y="0"/>
                  </a:moveTo>
                  <a:lnTo>
                    <a:pt x="0" y="9909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471871" y="44170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592452" y="4317910"/>
              <a:ext cx="9728" cy="50745"/>
            </a:xfrm>
            <a:custGeom>
              <a:avLst/>
              <a:pathLst>
                <a:path w="9728" h="50745">
                  <a:moveTo>
                    <a:pt x="9728" y="0"/>
                  </a:moveTo>
                  <a:lnTo>
                    <a:pt x="0" y="50745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592452" y="43686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602180" y="4218787"/>
              <a:ext cx="124561" cy="99123"/>
            </a:xfrm>
            <a:custGeom>
              <a:avLst/>
              <a:pathLst>
                <a:path w="124561" h="99123">
                  <a:moveTo>
                    <a:pt x="0" y="99123"/>
                  </a:moveTo>
                  <a:lnTo>
                    <a:pt x="124561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726742" y="42187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681466" y="4184312"/>
              <a:ext cx="148013" cy="17610"/>
            </a:xfrm>
            <a:custGeom>
              <a:avLst/>
              <a:pathLst>
                <a:path w="148013" h="17610">
                  <a:moveTo>
                    <a:pt x="148013" y="17610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681466" y="41843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829479" y="4201923"/>
              <a:ext cx="159581" cy="236104"/>
            </a:xfrm>
            <a:custGeom>
              <a:avLst/>
              <a:pathLst>
                <a:path w="159581" h="236104">
                  <a:moveTo>
                    <a:pt x="0" y="0"/>
                  </a:moveTo>
                  <a:lnTo>
                    <a:pt x="159581" y="236104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989060" y="44380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829479" y="3920685"/>
              <a:ext cx="33612" cy="281237"/>
            </a:xfrm>
            <a:custGeom>
              <a:avLst/>
              <a:pathLst>
                <a:path w="33612" h="281237">
                  <a:moveTo>
                    <a:pt x="0" y="281237"/>
                  </a:moveTo>
                  <a:lnTo>
                    <a:pt x="33612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863091" y="39206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5829479" y="4201923"/>
              <a:ext cx="44460" cy="125171"/>
            </a:xfrm>
            <a:custGeom>
              <a:avLst/>
              <a:pathLst>
                <a:path w="44460" h="125171">
                  <a:moveTo>
                    <a:pt x="0" y="0"/>
                  </a:moveTo>
                  <a:lnTo>
                    <a:pt x="44460" y="125171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873940" y="43270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710429" y="4201923"/>
              <a:ext cx="119049" cy="21346"/>
            </a:xfrm>
            <a:custGeom>
              <a:avLst/>
              <a:pathLst>
                <a:path w="119049" h="21346">
                  <a:moveTo>
                    <a:pt x="119049" y="0"/>
                  </a:moveTo>
                  <a:lnTo>
                    <a:pt x="0" y="21346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5710429" y="42232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72102" y="4287406"/>
              <a:ext cx="11327" cy="86818"/>
            </a:xfrm>
            <a:custGeom>
              <a:avLst/>
              <a:pathLst>
                <a:path w="11327" h="86818">
                  <a:moveTo>
                    <a:pt x="0" y="86818"/>
                  </a:moveTo>
                  <a:lnTo>
                    <a:pt x="11327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683430" y="42874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672102" y="4374225"/>
              <a:ext cx="54357" cy="342700"/>
            </a:xfrm>
            <a:custGeom>
              <a:avLst/>
              <a:pathLst>
                <a:path w="54357" h="342700">
                  <a:moveTo>
                    <a:pt x="0" y="0"/>
                  </a:moveTo>
                  <a:lnTo>
                    <a:pt x="54357" y="34270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726460" y="47169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672102" y="4374225"/>
              <a:ext cx="36044" cy="72902"/>
            </a:xfrm>
            <a:custGeom>
              <a:avLst/>
              <a:pathLst>
                <a:path w="36044" h="72902">
                  <a:moveTo>
                    <a:pt x="0" y="0"/>
                  </a:moveTo>
                  <a:lnTo>
                    <a:pt x="36044" y="72902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708146" y="4447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611992" y="4321763"/>
              <a:ext cx="60109" cy="52461"/>
            </a:xfrm>
            <a:custGeom>
              <a:avLst/>
              <a:pathLst>
                <a:path w="60109" h="52461">
                  <a:moveTo>
                    <a:pt x="60109" y="5246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611992" y="43217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72102" y="4211150"/>
              <a:ext cx="29508" cy="163074"/>
            </a:xfrm>
            <a:custGeom>
              <a:avLst/>
              <a:pathLst>
                <a:path w="29508" h="163074">
                  <a:moveTo>
                    <a:pt x="0" y="163074"/>
                  </a:moveTo>
                  <a:lnTo>
                    <a:pt x="29508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701611" y="42111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587325" y="2488391"/>
              <a:ext cx="141604" cy="32032"/>
            </a:xfrm>
            <a:custGeom>
              <a:avLst/>
              <a:pathLst>
                <a:path w="141604" h="32032">
                  <a:moveTo>
                    <a:pt x="141604" y="0"/>
                  </a:moveTo>
                  <a:lnTo>
                    <a:pt x="0" y="32032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587325" y="2520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05733" y="2488391"/>
              <a:ext cx="23196" cy="193254"/>
            </a:xfrm>
            <a:custGeom>
              <a:avLst/>
              <a:pathLst>
                <a:path w="23196" h="193254">
                  <a:moveTo>
                    <a:pt x="23196" y="0"/>
                  </a:moveTo>
                  <a:lnTo>
                    <a:pt x="0" y="193254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705733" y="26816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28930" y="2408885"/>
              <a:ext cx="52357" cy="79505"/>
            </a:xfrm>
            <a:custGeom>
              <a:avLst/>
              <a:pathLst>
                <a:path w="52357" h="79505">
                  <a:moveTo>
                    <a:pt x="0" y="79505"/>
                  </a:moveTo>
                  <a:lnTo>
                    <a:pt x="52357" y="0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781287" y="24088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28930" y="2488391"/>
              <a:ext cx="36198" cy="356367"/>
            </a:xfrm>
            <a:custGeom>
              <a:avLst/>
              <a:pathLst>
                <a:path w="36198" h="356367">
                  <a:moveTo>
                    <a:pt x="0" y="0"/>
                  </a:moveTo>
                  <a:lnTo>
                    <a:pt x="36198" y="356367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65128" y="28447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6186474" y="5217390"/>
              <a:ext cx="109345" cy="12600"/>
            </a:xfrm>
            <a:custGeom>
              <a:avLst/>
              <a:pathLst>
                <a:path w="109345" h="12600">
                  <a:moveTo>
                    <a:pt x="0" y="12600"/>
                  </a:moveTo>
                  <a:lnTo>
                    <a:pt x="109345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6295820" y="52173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956802" y="5229991"/>
              <a:ext cx="229671" cy="158257"/>
            </a:xfrm>
            <a:custGeom>
              <a:avLst/>
              <a:pathLst>
                <a:path w="229671" h="158257">
                  <a:moveTo>
                    <a:pt x="229671" y="0"/>
                  </a:moveTo>
                  <a:lnTo>
                    <a:pt x="0" y="158257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56802" y="53882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113788" y="5111018"/>
              <a:ext cx="72686" cy="118972"/>
            </a:xfrm>
            <a:custGeom>
              <a:avLst/>
              <a:pathLst>
                <a:path w="72686" h="118972">
                  <a:moveTo>
                    <a:pt x="72686" y="118972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6113788" y="5111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6186474" y="5229991"/>
              <a:ext cx="32371" cy="46302"/>
            </a:xfrm>
            <a:custGeom>
              <a:avLst/>
              <a:pathLst>
                <a:path w="32371" h="46302">
                  <a:moveTo>
                    <a:pt x="0" y="0"/>
                  </a:moveTo>
                  <a:lnTo>
                    <a:pt x="32371" y="46302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6218845" y="52762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6186474" y="5216064"/>
              <a:ext cx="97916" cy="13927"/>
            </a:xfrm>
            <a:custGeom>
              <a:avLst/>
              <a:pathLst>
                <a:path w="97916" h="13927">
                  <a:moveTo>
                    <a:pt x="0" y="13927"/>
                  </a:moveTo>
                  <a:lnTo>
                    <a:pt x="97916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6284391" y="52160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6075891" y="4934058"/>
              <a:ext cx="48273" cy="242037"/>
            </a:xfrm>
            <a:custGeom>
              <a:avLst/>
              <a:pathLst>
                <a:path w="48273" h="242037">
                  <a:moveTo>
                    <a:pt x="48273" y="0"/>
                  </a:moveTo>
                  <a:lnTo>
                    <a:pt x="0" y="242037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6075891" y="51760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6105891" y="4934058"/>
              <a:ext cx="18273" cy="357967"/>
            </a:xfrm>
            <a:custGeom>
              <a:avLst/>
              <a:pathLst>
                <a:path w="18273" h="357967">
                  <a:moveTo>
                    <a:pt x="18273" y="0"/>
                  </a:moveTo>
                  <a:lnTo>
                    <a:pt x="0" y="357967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6105891" y="52920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6115605" y="4934058"/>
              <a:ext cx="8559" cy="50430"/>
            </a:xfrm>
            <a:custGeom>
              <a:avLst/>
              <a:pathLst>
                <a:path w="8559" h="50430">
                  <a:moveTo>
                    <a:pt x="8559" y="0"/>
                  </a:moveTo>
                  <a:lnTo>
                    <a:pt x="0" y="5043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6115605" y="49844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6124164" y="4738479"/>
              <a:ext cx="46422" cy="195578"/>
            </a:xfrm>
            <a:custGeom>
              <a:avLst/>
              <a:pathLst>
                <a:path w="46422" h="195578">
                  <a:moveTo>
                    <a:pt x="0" y="195578"/>
                  </a:moveTo>
                  <a:lnTo>
                    <a:pt x="46422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6170586" y="47384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6095515" y="4765689"/>
              <a:ext cx="28649" cy="168369"/>
            </a:xfrm>
            <a:custGeom>
              <a:avLst/>
              <a:pathLst>
                <a:path w="28649" h="168369">
                  <a:moveTo>
                    <a:pt x="28649" y="16836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6095515" y="47656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02175" y="424298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350964" y="434085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638112" y="423640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641068" y="421368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4013211" y="419854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658947" y="415914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522790" y="451870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329088" y="411920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4165281" y="421485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87533" y="407179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047004" y="430406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027404" y="417768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946135" y="397490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83777" y="444120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139673" y="503023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303976" y="410288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610030" y="409885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548660" y="447234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5073840" y="416171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5669553" y="389459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6160030" y="528598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767832" y="530492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5799170" y="506393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6191906" y="526995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256883" y="518073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5516280" y="327609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794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5763971" y="292956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794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729019" y="329937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794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714745" y="339657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794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5213105" y="307002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794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605832" y="239881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A54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5594866" y="286515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A54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5641952" y="243061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A54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634495" y="282730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A54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5574206" y="364907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3E96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703310" y="380598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3E96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5575899" y="320984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3E96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5537273" y="353632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3E96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5368795" y="324852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3E96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5931873" y="404296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D5B7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5481354" y="351337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D5B7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719248" y="389380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D5B7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718150" y="380949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D5B7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650821" y="389141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D5B7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6115407" y="417118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5F9EA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5966437" y="441540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5F9EA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5943948" y="443932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5F9EA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85285" y="422065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5F9EA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684494" y="424336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5F9EA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40094" y="409481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6495E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350964" y="434085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6495E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449248" y="439437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6495E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69829" y="434603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6495E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04118" y="419616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6495E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5658843" y="416168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AFF7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5966437" y="441540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AFF7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5840468" y="389806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AFF7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5851316" y="430447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AFF7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5687806" y="420064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AFF7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660807" y="426478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BCD9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703837" y="469430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BCD9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685523" y="442450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BCD9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589369" y="429914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BCD9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678988" y="418852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BCD9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5564702" y="249780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104E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683110" y="265902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104E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5758664" y="238626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104E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5742505" y="282213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104E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6273196" y="519476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00EE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5934179" y="536562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00EE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6091165" y="508839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00EE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6196222" y="525367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00EE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6261768" y="519344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00EE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6053268" y="515347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DC673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6083267" y="526940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DC673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6092982" y="496186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DC673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6147963" y="471585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DC673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6072892" y="474306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DC673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24798" y="4265604"/>
              <a:ext cx="114538" cy="85146"/>
            </a:xfrm>
            <a:custGeom>
              <a:avLst/>
              <a:pathLst>
                <a:path w="114538" h="85146">
                  <a:moveTo>
                    <a:pt x="114538" y="8514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3" name="tx292"/>
            <p:cNvSpPr/>
            <p:nvPr/>
          </p:nvSpPr>
          <p:spPr>
            <a:xfrm>
              <a:off x="3862197" y="4330586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262682" y="4414721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3613838" y="4314634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3646534" y="4129309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078652" y="4104754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3584880" y="4231279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4448597" y="4597673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4272695" y="4206472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4102843" y="4296851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02" name="tx301"/>
            <p:cNvSpPr/>
            <p:nvPr/>
          </p:nvSpPr>
          <p:spPr>
            <a:xfrm>
              <a:off x="3796978" y="4147435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3" name="tx302"/>
            <p:cNvSpPr/>
            <p:nvPr/>
          </p:nvSpPr>
          <p:spPr>
            <a:xfrm>
              <a:off x="5968510" y="4377157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4" name="tx303"/>
            <p:cNvSpPr/>
            <p:nvPr/>
          </p:nvSpPr>
          <p:spPr>
            <a:xfrm>
              <a:off x="5972160" y="4088030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5893251" y="3897392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6143475" y="4513520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07" name="tx306"/>
            <p:cNvSpPr/>
            <p:nvPr/>
          </p:nvSpPr>
          <p:spPr>
            <a:xfrm>
              <a:off x="6060353" y="5112899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8" name="tx307"/>
            <p:cNvSpPr/>
            <p:nvPr/>
          </p:nvSpPr>
          <p:spPr>
            <a:xfrm>
              <a:off x="5362162" y="4017105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9" name="tx308"/>
            <p:cNvSpPr/>
            <p:nvPr/>
          </p:nvSpPr>
          <p:spPr>
            <a:xfrm>
              <a:off x="5527589" y="4175053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10" name="tx309"/>
            <p:cNvSpPr/>
            <p:nvPr/>
          </p:nvSpPr>
          <p:spPr>
            <a:xfrm>
              <a:off x="5507077" y="4542399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5160708" y="4078048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5608862" y="3968777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3" name="pl312"/>
            <p:cNvSpPr/>
            <p:nvPr/>
          </p:nvSpPr>
          <p:spPr>
            <a:xfrm>
              <a:off x="6128242" y="5308605"/>
              <a:ext cx="54410" cy="81204"/>
            </a:xfrm>
            <a:custGeom>
              <a:avLst/>
              <a:pathLst>
                <a:path w="54410" h="81204">
                  <a:moveTo>
                    <a:pt x="0" y="81204"/>
                  </a:moveTo>
                  <a:lnTo>
                    <a:pt x="5441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4" name="tx313"/>
            <p:cNvSpPr/>
            <p:nvPr/>
          </p:nvSpPr>
          <p:spPr>
            <a:xfrm>
              <a:off x="6057179" y="5378351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5709536" y="5378574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5874360" y="4975973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327610" y="5260043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18" name="pl317"/>
            <p:cNvSpPr/>
            <p:nvPr/>
          </p:nvSpPr>
          <p:spPr>
            <a:xfrm>
              <a:off x="6279506" y="5087489"/>
              <a:ext cx="73143" cy="115870"/>
            </a:xfrm>
            <a:custGeom>
              <a:avLst/>
              <a:pathLst>
                <a:path w="73143" h="115870">
                  <a:moveTo>
                    <a:pt x="73143" y="0"/>
                  </a:moveTo>
                  <a:lnTo>
                    <a:pt x="0" y="1158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6375510" y="5049038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5427742" y="3349847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7942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5850471" y="2844248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794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5782206" y="3210511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7942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5813019" y="3373468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7942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5278622" y="2974398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7942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5551156" y="2300044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A54F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549107" y="2973378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A54F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5721373" y="2509845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A54F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701502" y="2731429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A54F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648563" y="3722136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3E96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784851" y="3879340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3E96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530455" y="3288607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3E96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461799" y="3447042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3E96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386023" y="3148641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3E96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99604" y="3948239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D5B7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403350" y="3593063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D5B7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799261" y="3955655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D5B7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796186" y="3734752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D5B7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574739" y="3963558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D5B7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6166774" y="4094634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5F9EA0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6043273" y="4360299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5F9EA0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5898270" y="4514052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5F9EA0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5866981" y="4146143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5F9EA0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5606894" y="4310677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5F9EA0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3927746" y="3997991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6495ED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3268017" y="4259322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6495ED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3391822" y="4462608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6495ED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3649256" y="4276894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6495E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3753333" y="4109985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6495ED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5580776" y="4105159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AFF70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6038464" y="4491215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AFF70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5794040" y="3944119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AFF70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5934733" y="4335800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AFF70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5762145" y="4271384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AFF70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753045" y="4297741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BCD9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801933" y="4643475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BCD9B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753780" y="4491519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BCD9B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504051" y="4343294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BCD9B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656308" y="4094942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BCD9B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5635807" y="2415582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104E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5771619" y="2592350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104E8B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5842488" y="2308483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104E8B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5806335" y="2747332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104E8B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63" name="pl362"/>
            <p:cNvSpPr/>
            <p:nvPr/>
          </p:nvSpPr>
          <p:spPr>
            <a:xfrm>
              <a:off x="6295820" y="5136778"/>
              <a:ext cx="81047" cy="80612"/>
            </a:xfrm>
            <a:custGeom>
              <a:avLst/>
              <a:pathLst>
                <a:path w="81047" h="80612">
                  <a:moveTo>
                    <a:pt x="81047" y="0"/>
                  </a:moveTo>
                  <a:lnTo>
                    <a:pt x="0" y="806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4" name="tx363"/>
            <p:cNvSpPr/>
            <p:nvPr/>
          </p:nvSpPr>
          <p:spPr>
            <a:xfrm>
              <a:off x="6365017" y="5060386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00EE00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5860422" y="5282583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00EE00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6167355" y="5017522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00EE00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67" name="pl366"/>
            <p:cNvSpPr/>
            <p:nvPr/>
          </p:nvSpPr>
          <p:spPr>
            <a:xfrm>
              <a:off x="6103684" y="5276294"/>
              <a:ext cx="115161" cy="115648"/>
            </a:xfrm>
            <a:custGeom>
              <a:avLst/>
              <a:pathLst>
                <a:path w="115161" h="115648">
                  <a:moveTo>
                    <a:pt x="0" y="115648"/>
                  </a:moveTo>
                  <a:lnTo>
                    <a:pt x="11516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8" name="tx367"/>
            <p:cNvSpPr/>
            <p:nvPr/>
          </p:nvSpPr>
          <p:spPr>
            <a:xfrm>
              <a:off x="6073313" y="5414802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00EE00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69" name="pl368"/>
            <p:cNvSpPr/>
            <p:nvPr/>
          </p:nvSpPr>
          <p:spPr>
            <a:xfrm>
              <a:off x="6274863" y="5216064"/>
              <a:ext cx="9527" cy="101690"/>
            </a:xfrm>
            <a:custGeom>
              <a:avLst/>
              <a:pathLst>
                <a:path w="9527" h="101690">
                  <a:moveTo>
                    <a:pt x="0" y="101690"/>
                  </a:moveTo>
                  <a:lnTo>
                    <a:pt x="952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0" name="tx369"/>
            <p:cNvSpPr/>
            <p:nvPr/>
          </p:nvSpPr>
          <p:spPr>
            <a:xfrm>
              <a:off x="6248720" y="5340615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00EE00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5978425" y="5076393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DC673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6005919" y="5351029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DC673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6164123" y="4929346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DC673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6221496" y="4647025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DC673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6000619" y="4817521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DC673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729807" y="4972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767024" y="404346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767024" y="3114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767024" y="218614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0" name="pl379"/>
            <p:cNvSpPr/>
            <p:nvPr/>
          </p:nvSpPr>
          <p:spPr>
            <a:xfrm>
              <a:off x="2950221" y="50138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950221" y="4085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950221" y="31564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950221" y="2227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992633" y="57150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153461" y="57150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314288" y="57150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6475115" y="57150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387"/>
            <p:cNvSpPr/>
            <p:nvPr/>
          </p:nvSpPr>
          <p:spPr>
            <a:xfrm>
              <a:off x="2865266" y="577594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4026094" y="577594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5205529" y="577594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6366357" y="577594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4526830" y="5922455"/>
              <a:ext cx="512415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Factor 1</a:t>
              </a:r>
            </a:p>
          </p:txBody>
        </p:sp>
        <p:sp>
          <p:nvSpPr>
            <p:cNvPr id="393" name="tx392"/>
            <p:cNvSpPr/>
            <p:nvPr/>
          </p:nvSpPr>
          <p:spPr>
            <a:xfrm rot="-5400000">
              <a:off x="2355709" y="3752204"/>
              <a:ext cx="512415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Factor 2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985015" y="1634427"/>
              <a:ext cx="1593071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Spices: Compromise.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d2.partialFS.map.byCategories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493350" y="1600200"/>
              <a:ext cx="415729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85015" y="1891450"/>
              <a:ext cx="3596044" cy="3823553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85015" y="5478148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85015" y="4549486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85015" y="3620824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85015" y="2692163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573047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33874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894702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985015" y="5013817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85015" y="4085155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85015" y="3156494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985015" y="2227832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92633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153461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14288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475115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85015" y="4085155"/>
              <a:ext cx="3596044" cy="0"/>
            </a:xfrm>
            <a:custGeom>
              <a:avLst/>
              <a:pathLst>
                <a:path w="3596044" h="0">
                  <a:moveTo>
                    <a:pt x="0" y="0"/>
                  </a:moveTo>
                  <a:lnTo>
                    <a:pt x="3596044" y="0"/>
                  </a:lnTo>
                  <a:lnTo>
                    <a:pt x="359604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314288" y="1891450"/>
              <a:ext cx="0" cy="3823553"/>
            </a:xfrm>
            <a:custGeom>
              <a:avLst/>
              <a:pathLst>
                <a:path w="0" h="3823553">
                  <a:moveTo>
                    <a:pt x="0" y="38235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655023" y="4219960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106773" y="4179605"/>
              <a:ext cx="76753" cy="76753"/>
            </a:xfrm>
            <a:prstGeom prst="ellipse">
              <a:avLst/>
            </a:prstGeom>
            <a:solidFill>
              <a:srgbClr val="9ACD32">
                <a:alpha val="50196"/>
              </a:srgbClr>
            </a:solidFill>
            <a:ln w="9000" cap="rnd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030036" y="4342571"/>
              <a:ext cx="76753" cy="76753"/>
            </a:xfrm>
            <a:prstGeom prst="ellipse">
              <a:avLst/>
            </a:prstGeom>
            <a:solidFill>
              <a:srgbClr val="9AFF9A">
                <a:alpha val="50196"/>
              </a:srgbClr>
            </a:solidFill>
            <a:ln w="9000" cap="rnd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353060" y="4168211"/>
              <a:ext cx="76753" cy="76753"/>
            </a:xfrm>
            <a:prstGeom prst="ellipse">
              <a:avLst/>
            </a:prstGeom>
            <a:solidFill>
              <a:srgbClr val="DDA0DD">
                <a:alpha val="50196"/>
              </a:srgbClr>
            </a:solidFill>
            <a:ln w="9000" cap="rnd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037984" y="5197807"/>
              <a:ext cx="76753" cy="76753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605391" y="3241153"/>
              <a:ext cx="76753" cy="76753"/>
            </a:xfrm>
            <a:prstGeom prst="ellipse">
              <a:avLst/>
            </a:prstGeom>
            <a:solidFill>
              <a:srgbClr val="EE7942">
                <a:alpha val="50196"/>
              </a:srgbClr>
            </a:solidFill>
            <a:ln w="9000" cap="rnd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611240" y="2528186"/>
              <a:ext cx="76753" cy="76753"/>
            </a:xfrm>
            <a:prstGeom prst="ellipse">
              <a:avLst/>
            </a:prstGeom>
            <a:solidFill>
              <a:srgbClr val="FFA54F">
                <a:alpha val="50196"/>
              </a:srgbClr>
            </a:solidFill>
            <a:ln w="9000" cap="rnd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31519" y="3448309"/>
              <a:ext cx="76753" cy="76753"/>
            </a:xfrm>
            <a:prstGeom prst="ellipse">
              <a:avLst/>
            </a:prstGeom>
            <a:solidFill>
              <a:srgbClr val="FF3E96">
                <a:alpha val="50196"/>
              </a:srgbClr>
            </a:solidFill>
            <a:ln w="9000" cap="rnd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702561" y="3831863"/>
              <a:ext cx="76753" cy="76753"/>
            </a:xfrm>
            <a:prstGeom prst="ellipse">
              <a:avLst/>
            </a:prstGeom>
            <a:solidFill>
              <a:srgbClr val="EED5B7">
                <a:alpha val="50196"/>
              </a:srgbClr>
            </a:solidFill>
            <a:ln w="9000" cap="rnd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867927" y="4274560"/>
              <a:ext cx="76753" cy="76753"/>
            </a:xfrm>
            <a:prstGeom prst="ellipse">
              <a:avLst/>
            </a:prstGeom>
            <a:solidFill>
              <a:srgbClr val="5F9EA0">
                <a:alpha val="50196"/>
              </a:srgbClr>
            </a:solidFill>
            <a:ln w="9000" cap="rnd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63804" y="4279534"/>
              <a:ext cx="76753" cy="76753"/>
            </a:xfrm>
            <a:prstGeom prst="ellipse">
              <a:avLst/>
            </a:prstGeom>
            <a:solidFill>
              <a:srgbClr val="6495ED">
                <a:alpha val="50196"/>
              </a:srgbClr>
            </a:solidFill>
            <a:ln w="9000" cap="rnd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91102" y="4163546"/>
              <a:ext cx="76753" cy="76753"/>
            </a:xfrm>
            <a:prstGeom prst="ellipse">
              <a:avLst/>
            </a:prstGeom>
            <a:solidFill>
              <a:srgbClr val="CAFF70">
                <a:alpha val="50196"/>
              </a:srgbClr>
            </a:solidFill>
            <a:ln w="9000" cap="rnd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633726" y="4335848"/>
              <a:ext cx="76753" cy="76753"/>
            </a:xfrm>
            <a:prstGeom prst="ellipse">
              <a:avLst/>
            </a:prstGeom>
            <a:solidFill>
              <a:srgbClr val="9BCD9B">
                <a:alpha val="50196"/>
              </a:srgbClr>
            </a:solidFill>
            <a:ln w="9000" cap="rnd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690553" y="2450014"/>
              <a:ext cx="76753" cy="76753"/>
            </a:xfrm>
            <a:prstGeom prst="ellipse">
              <a:avLst/>
            </a:prstGeom>
            <a:solidFill>
              <a:srgbClr val="104E8B">
                <a:alpha val="50196"/>
              </a:srgbClr>
            </a:solidFill>
            <a:ln w="9000" cap="rnd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148097" y="5191615"/>
              <a:ext cx="76753" cy="76753"/>
            </a:xfrm>
            <a:prstGeom prst="ellipse">
              <a:avLst/>
            </a:prstGeom>
            <a:solidFill>
              <a:srgbClr val="00EE00">
                <a:alpha val="50196"/>
              </a:srgbClr>
            </a:solidFill>
            <a:ln w="9000" cap="rnd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085788" y="4895681"/>
              <a:ext cx="76753" cy="76753"/>
            </a:xfrm>
            <a:prstGeom prst="ellipse">
              <a:avLst/>
            </a:prstGeom>
            <a:solidFill>
              <a:srgbClr val="CDC673">
                <a:alpha val="50196"/>
              </a:srgbClr>
            </a:solidFill>
            <a:ln w="9000" cap="rnd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693400" y="4100775"/>
              <a:ext cx="127209" cy="157561"/>
            </a:xfrm>
            <a:custGeom>
              <a:avLst/>
              <a:pathLst>
                <a:path w="127209" h="157561">
                  <a:moveTo>
                    <a:pt x="127209" y="0"/>
                  </a:moveTo>
                  <a:lnTo>
                    <a:pt x="0" y="1575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3660272" y="3972756"/>
              <a:ext cx="56228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Tumeric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191067" y="4178608"/>
              <a:ext cx="35330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CD32">
                      <a:alpha val="100000"/>
                    </a:srgbClr>
                  </a:solidFill>
                  <a:latin typeface="Arial"/>
                  <a:cs typeface="Arial"/>
                </a:rPr>
                <a:t>Chilli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892453" y="4398773"/>
              <a:ext cx="538002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FF9A">
                      <a:alpha val="100000"/>
                    </a:srgbClr>
                  </a:solidFill>
                  <a:latin typeface="Arial"/>
                  <a:cs typeface="Arial"/>
                </a:rPr>
                <a:t>Nutmeg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735087" y="4053569"/>
              <a:ext cx="738932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DDA0DD">
                      <a:alpha val="100000"/>
                    </a:srgbClr>
                  </a:solidFill>
                  <a:latin typeface="Arial"/>
                  <a:cs typeface="Arial"/>
                </a:rPr>
                <a:t>Corriander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738309" y="5254587"/>
              <a:ext cx="490010" cy="131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169E1">
                      <a:alpha val="100000"/>
                    </a:srgbClr>
                  </a:solidFill>
                  <a:latin typeface="Arial"/>
                  <a:cs typeface="Arial"/>
                </a:rPr>
                <a:t>Pepper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316065" y="3322164"/>
              <a:ext cx="473989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Cloves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203980" y="2609465"/>
              <a:ext cx="706608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Cinnamon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897540" y="3529025"/>
              <a:ext cx="714936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3E96">
                      <a:alpha val="100000"/>
                    </a:srgbClr>
                  </a:solidFill>
                  <a:latin typeface="Arial"/>
                  <a:cs typeface="Arial"/>
                </a:rPr>
                <a:t>Star Anise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704107" y="3717594"/>
              <a:ext cx="755023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Cardamom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887818" y="4130978"/>
              <a:ext cx="465802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F9EA0">
                      <a:alpha val="100000"/>
                    </a:srgbClr>
                  </a:solidFill>
                  <a:latin typeface="Arial"/>
                  <a:cs typeface="Arial"/>
                </a:rPr>
                <a:t>Ginger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030735" y="4165073"/>
              <a:ext cx="53793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ChiTum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5829479" y="4093316"/>
              <a:ext cx="20175" cy="108606"/>
            </a:xfrm>
            <a:custGeom>
              <a:avLst/>
              <a:pathLst>
                <a:path w="20175" h="108606">
                  <a:moveTo>
                    <a:pt x="20175" y="0"/>
                  </a:moveTo>
                  <a:lnTo>
                    <a:pt x="0" y="1086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564968" y="3963462"/>
              <a:ext cx="57018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GinCard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370214" y="4416468"/>
              <a:ext cx="786853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ChiCorTum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24070" y="2333554"/>
              <a:ext cx="794969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104E8B">
                      <a:alpha val="100000"/>
                    </a:srgbClr>
                  </a:solidFill>
                  <a:latin typeface="Arial"/>
                  <a:cs typeface="Arial"/>
                </a:rPr>
                <a:t>CinCloCard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027547" y="5048654"/>
              <a:ext cx="505890" cy="131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EE00">
                      <a:alpha val="100000"/>
                    </a:srgbClr>
                  </a:solidFill>
                  <a:latin typeface="Arial"/>
                  <a:cs typeface="Arial"/>
                </a:rPr>
                <a:t>PepNut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776649" y="4753129"/>
              <a:ext cx="50596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GinPep</a:t>
              </a:r>
            </a:p>
          </p:txBody>
        </p:sp>
        <p:sp>
          <p:nvSpPr>
            <p:cNvPr id="58" name="pl57"/>
            <p:cNvSpPr/>
            <p:nvPr/>
          </p:nvSpPr>
          <p:spPr>
            <a:xfrm>
              <a:off x="3693400" y="4258336"/>
              <a:ext cx="31398" cy="7267"/>
            </a:xfrm>
            <a:custGeom>
              <a:avLst/>
              <a:pathLst>
                <a:path w="31398" h="7267">
                  <a:moveTo>
                    <a:pt x="0" y="0"/>
                  </a:moveTo>
                  <a:lnTo>
                    <a:pt x="31398" y="7267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24798" y="42656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73587" y="4258336"/>
              <a:ext cx="319812" cy="105139"/>
            </a:xfrm>
            <a:custGeom>
              <a:avLst/>
              <a:pathLst>
                <a:path w="319812" h="105139">
                  <a:moveTo>
                    <a:pt x="319812" y="0"/>
                  </a:moveTo>
                  <a:lnTo>
                    <a:pt x="0" y="105139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373587" y="43634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660735" y="4258336"/>
              <a:ext cx="32664" cy="686"/>
            </a:xfrm>
            <a:custGeom>
              <a:avLst/>
              <a:pathLst>
                <a:path w="32664" h="686">
                  <a:moveTo>
                    <a:pt x="32664" y="0"/>
                  </a:moveTo>
                  <a:lnTo>
                    <a:pt x="0" y="686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660735" y="42590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63691" y="4236309"/>
              <a:ext cx="29709" cy="22027"/>
            </a:xfrm>
            <a:custGeom>
              <a:avLst/>
              <a:pathLst>
                <a:path w="29709" h="22027">
                  <a:moveTo>
                    <a:pt x="29709" y="2202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663691" y="42363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693400" y="4221170"/>
              <a:ext cx="342434" cy="37166"/>
            </a:xfrm>
            <a:custGeom>
              <a:avLst/>
              <a:pathLst>
                <a:path w="342434" h="37166">
                  <a:moveTo>
                    <a:pt x="0" y="37166"/>
                  </a:moveTo>
                  <a:lnTo>
                    <a:pt x="342434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35834" y="42211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81570" y="4181764"/>
              <a:ext cx="463579" cy="36217"/>
            </a:xfrm>
            <a:custGeom>
              <a:avLst/>
              <a:pathLst>
                <a:path w="463579" h="36217">
                  <a:moveTo>
                    <a:pt x="463579" y="3621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681570" y="41817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145150" y="4217981"/>
              <a:ext cx="400263" cy="323347"/>
            </a:xfrm>
            <a:custGeom>
              <a:avLst/>
              <a:pathLst>
                <a:path w="400263" h="323347">
                  <a:moveTo>
                    <a:pt x="0" y="0"/>
                  </a:moveTo>
                  <a:lnTo>
                    <a:pt x="400263" y="323347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545413" y="45413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145150" y="4141828"/>
              <a:ext cx="206560" cy="76152"/>
            </a:xfrm>
            <a:custGeom>
              <a:avLst/>
              <a:pathLst>
                <a:path w="206560" h="76152">
                  <a:moveTo>
                    <a:pt x="0" y="76152"/>
                  </a:moveTo>
                  <a:lnTo>
                    <a:pt x="20656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351711" y="41418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145150" y="4217981"/>
              <a:ext cx="42753" cy="19497"/>
            </a:xfrm>
            <a:custGeom>
              <a:avLst/>
              <a:pathLst>
                <a:path w="42753" h="19497">
                  <a:moveTo>
                    <a:pt x="0" y="0"/>
                  </a:moveTo>
                  <a:lnTo>
                    <a:pt x="42753" y="19497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187904" y="42374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910156" y="4094415"/>
              <a:ext cx="234993" cy="123566"/>
            </a:xfrm>
            <a:custGeom>
              <a:avLst/>
              <a:pathLst>
                <a:path w="234993" h="123566">
                  <a:moveTo>
                    <a:pt x="234993" y="123566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910156" y="40944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068413" y="4326683"/>
              <a:ext cx="1214" cy="54263"/>
            </a:xfrm>
            <a:custGeom>
              <a:avLst/>
              <a:pathLst>
                <a:path w="1214" h="54263">
                  <a:moveTo>
                    <a:pt x="0" y="54263"/>
                  </a:moveTo>
                  <a:lnTo>
                    <a:pt x="1214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069627" y="43266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050027" y="4200305"/>
              <a:ext cx="18385" cy="180642"/>
            </a:xfrm>
            <a:custGeom>
              <a:avLst/>
              <a:pathLst>
                <a:path w="18385" h="180642">
                  <a:moveTo>
                    <a:pt x="18385" y="180642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6050027" y="4200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968758" y="3997527"/>
              <a:ext cx="99654" cy="383420"/>
            </a:xfrm>
            <a:custGeom>
              <a:avLst/>
              <a:pathLst>
                <a:path w="99654" h="383420">
                  <a:moveTo>
                    <a:pt x="99654" y="383420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968758" y="39975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068413" y="4380947"/>
              <a:ext cx="37987" cy="82883"/>
            </a:xfrm>
            <a:custGeom>
              <a:avLst/>
              <a:pathLst>
                <a:path w="37987" h="82883">
                  <a:moveTo>
                    <a:pt x="0" y="0"/>
                  </a:moveTo>
                  <a:lnTo>
                    <a:pt x="37987" y="82883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106400" y="4463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068413" y="4380947"/>
              <a:ext cx="93884" cy="671911"/>
            </a:xfrm>
            <a:custGeom>
              <a:avLst/>
              <a:pathLst>
                <a:path w="93884" h="671911">
                  <a:moveTo>
                    <a:pt x="0" y="0"/>
                  </a:moveTo>
                  <a:lnTo>
                    <a:pt x="93884" y="671911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162297" y="5052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326600" y="4125512"/>
              <a:ext cx="64836" cy="81075"/>
            </a:xfrm>
            <a:custGeom>
              <a:avLst/>
              <a:pathLst>
                <a:path w="64836" h="81075">
                  <a:moveTo>
                    <a:pt x="64836" y="81075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326600" y="41255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391436" y="4121480"/>
              <a:ext cx="241216" cy="85107"/>
            </a:xfrm>
            <a:custGeom>
              <a:avLst/>
              <a:pathLst>
                <a:path w="241216" h="85107">
                  <a:moveTo>
                    <a:pt x="0" y="85107"/>
                  </a:moveTo>
                  <a:lnTo>
                    <a:pt x="241216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632653" y="41214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391436" y="4206588"/>
              <a:ext cx="179847" cy="288376"/>
            </a:xfrm>
            <a:custGeom>
              <a:avLst/>
              <a:pathLst>
                <a:path w="179847" h="288376">
                  <a:moveTo>
                    <a:pt x="0" y="0"/>
                  </a:moveTo>
                  <a:lnTo>
                    <a:pt x="179847" y="288376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571284" y="44949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096463" y="4184337"/>
              <a:ext cx="294973" cy="22251"/>
            </a:xfrm>
            <a:custGeom>
              <a:avLst/>
              <a:pathLst>
                <a:path w="294973" h="22251">
                  <a:moveTo>
                    <a:pt x="294973" y="2225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096463" y="41843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391436" y="3917213"/>
              <a:ext cx="300740" cy="289375"/>
            </a:xfrm>
            <a:custGeom>
              <a:avLst/>
              <a:pathLst>
                <a:path w="300740" h="289375">
                  <a:moveTo>
                    <a:pt x="0" y="289375"/>
                  </a:moveTo>
                  <a:lnTo>
                    <a:pt x="30074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692176" y="39172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076361" y="5236183"/>
              <a:ext cx="106291" cy="72421"/>
            </a:xfrm>
            <a:custGeom>
              <a:avLst/>
              <a:pathLst>
                <a:path w="106291" h="72421">
                  <a:moveTo>
                    <a:pt x="0" y="0"/>
                  </a:moveTo>
                  <a:lnTo>
                    <a:pt x="106291" y="72421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182653" y="53086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790455" y="5236183"/>
              <a:ext cx="285905" cy="91368"/>
            </a:xfrm>
            <a:custGeom>
              <a:avLst/>
              <a:pathLst>
                <a:path w="285905" h="91368">
                  <a:moveTo>
                    <a:pt x="285905" y="0"/>
                  </a:moveTo>
                  <a:lnTo>
                    <a:pt x="0" y="91368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790455" y="53275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821793" y="5086561"/>
              <a:ext cx="254568" cy="149622"/>
            </a:xfrm>
            <a:custGeom>
              <a:avLst/>
              <a:pathLst>
                <a:path w="254568" h="149622">
                  <a:moveTo>
                    <a:pt x="254568" y="149622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821793" y="50865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076361" y="5236183"/>
              <a:ext cx="138168" cy="56397"/>
            </a:xfrm>
            <a:custGeom>
              <a:avLst/>
              <a:pathLst>
                <a:path w="138168" h="56397">
                  <a:moveTo>
                    <a:pt x="0" y="0"/>
                  </a:moveTo>
                  <a:lnTo>
                    <a:pt x="138168" y="56397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214529" y="52925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076361" y="5203360"/>
              <a:ext cx="203145" cy="32823"/>
            </a:xfrm>
            <a:custGeom>
              <a:avLst/>
              <a:pathLst>
                <a:path w="203145" h="32823">
                  <a:moveTo>
                    <a:pt x="0" y="32823"/>
                  </a:moveTo>
                  <a:lnTo>
                    <a:pt x="203145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279506" y="52033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538903" y="3279530"/>
              <a:ext cx="104865" cy="19191"/>
            </a:xfrm>
            <a:custGeom>
              <a:avLst/>
              <a:pathLst>
                <a:path w="104865" h="19191">
                  <a:moveTo>
                    <a:pt x="104865" y="0"/>
                  </a:moveTo>
                  <a:lnTo>
                    <a:pt x="0" y="19191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538903" y="32987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643768" y="2952183"/>
              <a:ext cx="142826" cy="327346"/>
            </a:xfrm>
            <a:custGeom>
              <a:avLst/>
              <a:pathLst>
                <a:path w="142826" h="327346">
                  <a:moveTo>
                    <a:pt x="0" y="327346"/>
                  </a:moveTo>
                  <a:lnTo>
                    <a:pt x="142826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786595" y="29521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643768" y="3279530"/>
              <a:ext cx="107874" cy="42468"/>
            </a:xfrm>
            <a:custGeom>
              <a:avLst/>
              <a:pathLst>
                <a:path w="107874" h="42468">
                  <a:moveTo>
                    <a:pt x="0" y="0"/>
                  </a:moveTo>
                  <a:lnTo>
                    <a:pt x="107874" y="42468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751642" y="33219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643768" y="3279530"/>
              <a:ext cx="93600" cy="139664"/>
            </a:xfrm>
            <a:custGeom>
              <a:avLst/>
              <a:pathLst>
                <a:path w="93600" h="139664">
                  <a:moveTo>
                    <a:pt x="0" y="0"/>
                  </a:moveTo>
                  <a:lnTo>
                    <a:pt x="93600" y="139664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737368" y="34191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235728" y="3092653"/>
              <a:ext cx="408039" cy="186877"/>
            </a:xfrm>
            <a:custGeom>
              <a:avLst/>
              <a:pathLst>
                <a:path w="408039" h="186877">
                  <a:moveTo>
                    <a:pt x="408039" y="18687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235728" y="30926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628456" y="2421436"/>
              <a:ext cx="21160" cy="145126"/>
            </a:xfrm>
            <a:custGeom>
              <a:avLst/>
              <a:pathLst>
                <a:path w="21160" h="145126">
                  <a:moveTo>
                    <a:pt x="21160" y="145126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628456" y="24214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617489" y="2566562"/>
              <a:ext cx="32126" cy="321212"/>
            </a:xfrm>
            <a:custGeom>
              <a:avLst/>
              <a:pathLst>
                <a:path w="32126" h="321212">
                  <a:moveTo>
                    <a:pt x="32126" y="0"/>
                  </a:moveTo>
                  <a:lnTo>
                    <a:pt x="0" y="321212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617489" y="28877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649616" y="2453240"/>
              <a:ext cx="14959" cy="113322"/>
            </a:xfrm>
            <a:custGeom>
              <a:avLst/>
              <a:pathLst>
                <a:path w="14959" h="113322">
                  <a:moveTo>
                    <a:pt x="0" y="113322"/>
                  </a:moveTo>
                  <a:lnTo>
                    <a:pt x="14959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664575" y="24532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649616" y="2566562"/>
              <a:ext cx="7501" cy="283363"/>
            </a:xfrm>
            <a:custGeom>
              <a:avLst/>
              <a:pathLst>
                <a:path w="7501" h="283363">
                  <a:moveTo>
                    <a:pt x="0" y="0"/>
                  </a:moveTo>
                  <a:lnTo>
                    <a:pt x="7501" y="283363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657118" y="28499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569895" y="3486685"/>
              <a:ext cx="26933" cy="185011"/>
            </a:xfrm>
            <a:custGeom>
              <a:avLst/>
              <a:pathLst>
                <a:path w="26933" h="185011">
                  <a:moveTo>
                    <a:pt x="0" y="0"/>
                  </a:moveTo>
                  <a:lnTo>
                    <a:pt x="26933" y="185011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596829" y="3671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569895" y="3486685"/>
              <a:ext cx="156037" cy="341918"/>
            </a:xfrm>
            <a:custGeom>
              <a:avLst/>
              <a:pathLst>
                <a:path w="156037" h="341918">
                  <a:moveTo>
                    <a:pt x="0" y="0"/>
                  </a:moveTo>
                  <a:lnTo>
                    <a:pt x="156037" y="341918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725933" y="38286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569895" y="3232470"/>
              <a:ext cx="28626" cy="254215"/>
            </a:xfrm>
            <a:custGeom>
              <a:avLst/>
              <a:pathLst>
                <a:path w="28626" h="254215">
                  <a:moveTo>
                    <a:pt x="0" y="254215"/>
                  </a:moveTo>
                  <a:lnTo>
                    <a:pt x="28626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598522" y="3232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559896" y="3486685"/>
              <a:ext cx="9998" cy="72258"/>
            </a:xfrm>
            <a:custGeom>
              <a:avLst/>
              <a:pathLst>
                <a:path w="9998" h="72258">
                  <a:moveTo>
                    <a:pt x="9998" y="0"/>
                  </a:moveTo>
                  <a:lnTo>
                    <a:pt x="0" y="72258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559896" y="35589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391418" y="3271153"/>
              <a:ext cx="178477" cy="215532"/>
            </a:xfrm>
            <a:custGeom>
              <a:avLst/>
              <a:pathLst>
                <a:path w="178477" h="215532">
                  <a:moveTo>
                    <a:pt x="178477" y="215532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391418" y="3271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740938" y="3870240"/>
              <a:ext cx="213558" cy="195349"/>
            </a:xfrm>
            <a:custGeom>
              <a:avLst/>
              <a:pathLst>
                <a:path w="213558" h="195349">
                  <a:moveTo>
                    <a:pt x="0" y="0"/>
                  </a:moveTo>
                  <a:lnTo>
                    <a:pt x="213558" y="195349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954496" y="40655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503978" y="3535998"/>
              <a:ext cx="236960" cy="334241"/>
            </a:xfrm>
            <a:custGeom>
              <a:avLst/>
              <a:pathLst>
                <a:path w="236960" h="334241">
                  <a:moveTo>
                    <a:pt x="236960" y="33424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503978" y="35359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740938" y="3870240"/>
              <a:ext cx="933" cy="46188"/>
            </a:xfrm>
            <a:custGeom>
              <a:avLst/>
              <a:pathLst>
                <a:path w="933" h="46188">
                  <a:moveTo>
                    <a:pt x="0" y="0"/>
                  </a:moveTo>
                  <a:lnTo>
                    <a:pt x="933" y="46188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741871" y="3916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740773" y="3832122"/>
              <a:ext cx="164" cy="38117"/>
            </a:xfrm>
            <a:custGeom>
              <a:avLst/>
              <a:pathLst>
                <a:path w="164" h="38117">
                  <a:moveTo>
                    <a:pt x="164" y="3811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740773" y="38321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673444" y="3870240"/>
              <a:ext cx="67493" cy="43800"/>
            </a:xfrm>
            <a:custGeom>
              <a:avLst/>
              <a:pathLst>
                <a:path w="67493" h="43800">
                  <a:moveTo>
                    <a:pt x="67493" y="0"/>
                  </a:moveTo>
                  <a:lnTo>
                    <a:pt x="0" y="4380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673444" y="39140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906304" y="4193812"/>
              <a:ext cx="231726" cy="119124"/>
            </a:xfrm>
            <a:custGeom>
              <a:avLst/>
              <a:pathLst>
                <a:path w="231726" h="119124">
                  <a:moveTo>
                    <a:pt x="0" y="119124"/>
                  </a:moveTo>
                  <a:lnTo>
                    <a:pt x="231726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138030" y="41938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5906304" y="4312937"/>
              <a:ext cx="82756" cy="125090"/>
            </a:xfrm>
            <a:custGeom>
              <a:avLst/>
              <a:pathLst>
                <a:path w="82756" h="125090">
                  <a:moveTo>
                    <a:pt x="0" y="0"/>
                  </a:moveTo>
                  <a:lnTo>
                    <a:pt x="82756" y="12509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989060" y="44380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906304" y="4312937"/>
              <a:ext cx="60267" cy="149010"/>
            </a:xfrm>
            <a:custGeom>
              <a:avLst/>
              <a:pathLst>
                <a:path w="60267" h="149010">
                  <a:moveTo>
                    <a:pt x="0" y="0"/>
                  </a:moveTo>
                  <a:lnTo>
                    <a:pt x="60267" y="14901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966571" y="44619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807908" y="4243281"/>
              <a:ext cx="98396" cy="69655"/>
            </a:xfrm>
            <a:custGeom>
              <a:avLst/>
              <a:pathLst>
                <a:path w="98396" h="69655">
                  <a:moveTo>
                    <a:pt x="98396" y="69655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807908" y="42432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707117" y="4265983"/>
              <a:ext cx="199187" cy="46953"/>
            </a:xfrm>
            <a:custGeom>
              <a:avLst/>
              <a:pathLst>
                <a:path w="199187" h="46953">
                  <a:moveTo>
                    <a:pt x="199187" y="46953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707117" y="42659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602180" y="4117436"/>
              <a:ext cx="260536" cy="200474"/>
            </a:xfrm>
            <a:custGeom>
              <a:avLst/>
              <a:pathLst>
                <a:path w="260536" h="200474">
                  <a:moveTo>
                    <a:pt x="0" y="200474"/>
                  </a:moveTo>
                  <a:lnTo>
                    <a:pt x="260536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862717" y="41174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373587" y="4317910"/>
              <a:ext cx="228593" cy="45566"/>
            </a:xfrm>
            <a:custGeom>
              <a:avLst/>
              <a:pathLst>
                <a:path w="228593" h="45566">
                  <a:moveTo>
                    <a:pt x="228593" y="0"/>
                  </a:moveTo>
                  <a:lnTo>
                    <a:pt x="0" y="45566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373587" y="43634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471871" y="4317910"/>
              <a:ext cx="130309" cy="99090"/>
            </a:xfrm>
            <a:custGeom>
              <a:avLst/>
              <a:pathLst>
                <a:path w="130309" h="99090">
                  <a:moveTo>
                    <a:pt x="130309" y="0"/>
                  </a:moveTo>
                  <a:lnTo>
                    <a:pt x="0" y="9909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471871" y="44170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592452" y="4317910"/>
              <a:ext cx="9728" cy="50745"/>
            </a:xfrm>
            <a:custGeom>
              <a:avLst/>
              <a:pathLst>
                <a:path w="9728" h="50745">
                  <a:moveTo>
                    <a:pt x="9728" y="0"/>
                  </a:moveTo>
                  <a:lnTo>
                    <a:pt x="0" y="50745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592452" y="43686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602180" y="4218787"/>
              <a:ext cx="124561" cy="99123"/>
            </a:xfrm>
            <a:custGeom>
              <a:avLst/>
              <a:pathLst>
                <a:path w="124561" h="99123">
                  <a:moveTo>
                    <a:pt x="0" y="99123"/>
                  </a:moveTo>
                  <a:lnTo>
                    <a:pt x="124561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726742" y="42187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681466" y="4184312"/>
              <a:ext cx="148013" cy="17610"/>
            </a:xfrm>
            <a:custGeom>
              <a:avLst/>
              <a:pathLst>
                <a:path w="148013" h="17610">
                  <a:moveTo>
                    <a:pt x="148013" y="17610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681466" y="41843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829479" y="4201923"/>
              <a:ext cx="159581" cy="236104"/>
            </a:xfrm>
            <a:custGeom>
              <a:avLst/>
              <a:pathLst>
                <a:path w="159581" h="236104">
                  <a:moveTo>
                    <a:pt x="0" y="0"/>
                  </a:moveTo>
                  <a:lnTo>
                    <a:pt x="159581" y="236104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989060" y="44380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829479" y="3920685"/>
              <a:ext cx="33612" cy="281237"/>
            </a:xfrm>
            <a:custGeom>
              <a:avLst/>
              <a:pathLst>
                <a:path w="33612" h="281237">
                  <a:moveTo>
                    <a:pt x="0" y="281237"/>
                  </a:moveTo>
                  <a:lnTo>
                    <a:pt x="33612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863091" y="39206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5829479" y="4201923"/>
              <a:ext cx="44460" cy="125171"/>
            </a:xfrm>
            <a:custGeom>
              <a:avLst/>
              <a:pathLst>
                <a:path w="44460" h="125171">
                  <a:moveTo>
                    <a:pt x="0" y="0"/>
                  </a:moveTo>
                  <a:lnTo>
                    <a:pt x="44460" y="125171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873940" y="43270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710429" y="4201923"/>
              <a:ext cx="119049" cy="21346"/>
            </a:xfrm>
            <a:custGeom>
              <a:avLst/>
              <a:pathLst>
                <a:path w="119049" h="21346">
                  <a:moveTo>
                    <a:pt x="119049" y="0"/>
                  </a:moveTo>
                  <a:lnTo>
                    <a:pt x="0" y="21346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5710429" y="42232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72102" y="4287406"/>
              <a:ext cx="11327" cy="86818"/>
            </a:xfrm>
            <a:custGeom>
              <a:avLst/>
              <a:pathLst>
                <a:path w="11327" h="86818">
                  <a:moveTo>
                    <a:pt x="0" y="86818"/>
                  </a:moveTo>
                  <a:lnTo>
                    <a:pt x="11327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683430" y="42874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672102" y="4374225"/>
              <a:ext cx="54357" cy="342700"/>
            </a:xfrm>
            <a:custGeom>
              <a:avLst/>
              <a:pathLst>
                <a:path w="54357" h="342700">
                  <a:moveTo>
                    <a:pt x="0" y="0"/>
                  </a:moveTo>
                  <a:lnTo>
                    <a:pt x="54357" y="34270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726460" y="47169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672102" y="4374225"/>
              <a:ext cx="36044" cy="72902"/>
            </a:xfrm>
            <a:custGeom>
              <a:avLst/>
              <a:pathLst>
                <a:path w="36044" h="72902">
                  <a:moveTo>
                    <a:pt x="0" y="0"/>
                  </a:moveTo>
                  <a:lnTo>
                    <a:pt x="36044" y="72902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708146" y="4447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611992" y="4321763"/>
              <a:ext cx="60109" cy="52461"/>
            </a:xfrm>
            <a:custGeom>
              <a:avLst/>
              <a:pathLst>
                <a:path w="60109" h="52461">
                  <a:moveTo>
                    <a:pt x="60109" y="5246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611992" y="43217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72102" y="4211150"/>
              <a:ext cx="29508" cy="163074"/>
            </a:xfrm>
            <a:custGeom>
              <a:avLst/>
              <a:pathLst>
                <a:path w="29508" h="163074">
                  <a:moveTo>
                    <a:pt x="0" y="163074"/>
                  </a:moveTo>
                  <a:lnTo>
                    <a:pt x="29508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701611" y="42111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587325" y="2488391"/>
              <a:ext cx="141604" cy="32032"/>
            </a:xfrm>
            <a:custGeom>
              <a:avLst/>
              <a:pathLst>
                <a:path w="141604" h="32032">
                  <a:moveTo>
                    <a:pt x="141604" y="0"/>
                  </a:moveTo>
                  <a:lnTo>
                    <a:pt x="0" y="32032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587325" y="2520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05733" y="2488391"/>
              <a:ext cx="23196" cy="193254"/>
            </a:xfrm>
            <a:custGeom>
              <a:avLst/>
              <a:pathLst>
                <a:path w="23196" h="193254">
                  <a:moveTo>
                    <a:pt x="23196" y="0"/>
                  </a:moveTo>
                  <a:lnTo>
                    <a:pt x="0" y="193254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705733" y="26816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28930" y="2408885"/>
              <a:ext cx="52357" cy="79505"/>
            </a:xfrm>
            <a:custGeom>
              <a:avLst/>
              <a:pathLst>
                <a:path w="52357" h="79505">
                  <a:moveTo>
                    <a:pt x="0" y="79505"/>
                  </a:moveTo>
                  <a:lnTo>
                    <a:pt x="52357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781287" y="24088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28930" y="2488391"/>
              <a:ext cx="36198" cy="356367"/>
            </a:xfrm>
            <a:custGeom>
              <a:avLst/>
              <a:pathLst>
                <a:path w="36198" h="356367">
                  <a:moveTo>
                    <a:pt x="0" y="0"/>
                  </a:moveTo>
                  <a:lnTo>
                    <a:pt x="36198" y="356367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65128" y="28447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6186474" y="5217390"/>
              <a:ext cx="109345" cy="12600"/>
            </a:xfrm>
            <a:custGeom>
              <a:avLst/>
              <a:pathLst>
                <a:path w="109345" h="12600">
                  <a:moveTo>
                    <a:pt x="0" y="12600"/>
                  </a:moveTo>
                  <a:lnTo>
                    <a:pt x="109345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6295820" y="52173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956802" y="5229991"/>
              <a:ext cx="229671" cy="158257"/>
            </a:xfrm>
            <a:custGeom>
              <a:avLst/>
              <a:pathLst>
                <a:path w="229671" h="158257">
                  <a:moveTo>
                    <a:pt x="229671" y="0"/>
                  </a:moveTo>
                  <a:lnTo>
                    <a:pt x="0" y="158257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56802" y="53882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113788" y="5111018"/>
              <a:ext cx="72686" cy="118972"/>
            </a:xfrm>
            <a:custGeom>
              <a:avLst/>
              <a:pathLst>
                <a:path w="72686" h="118972">
                  <a:moveTo>
                    <a:pt x="72686" y="118972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6113788" y="5111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6186474" y="5229991"/>
              <a:ext cx="32371" cy="46302"/>
            </a:xfrm>
            <a:custGeom>
              <a:avLst/>
              <a:pathLst>
                <a:path w="32371" h="46302">
                  <a:moveTo>
                    <a:pt x="0" y="0"/>
                  </a:moveTo>
                  <a:lnTo>
                    <a:pt x="32371" y="46302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6218845" y="52762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6186474" y="5216064"/>
              <a:ext cx="97916" cy="13927"/>
            </a:xfrm>
            <a:custGeom>
              <a:avLst/>
              <a:pathLst>
                <a:path w="97916" h="13927">
                  <a:moveTo>
                    <a:pt x="0" y="13927"/>
                  </a:moveTo>
                  <a:lnTo>
                    <a:pt x="97916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6284391" y="52160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6075891" y="4934058"/>
              <a:ext cx="48273" cy="242037"/>
            </a:xfrm>
            <a:custGeom>
              <a:avLst/>
              <a:pathLst>
                <a:path w="48273" h="242037">
                  <a:moveTo>
                    <a:pt x="48273" y="0"/>
                  </a:moveTo>
                  <a:lnTo>
                    <a:pt x="0" y="242037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6075891" y="51760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6105891" y="4934058"/>
              <a:ext cx="18273" cy="357967"/>
            </a:xfrm>
            <a:custGeom>
              <a:avLst/>
              <a:pathLst>
                <a:path w="18273" h="357967">
                  <a:moveTo>
                    <a:pt x="18273" y="0"/>
                  </a:moveTo>
                  <a:lnTo>
                    <a:pt x="0" y="357967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6105891" y="52920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6115605" y="4934058"/>
              <a:ext cx="8559" cy="50430"/>
            </a:xfrm>
            <a:custGeom>
              <a:avLst/>
              <a:pathLst>
                <a:path w="8559" h="50430">
                  <a:moveTo>
                    <a:pt x="8559" y="0"/>
                  </a:moveTo>
                  <a:lnTo>
                    <a:pt x="0" y="5043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6115605" y="49844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6124164" y="4738479"/>
              <a:ext cx="46422" cy="195578"/>
            </a:xfrm>
            <a:custGeom>
              <a:avLst/>
              <a:pathLst>
                <a:path w="46422" h="195578">
                  <a:moveTo>
                    <a:pt x="0" y="195578"/>
                  </a:moveTo>
                  <a:lnTo>
                    <a:pt x="46422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6170586" y="47384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6095515" y="4765689"/>
              <a:ext cx="28649" cy="168369"/>
            </a:xfrm>
            <a:custGeom>
              <a:avLst/>
              <a:pathLst>
                <a:path w="28649" h="168369">
                  <a:moveTo>
                    <a:pt x="28649" y="16836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6095515" y="47656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02175" y="424298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350964" y="434085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638112" y="423640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641068" y="421368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4013211" y="419854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658947" y="415914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522790" y="451870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329088" y="411920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4165281" y="421485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87533" y="407179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047004" y="430406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027404" y="417768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946135" y="397490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83777" y="444120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139673" y="503023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303976" y="410288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610030" y="409885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548660" y="447234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5073840" y="416171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5669553" y="389459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6160030" y="528598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767832" y="530492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5799170" y="506393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6191906" y="526995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256883" y="518073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5516280" y="327609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5763971" y="292956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729019" y="329937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714745" y="339657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5213105" y="307002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605832" y="239881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5594866" y="286515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5641952" y="243061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634495" y="282730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5574206" y="364907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703310" y="380598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5575899" y="320984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5537273" y="353632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5368795" y="324852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5931873" y="404296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5481354" y="351337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719248" y="389380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718150" y="380949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650821" y="389141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6115407" y="417118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5966437" y="441540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5943948" y="443932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85285" y="422065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684494" y="424336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40094" y="409481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350964" y="434085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449248" y="439437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69829" y="434603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04118" y="419616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5658843" y="416168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5966437" y="441540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5840468" y="389806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5851316" y="430447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5687806" y="420064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660807" y="426478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703837" y="469430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685523" y="442450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589369" y="429914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678988" y="418852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5564702" y="249780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683110" y="265902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5758664" y="238626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5742505" y="282213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6273196" y="519476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5934179" y="536562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6091165" y="508839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6196222" y="525367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6261768" y="519344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6053268" y="515347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6083267" y="526940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6092982" y="496186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6147963" y="471585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6072892" y="474306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24798" y="4265604"/>
              <a:ext cx="116520" cy="86340"/>
            </a:xfrm>
            <a:custGeom>
              <a:avLst/>
              <a:pathLst>
                <a:path w="116520" h="86340">
                  <a:moveTo>
                    <a:pt x="116520" y="8634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3" name="tx292"/>
            <p:cNvSpPr/>
            <p:nvPr/>
          </p:nvSpPr>
          <p:spPr>
            <a:xfrm>
              <a:off x="3864179" y="4331661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274843" y="4416975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3613094" y="4315720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3646772" y="4128260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089443" y="4128716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3738211" y="4086644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4458981" y="4599811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4398370" y="4039234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4094515" y="4287441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02" name="tx301"/>
            <p:cNvSpPr/>
            <p:nvPr/>
          </p:nvSpPr>
          <p:spPr>
            <a:xfrm>
              <a:off x="3955972" y="3986459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3" name="tx302"/>
            <p:cNvSpPr/>
            <p:nvPr/>
          </p:nvSpPr>
          <p:spPr>
            <a:xfrm>
              <a:off x="5970397" y="4375400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4" name="tx303"/>
            <p:cNvSpPr/>
            <p:nvPr/>
          </p:nvSpPr>
          <p:spPr>
            <a:xfrm>
              <a:off x="5973123" y="4090217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5895432" y="3898908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6142085" y="4511734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07" name="tx306"/>
            <p:cNvSpPr/>
            <p:nvPr/>
          </p:nvSpPr>
          <p:spPr>
            <a:xfrm>
              <a:off x="6214683" y="4945940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8" name="tx307"/>
            <p:cNvSpPr/>
            <p:nvPr/>
          </p:nvSpPr>
          <p:spPr>
            <a:xfrm>
              <a:off x="5229937" y="4189628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9" name="tx308"/>
            <p:cNvSpPr/>
            <p:nvPr/>
          </p:nvSpPr>
          <p:spPr>
            <a:xfrm>
              <a:off x="5679790" y="4003824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10" name="tx309"/>
            <p:cNvSpPr/>
            <p:nvPr/>
          </p:nvSpPr>
          <p:spPr>
            <a:xfrm>
              <a:off x="5629517" y="4376739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5000669" y="4236856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5616758" y="3820091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3" name="pl312"/>
            <p:cNvSpPr/>
            <p:nvPr/>
          </p:nvSpPr>
          <p:spPr>
            <a:xfrm>
              <a:off x="6129406" y="5308605"/>
              <a:ext cx="53247" cy="79846"/>
            </a:xfrm>
            <a:custGeom>
              <a:avLst/>
              <a:pathLst>
                <a:path w="53247" h="79846">
                  <a:moveTo>
                    <a:pt x="0" y="79846"/>
                  </a:moveTo>
                  <a:lnTo>
                    <a:pt x="5324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4" name="tx313"/>
            <p:cNvSpPr/>
            <p:nvPr/>
          </p:nvSpPr>
          <p:spPr>
            <a:xfrm>
              <a:off x="6058342" y="5377256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5709667" y="5378397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5895797" y="4988108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312177" y="5266824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18" name="pl317"/>
            <p:cNvSpPr/>
            <p:nvPr/>
          </p:nvSpPr>
          <p:spPr>
            <a:xfrm>
              <a:off x="6279506" y="5133485"/>
              <a:ext cx="91713" cy="69874"/>
            </a:xfrm>
            <a:custGeom>
              <a:avLst/>
              <a:pathLst>
                <a:path w="91713" h="69874">
                  <a:moveTo>
                    <a:pt x="91713" y="0"/>
                  </a:moveTo>
                  <a:lnTo>
                    <a:pt x="0" y="698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6359909" y="5058892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5571198" y="3194736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5692725" y="3000499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5765884" y="3191424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5829373" y="3350864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5268214" y="2987511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5551182" y="2300000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549038" y="2973477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5721308" y="2509929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701502" y="2731430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647264" y="3719876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782582" y="3877109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518114" y="3265391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464156" y="3449487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280580" y="3320642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844633" y="4113962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409783" y="3603308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813564" y="3968747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797591" y="3733457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573411" y="3964968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6038071" y="4252222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6056670" y="4404236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5899318" y="4512648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5865552" y="4147432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5608144" y="4309334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3910252" y="4021447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3271751" y="4263102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3368278" y="4476560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47" name="pl346"/>
            <p:cNvSpPr/>
            <p:nvPr/>
          </p:nvSpPr>
          <p:spPr>
            <a:xfrm>
              <a:off x="3554017" y="4368656"/>
              <a:ext cx="38434" cy="84423"/>
            </a:xfrm>
            <a:custGeom>
              <a:avLst/>
              <a:pathLst>
                <a:path w="38434" h="84423">
                  <a:moveTo>
                    <a:pt x="0" y="84423"/>
                  </a:moveTo>
                  <a:lnTo>
                    <a:pt x="3843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8" name="tx347"/>
            <p:cNvSpPr/>
            <p:nvPr/>
          </p:nvSpPr>
          <p:spPr>
            <a:xfrm>
              <a:off x="3526455" y="4475940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3614584" y="4270538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5581247" y="4105458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6037992" y="4490766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5912919" y="3831164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5934122" y="4336351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5761787" y="4270822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730239" y="4300730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780341" y="4647305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768615" y="4489340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502485" y="4344158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655966" y="4093284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5491571" y="2552618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5629426" y="2745456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5830517" y="2290590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5664753" y="2897871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64" name="pl363"/>
            <p:cNvSpPr/>
            <p:nvPr/>
          </p:nvSpPr>
          <p:spPr>
            <a:xfrm>
              <a:off x="6295820" y="5139091"/>
              <a:ext cx="79080" cy="78299"/>
            </a:xfrm>
            <a:custGeom>
              <a:avLst/>
              <a:pathLst>
                <a:path w="79080" h="78299">
                  <a:moveTo>
                    <a:pt x="79080" y="0"/>
                  </a:moveTo>
                  <a:lnTo>
                    <a:pt x="0" y="782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5" name="tx364"/>
            <p:cNvSpPr/>
            <p:nvPr/>
          </p:nvSpPr>
          <p:spPr>
            <a:xfrm>
              <a:off x="6363353" y="5062699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5861731" y="5283912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6044454" y="5165392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68" name="pl367"/>
            <p:cNvSpPr/>
            <p:nvPr/>
          </p:nvSpPr>
          <p:spPr>
            <a:xfrm>
              <a:off x="6105984" y="5276294"/>
              <a:ext cx="112860" cy="112788"/>
            </a:xfrm>
            <a:custGeom>
              <a:avLst/>
              <a:pathLst>
                <a:path w="112860" h="112788">
                  <a:moveTo>
                    <a:pt x="0" y="112788"/>
                  </a:moveTo>
                  <a:lnTo>
                    <a:pt x="1128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9" name="tx368"/>
            <p:cNvSpPr/>
            <p:nvPr/>
          </p:nvSpPr>
          <p:spPr>
            <a:xfrm>
              <a:off x="6075425" y="5411942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70" name="pl369"/>
            <p:cNvSpPr/>
            <p:nvPr/>
          </p:nvSpPr>
          <p:spPr>
            <a:xfrm>
              <a:off x="6273851" y="5216064"/>
              <a:ext cx="10539" cy="99498"/>
            </a:xfrm>
            <a:custGeom>
              <a:avLst/>
              <a:pathLst>
                <a:path w="10539" h="99498">
                  <a:moveTo>
                    <a:pt x="0" y="99498"/>
                  </a:moveTo>
                  <a:lnTo>
                    <a:pt x="1053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1" name="tx370"/>
            <p:cNvSpPr/>
            <p:nvPr/>
          </p:nvSpPr>
          <p:spPr>
            <a:xfrm>
              <a:off x="6247688" y="5338423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5978135" y="5075856"/>
              <a:ext cx="4820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6005281" y="5359673"/>
              <a:ext cx="48203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6164368" y="4929259"/>
              <a:ext cx="20078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6221940" y="4646624"/>
              <a:ext cx="44145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6000217" y="4817965"/>
              <a:ext cx="52191" cy="51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729807" y="4972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767024" y="404346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767024" y="3114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767024" y="218614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1" name="pl380"/>
            <p:cNvSpPr/>
            <p:nvPr/>
          </p:nvSpPr>
          <p:spPr>
            <a:xfrm>
              <a:off x="2950221" y="50138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950221" y="4085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950221" y="31564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950221" y="2227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992633" y="57150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153461" y="57150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314288" y="57150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6475115" y="57150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8"/>
            <p:cNvSpPr/>
            <p:nvPr/>
          </p:nvSpPr>
          <p:spPr>
            <a:xfrm>
              <a:off x="2865266" y="577594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4026094" y="577594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5205529" y="577594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6366357" y="577594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4526830" y="5922455"/>
              <a:ext cx="512415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Factor 1</a:t>
              </a:r>
            </a:p>
          </p:txBody>
        </p:sp>
        <p:sp>
          <p:nvSpPr>
            <p:cNvPr id="394" name="tx393"/>
            <p:cNvSpPr/>
            <p:nvPr/>
          </p:nvSpPr>
          <p:spPr>
            <a:xfrm rot="-5400000">
              <a:off x="2355709" y="3752204"/>
              <a:ext cx="512415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Factor 2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985015" y="1634427"/>
              <a:ext cx="1593071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Spices: Compromise.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a05.tree4participants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11647" y="1891450"/>
              <a:ext cx="7705563" cy="3963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76014" y="2071608"/>
              <a:ext cx="1659140" cy="0"/>
            </a:xfrm>
            <a:custGeom>
              <a:avLst/>
              <a:pathLst>
                <a:path w="1659140" h="0">
                  <a:moveTo>
                    <a:pt x="1659140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76014" y="2071608"/>
              <a:ext cx="0" cy="362331"/>
            </a:xfrm>
            <a:custGeom>
              <a:avLst/>
              <a:pathLst>
                <a:path w="0" h="362331">
                  <a:moveTo>
                    <a:pt x="0" y="0"/>
                  </a:moveTo>
                  <a:lnTo>
                    <a:pt x="0" y="36233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958758" y="2433939"/>
              <a:ext cx="817256" cy="0"/>
            </a:xfrm>
            <a:custGeom>
              <a:avLst/>
              <a:pathLst>
                <a:path w="817256" h="0">
                  <a:moveTo>
                    <a:pt x="81725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58758" y="2433939"/>
              <a:ext cx="0" cy="435108"/>
            </a:xfrm>
            <a:custGeom>
              <a:avLst/>
              <a:pathLst>
                <a:path w="0" h="435108">
                  <a:moveTo>
                    <a:pt x="0" y="0"/>
                  </a:moveTo>
                  <a:lnTo>
                    <a:pt x="0" y="435108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5402" y="2869047"/>
              <a:ext cx="463355" cy="0"/>
            </a:xfrm>
            <a:custGeom>
              <a:avLst/>
              <a:pathLst>
                <a:path w="463355" h="0">
                  <a:moveTo>
                    <a:pt x="46335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5402" y="2869047"/>
              <a:ext cx="0" cy="499921"/>
            </a:xfrm>
            <a:custGeom>
              <a:avLst/>
              <a:pathLst>
                <a:path w="0" h="499921">
                  <a:moveTo>
                    <a:pt x="0" y="0"/>
                  </a:moveTo>
                  <a:lnTo>
                    <a:pt x="0" y="49992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0276" y="3368969"/>
              <a:ext cx="175126" cy="0"/>
            </a:xfrm>
            <a:custGeom>
              <a:avLst/>
              <a:pathLst>
                <a:path w="175126" h="0">
                  <a:moveTo>
                    <a:pt x="17512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20276" y="3368969"/>
              <a:ext cx="0" cy="578582"/>
            </a:xfrm>
            <a:custGeom>
              <a:avLst/>
              <a:pathLst>
                <a:path w="0" h="578582">
                  <a:moveTo>
                    <a:pt x="0" y="0"/>
                  </a:moveTo>
                  <a:lnTo>
                    <a:pt x="0" y="57858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261900" y="3947551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261900" y="3947551"/>
              <a:ext cx="0" cy="1326854"/>
            </a:xfrm>
            <a:custGeom>
              <a:avLst/>
              <a:pathLst>
                <a:path w="0" h="1326854">
                  <a:moveTo>
                    <a:pt x="0" y="0"/>
                  </a:moveTo>
                  <a:lnTo>
                    <a:pt x="0" y="1326854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0276" y="3947551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78651" y="3947551"/>
              <a:ext cx="0" cy="1326854"/>
            </a:xfrm>
            <a:custGeom>
              <a:avLst/>
              <a:pathLst>
                <a:path w="0" h="1326854">
                  <a:moveTo>
                    <a:pt x="0" y="0"/>
                  </a:moveTo>
                  <a:lnTo>
                    <a:pt x="0" y="1326854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95402" y="3368969"/>
              <a:ext cx="175126" cy="0"/>
            </a:xfrm>
            <a:custGeom>
              <a:avLst/>
              <a:pathLst>
                <a:path w="175126" h="0">
                  <a:moveTo>
                    <a:pt x="0" y="0"/>
                  </a:moveTo>
                  <a:lnTo>
                    <a:pt x="175126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0529" y="3368969"/>
              <a:ext cx="0" cy="77736"/>
            </a:xfrm>
            <a:custGeom>
              <a:avLst/>
              <a:pathLst>
                <a:path w="0" h="77736">
                  <a:moveTo>
                    <a:pt x="0" y="0"/>
                  </a:moveTo>
                  <a:lnTo>
                    <a:pt x="0" y="77736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553778" y="3446705"/>
              <a:ext cx="116750" cy="0"/>
            </a:xfrm>
            <a:custGeom>
              <a:avLst/>
              <a:pathLst>
                <a:path w="116750" h="0">
                  <a:moveTo>
                    <a:pt x="116750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553778" y="3446705"/>
              <a:ext cx="0" cy="212478"/>
            </a:xfrm>
            <a:custGeom>
              <a:avLst/>
              <a:pathLst>
                <a:path w="0" h="212478">
                  <a:moveTo>
                    <a:pt x="0" y="0"/>
                  </a:moveTo>
                  <a:lnTo>
                    <a:pt x="0" y="212478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95402" y="3659184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95402" y="3659184"/>
              <a:ext cx="0" cy="1615221"/>
            </a:xfrm>
            <a:custGeom>
              <a:avLst/>
              <a:pathLst>
                <a:path w="0" h="1615221">
                  <a:moveTo>
                    <a:pt x="0" y="0"/>
                  </a:moveTo>
                  <a:lnTo>
                    <a:pt x="0" y="161522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53778" y="3659184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612153" y="3659184"/>
              <a:ext cx="0" cy="1615221"/>
            </a:xfrm>
            <a:custGeom>
              <a:avLst/>
              <a:pathLst>
                <a:path w="0" h="1615221">
                  <a:moveTo>
                    <a:pt x="0" y="0"/>
                  </a:moveTo>
                  <a:lnTo>
                    <a:pt x="0" y="161522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70529" y="3446705"/>
              <a:ext cx="116750" cy="0"/>
            </a:xfrm>
            <a:custGeom>
              <a:avLst/>
              <a:pathLst>
                <a:path w="116750" h="0">
                  <a:moveTo>
                    <a:pt x="0" y="0"/>
                  </a:moveTo>
                  <a:lnTo>
                    <a:pt x="11675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787280" y="3446705"/>
              <a:ext cx="0" cy="90313"/>
            </a:xfrm>
            <a:custGeom>
              <a:avLst/>
              <a:pathLst>
                <a:path w="0" h="90313">
                  <a:moveTo>
                    <a:pt x="0" y="0"/>
                  </a:moveTo>
                  <a:lnTo>
                    <a:pt x="0" y="90313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728904" y="3537018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728904" y="3537018"/>
              <a:ext cx="0" cy="1737386"/>
            </a:xfrm>
            <a:custGeom>
              <a:avLst/>
              <a:pathLst>
                <a:path w="0" h="1737386">
                  <a:moveTo>
                    <a:pt x="0" y="0"/>
                  </a:moveTo>
                  <a:lnTo>
                    <a:pt x="0" y="1737386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787280" y="3537018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45655" y="3537018"/>
              <a:ext cx="0" cy="1737386"/>
            </a:xfrm>
            <a:custGeom>
              <a:avLst/>
              <a:pathLst>
                <a:path w="0" h="1737386">
                  <a:moveTo>
                    <a:pt x="0" y="0"/>
                  </a:moveTo>
                  <a:lnTo>
                    <a:pt x="0" y="1737386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958758" y="2869047"/>
              <a:ext cx="463355" cy="0"/>
            </a:xfrm>
            <a:custGeom>
              <a:avLst/>
              <a:pathLst>
                <a:path w="463355" h="0">
                  <a:moveTo>
                    <a:pt x="0" y="0"/>
                  </a:moveTo>
                  <a:lnTo>
                    <a:pt x="46335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22113" y="2869047"/>
              <a:ext cx="0" cy="350880"/>
            </a:xfrm>
            <a:custGeom>
              <a:avLst/>
              <a:pathLst>
                <a:path w="0" h="350880">
                  <a:moveTo>
                    <a:pt x="0" y="0"/>
                  </a:moveTo>
                  <a:lnTo>
                    <a:pt x="0" y="35088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152126" y="3219927"/>
              <a:ext cx="269986" cy="0"/>
            </a:xfrm>
            <a:custGeom>
              <a:avLst/>
              <a:pathLst>
                <a:path w="269986" h="0">
                  <a:moveTo>
                    <a:pt x="26998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52126" y="3219927"/>
              <a:ext cx="0" cy="446188"/>
            </a:xfrm>
            <a:custGeom>
              <a:avLst/>
              <a:pathLst>
                <a:path w="0" h="446188">
                  <a:moveTo>
                    <a:pt x="0" y="0"/>
                  </a:moveTo>
                  <a:lnTo>
                    <a:pt x="0" y="446188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020782" y="3666116"/>
              <a:ext cx="131344" cy="0"/>
            </a:xfrm>
            <a:custGeom>
              <a:avLst/>
              <a:pathLst>
                <a:path w="131344" h="0">
                  <a:moveTo>
                    <a:pt x="131344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020782" y="3666116"/>
              <a:ext cx="0" cy="263459"/>
            </a:xfrm>
            <a:custGeom>
              <a:avLst/>
              <a:pathLst>
                <a:path w="0" h="263459">
                  <a:moveTo>
                    <a:pt x="0" y="0"/>
                  </a:moveTo>
                  <a:lnTo>
                    <a:pt x="0" y="263459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962406" y="3929575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62406" y="3929575"/>
              <a:ext cx="0" cy="1344829"/>
            </a:xfrm>
            <a:custGeom>
              <a:avLst/>
              <a:pathLst>
                <a:path w="0" h="1344829">
                  <a:moveTo>
                    <a:pt x="0" y="0"/>
                  </a:moveTo>
                  <a:lnTo>
                    <a:pt x="0" y="1344829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020782" y="3929575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79157" y="3929575"/>
              <a:ext cx="0" cy="1344829"/>
            </a:xfrm>
            <a:custGeom>
              <a:avLst/>
              <a:pathLst>
                <a:path w="0" h="1344829">
                  <a:moveTo>
                    <a:pt x="0" y="0"/>
                  </a:moveTo>
                  <a:lnTo>
                    <a:pt x="0" y="1344829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152126" y="3666116"/>
              <a:ext cx="131344" cy="0"/>
            </a:xfrm>
            <a:custGeom>
              <a:avLst/>
              <a:pathLst>
                <a:path w="131344" h="0">
                  <a:moveTo>
                    <a:pt x="0" y="0"/>
                  </a:moveTo>
                  <a:lnTo>
                    <a:pt x="131344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283471" y="3666116"/>
              <a:ext cx="0" cy="79411"/>
            </a:xfrm>
            <a:custGeom>
              <a:avLst/>
              <a:pathLst>
                <a:path w="0" h="79411">
                  <a:moveTo>
                    <a:pt x="0" y="0"/>
                  </a:moveTo>
                  <a:lnTo>
                    <a:pt x="0" y="7941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95908" y="3745527"/>
              <a:ext cx="87563" cy="0"/>
            </a:xfrm>
            <a:custGeom>
              <a:avLst/>
              <a:pathLst>
                <a:path w="87563" h="0">
                  <a:moveTo>
                    <a:pt x="8756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95908" y="3745527"/>
              <a:ext cx="0" cy="1528877"/>
            </a:xfrm>
            <a:custGeom>
              <a:avLst/>
              <a:pathLst>
                <a:path w="0" h="1528877">
                  <a:moveTo>
                    <a:pt x="0" y="0"/>
                  </a:moveTo>
                  <a:lnTo>
                    <a:pt x="0" y="1528877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83471" y="3745527"/>
              <a:ext cx="87563" cy="0"/>
            </a:xfrm>
            <a:custGeom>
              <a:avLst/>
              <a:pathLst>
                <a:path w="87563" h="0">
                  <a:moveTo>
                    <a:pt x="0" y="0"/>
                  </a:moveTo>
                  <a:lnTo>
                    <a:pt x="87563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71034" y="3745527"/>
              <a:ext cx="0" cy="314675"/>
            </a:xfrm>
            <a:custGeom>
              <a:avLst/>
              <a:pathLst>
                <a:path w="0" h="314675">
                  <a:moveTo>
                    <a:pt x="0" y="0"/>
                  </a:moveTo>
                  <a:lnTo>
                    <a:pt x="0" y="314675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12659" y="4060203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12659" y="4060203"/>
              <a:ext cx="0" cy="1214201"/>
            </a:xfrm>
            <a:custGeom>
              <a:avLst/>
              <a:pathLst>
                <a:path w="0" h="1214201">
                  <a:moveTo>
                    <a:pt x="0" y="0"/>
                  </a:moveTo>
                  <a:lnTo>
                    <a:pt x="0" y="121420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371034" y="4060203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29410" y="4060203"/>
              <a:ext cx="0" cy="1214201"/>
            </a:xfrm>
            <a:custGeom>
              <a:avLst/>
              <a:pathLst>
                <a:path w="0" h="1214201">
                  <a:moveTo>
                    <a:pt x="0" y="0"/>
                  </a:moveTo>
                  <a:lnTo>
                    <a:pt x="0" y="121420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22113" y="3219927"/>
              <a:ext cx="269986" cy="0"/>
            </a:xfrm>
            <a:custGeom>
              <a:avLst/>
              <a:pathLst>
                <a:path w="269986" h="0">
                  <a:moveTo>
                    <a:pt x="0" y="0"/>
                  </a:moveTo>
                  <a:lnTo>
                    <a:pt x="269986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692099" y="3219927"/>
              <a:ext cx="0" cy="93809"/>
            </a:xfrm>
            <a:custGeom>
              <a:avLst/>
              <a:pathLst>
                <a:path w="0" h="93809">
                  <a:moveTo>
                    <a:pt x="0" y="0"/>
                  </a:moveTo>
                  <a:lnTo>
                    <a:pt x="0" y="93809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546161" y="3313736"/>
              <a:ext cx="145938" cy="0"/>
            </a:xfrm>
            <a:custGeom>
              <a:avLst/>
              <a:pathLst>
                <a:path w="145938" h="0">
                  <a:moveTo>
                    <a:pt x="145938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546161" y="3313736"/>
              <a:ext cx="0" cy="1960668"/>
            </a:xfrm>
            <a:custGeom>
              <a:avLst/>
              <a:pathLst>
                <a:path w="0" h="1960668">
                  <a:moveTo>
                    <a:pt x="0" y="0"/>
                  </a:moveTo>
                  <a:lnTo>
                    <a:pt x="0" y="1960668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692099" y="3313736"/>
              <a:ext cx="145938" cy="0"/>
            </a:xfrm>
            <a:custGeom>
              <a:avLst/>
              <a:pathLst>
                <a:path w="145938" h="0">
                  <a:moveTo>
                    <a:pt x="0" y="0"/>
                  </a:moveTo>
                  <a:lnTo>
                    <a:pt x="145938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838038" y="3313736"/>
              <a:ext cx="0" cy="462248"/>
            </a:xfrm>
            <a:custGeom>
              <a:avLst/>
              <a:pathLst>
                <a:path w="0" h="462248">
                  <a:moveTo>
                    <a:pt x="0" y="0"/>
                  </a:moveTo>
                  <a:lnTo>
                    <a:pt x="0" y="462248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21287" y="3775985"/>
              <a:ext cx="116750" cy="0"/>
            </a:xfrm>
            <a:custGeom>
              <a:avLst/>
              <a:pathLst>
                <a:path w="116750" h="0">
                  <a:moveTo>
                    <a:pt x="116750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21287" y="3775985"/>
              <a:ext cx="0" cy="356561"/>
            </a:xfrm>
            <a:custGeom>
              <a:avLst/>
              <a:pathLst>
                <a:path w="0" h="356561">
                  <a:moveTo>
                    <a:pt x="0" y="0"/>
                  </a:moveTo>
                  <a:lnTo>
                    <a:pt x="0" y="35656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662912" y="4132546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662912" y="4132546"/>
              <a:ext cx="0" cy="1141858"/>
            </a:xfrm>
            <a:custGeom>
              <a:avLst/>
              <a:pathLst>
                <a:path w="0" h="1141858">
                  <a:moveTo>
                    <a:pt x="0" y="0"/>
                  </a:moveTo>
                  <a:lnTo>
                    <a:pt x="0" y="1141858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21287" y="4132546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79663" y="4132546"/>
              <a:ext cx="0" cy="1141858"/>
            </a:xfrm>
            <a:custGeom>
              <a:avLst/>
              <a:pathLst>
                <a:path w="0" h="1141858">
                  <a:moveTo>
                    <a:pt x="0" y="0"/>
                  </a:moveTo>
                  <a:lnTo>
                    <a:pt x="0" y="1141858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838038" y="3775985"/>
              <a:ext cx="116750" cy="0"/>
            </a:xfrm>
            <a:custGeom>
              <a:avLst/>
              <a:pathLst>
                <a:path w="116750" h="0">
                  <a:moveTo>
                    <a:pt x="0" y="0"/>
                  </a:moveTo>
                  <a:lnTo>
                    <a:pt x="11675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954789" y="3775985"/>
              <a:ext cx="0" cy="194317"/>
            </a:xfrm>
            <a:custGeom>
              <a:avLst/>
              <a:pathLst>
                <a:path w="0" h="194317">
                  <a:moveTo>
                    <a:pt x="0" y="0"/>
                  </a:moveTo>
                  <a:lnTo>
                    <a:pt x="0" y="194317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896414" y="3970302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896414" y="3970302"/>
              <a:ext cx="0" cy="1304102"/>
            </a:xfrm>
            <a:custGeom>
              <a:avLst/>
              <a:pathLst>
                <a:path w="0" h="1304102">
                  <a:moveTo>
                    <a:pt x="0" y="0"/>
                  </a:moveTo>
                  <a:lnTo>
                    <a:pt x="0" y="130410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54789" y="3970302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013165" y="3970302"/>
              <a:ext cx="0" cy="1304102"/>
            </a:xfrm>
            <a:custGeom>
              <a:avLst/>
              <a:pathLst>
                <a:path w="0" h="1304102">
                  <a:moveTo>
                    <a:pt x="0" y="0"/>
                  </a:moveTo>
                  <a:lnTo>
                    <a:pt x="0" y="130410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76014" y="2433939"/>
              <a:ext cx="817256" cy="0"/>
            </a:xfrm>
            <a:custGeom>
              <a:avLst/>
              <a:pathLst>
                <a:path w="817256" h="0">
                  <a:moveTo>
                    <a:pt x="0" y="0"/>
                  </a:moveTo>
                  <a:lnTo>
                    <a:pt x="817256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593271" y="2433939"/>
              <a:ext cx="0" cy="406589"/>
            </a:xfrm>
            <a:custGeom>
              <a:avLst/>
              <a:pathLst>
                <a:path w="0" h="406589">
                  <a:moveTo>
                    <a:pt x="0" y="0"/>
                  </a:moveTo>
                  <a:lnTo>
                    <a:pt x="0" y="406589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275854" y="2840528"/>
              <a:ext cx="317416" cy="0"/>
            </a:xfrm>
            <a:custGeom>
              <a:avLst/>
              <a:pathLst>
                <a:path w="317416" h="0">
                  <a:moveTo>
                    <a:pt x="31741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275854" y="2840528"/>
              <a:ext cx="0" cy="322171"/>
            </a:xfrm>
            <a:custGeom>
              <a:avLst/>
              <a:pathLst>
                <a:path w="0" h="322171">
                  <a:moveTo>
                    <a:pt x="0" y="0"/>
                  </a:moveTo>
                  <a:lnTo>
                    <a:pt x="0" y="32217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129916" y="3162700"/>
              <a:ext cx="145938" cy="0"/>
            </a:xfrm>
            <a:custGeom>
              <a:avLst/>
              <a:pathLst>
                <a:path w="145938" h="0">
                  <a:moveTo>
                    <a:pt x="145938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129916" y="3162700"/>
              <a:ext cx="0" cy="2111705"/>
            </a:xfrm>
            <a:custGeom>
              <a:avLst/>
              <a:pathLst>
                <a:path w="0" h="2111705">
                  <a:moveTo>
                    <a:pt x="0" y="0"/>
                  </a:moveTo>
                  <a:lnTo>
                    <a:pt x="0" y="2111705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275854" y="3162700"/>
              <a:ext cx="145938" cy="0"/>
            </a:xfrm>
            <a:custGeom>
              <a:avLst/>
              <a:pathLst>
                <a:path w="145938" h="0">
                  <a:moveTo>
                    <a:pt x="0" y="0"/>
                  </a:moveTo>
                  <a:lnTo>
                    <a:pt x="145938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421793" y="3162700"/>
              <a:ext cx="0" cy="119428"/>
            </a:xfrm>
            <a:custGeom>
              <a:avLst/>
              <a:pathLst>
                <a:path w="0" h="119428">
                  <a:moveTo>
                    <a:pt x="0" y="0"/>
                  </a:moveTo>
                  <a:lnTo>
                    <a:pt x="0" y="119428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305042" y="3282128"/>
              <a:ext cx="116750" cy="0"/>
            </a:xfrm>
            <a:custGeom>
              <a:avLst/>
              <a:pathLst>
                <a:path w="116750" h="0">
                  <a:moveTo>
                    <a:pt x="116750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305042" y="3282128"/>
              <a:ext cx="0" cy="329304"/>
            </a:xfrm>
            <a:custGeom>
              <a:avLst/>
              <a:pathLst>
                <a:path w="0" h="329304">
                  <a:moveTo>
                    <a:pt x="0" y="0"/>
                  </a:moveTo>
                  <a:lnTo>
                    <a:pt x="0" y="329304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246667" y="3611433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246667" y="3611433"/>
              <a:ext cx="0" cy="1662972"/>
            </a:xfrm>
            <a:custGeom>
              <a:avLst/>
              <a:pathLst>
                <a:path w="0" h="1662972">
                  <a:moveTo>
                    <a:pt x="0" y="0"/>
                  </a:moveTo>
                  <a:lnTo>
                    <a:pt x="0" y="166297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305042" y="3611433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63417" y="3611433"/>
              <a:ext cx="0" cy="1662972"/>
            </a:xfrm>
            <a:custGeom>
              <a:avLst/>
              <a:pathLst>
                <a:path w="0" h="1662972">
                  <a:moveTo>
                    <a:pt x="0" y="0"/>
                  </a:moveTo>
                  <a:lnTo>
                    <a:pt x="0" y="166297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421793" y="3282128"/>
              <a:ext cx="116750" cy="0"/>
            </a:xfrm>
            <a:custGeom>
              <a:avLst/>
              <a:pathLst>
                <a:path w="116750" h="0">
                  <a:moveTo>
                    <a:pt x="0" y="0"/>
                  </a:moveTo>
                  <a:lnTo>
                    <a:pt x="11675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538544" y="3282128"/>
              <a:ext cx="0" cy="283405"/>
            </a:xfrm>
            <a:custGeom>
              <a:avLst/>
              <a:pathLst>
                <a:path w="0" h="283405">
                  <a:moveTo>
                    <a:pt x="0" y="0"/>
                  </a:moveTo>
                  <a:lnTo>
                    <a:pt x="0" y="283405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480168" y="3565534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480168" y="3565534"/>
              <a:ext cx="0" cy="1708871"/>
            </a:xfrm>
            <a:custGeom>
              <a:avLst/>
              <a:pathLst>
                <a:path w="0" h="1708871">
                  <a:moveTo>
                    <a:pt x="0" y="0"/>
                  </a:moveTo>
                  <a:lnTo>
                    <a:pt x="0" y="170887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538544" y="3565534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596919" y="3565534"/>
              <a:ext cx="0" cy="1708871"/>
            </a:xfrm>
            <a:custGeom>
              <a:avLst/>
              <a:pathLst>
                <a:path w="0" h="1708871">
                  <a:moveTo>
                    <a:pt x="0" y="0"/>
                  </a:moveTo>
                  <a:lnTo>
                    <a:pt x="0" y="170887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593271" y="2840528"/>
              <a:ext cx="317416" cy="0"/>
            </a:xfrm>
            <a:custGeom>
              <a:avLst/>
              <a:pathLst>
                <a:path w="317416" h="0">
                  <a:moveTo>
                    <a:pt x="0" y="0"/>
                  </a:moveTo>
                  <a:lnTo>
                    <a:pt x="317416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10688" y="2840528"/>
              <a:ext cx="0" cy="162792"/>
            </a:xfrm>
            <a:custGeom>
              <a:avLst/>
              <a:pathLst>
                <a:path w="0" h="162792">
                  <a:moveTo>
                    <a:pt x="0" y="0"/>
                  </a:moveTo>
                  <a:lnTo>
                    <a:pt x="0" y="16279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72046" y="3003321"/>
              <a:ext cx="138641" cy="0"/>
            </a:xfrm>
            <a:custGeom>
              <a:avLst/>
              <a:pathLst>
                <a:path w="138641" h="0">
                  <a:moveTo>
                    <a:pt x="13864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772046" y="3003321"/>
              <a:ext cx="0" cy="531531"/>
            </a:xfrm>
            <a:custGeom>
              <a:avLst/>
              <a:pathLst>
                <a:path w="0" h="531531">
                  <a:moveTo>
                    <a:pt x="0" y="0"/>
                  </a:moveTo>
                  <a:lnTo>
                    <a:pt x="0" y="53153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713670" y="3534852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713670" y="3534852"/>
              <a:ext cx="0" cy="1739552"/>
            </a:xfrm>
            <a:custGeom>
              <a:avLst/>
              <a:pathLst>
                <a:path w="0" h="1739552">
                  <a:moveTo>
                    <a:pt x="0" y="0"/>
                  </a:moveTo>
                  <a:lnTo>
                    <a:pt x="0" y="173955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772046" y="3534852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830421" y="3534852"/>
              <a:ext cx="0" cy="1739552"/>
            </a:xfrm>
            <a:custGeom>
              <a:avLst/>
              <a:pathLst>
                <a:path w="0" h="1739552">
                  <a:moveTo>
                    <a:pt x="0" y="0"/>
                  </a:moveTo>
                  <a:lnTo>
                    <a:pt x="0" y="173955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910688" y="3003321"/>
              <a:ext cx="138641" cy="0"/>
            </a:xfrm>
            <a:custGeom>
              <a:avLst/>
              <a:pathLst>
                <a:path w="138641" h="0">
                  <a:moveTo>
                    <a:pt x="0" y="0"/>
                  </a:moveTo>
                  <a:lnTo>
                    <a:pt x="138641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49329" y="3003321"/>
              <a:ext cx="0" cy="89459"/>
            </a:xfrm>
            <a:custGeom>
              <a:avLst/>
              <a:pathLst>
                <a:path w="0" h="89459">
                  <a:moveTo>
                    <a:pt x="0" y="0"/>
                  </a:moveTo>
                  <a:lnTo>
                    <a:pt x="0" y="89459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947172" y="3092780"/>
              <a:ext cx="102157" cy="0"/>
            </a:xfrm>
            <a:custGeom>
              <a:avLst/>
              <a:pathLst>
                <a:path w="102157" h="0">
                  <a:moveTo>
                    <a:pt x="102157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947172" y="3092780"/>
              <a:ext cx="0" cy="2181624"/>
            </a:xfrm>
            <a:custGeom>
              <a:avLst/>
              <a:pathLst>
                <a:path w="0" h="2181624">
                  <a:moveTo>
                    <a:pt x="0" y="0"/>
                  </a:moveTo>
                  <a:lnTo>
                    <a:pt x="0" y="2181624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49329" y="3092780"/>
              <a:ext cx="102157" cy="0"/>
            </a:xfrm>
            <a:custGeom>
              <a:avLst/>
              <a:pathLst>
                <a:path w="102157" h="0">
                  <a:moveTo>
                    <a:pt x="0" y="0"/>
                  </a:moveTo>
                  <a:lnTo>
                    <a:pt x="102157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151486" y="3092780"/>
              <a:ext cx="0" cy="39333"/>
            </a:xfrm>
            <a:custGeom>
              <a:avLst/>
              <a:pathLst>
                <a:path w="0" h="39333">
                  <a:moveTo>
                    <a:pt x="0" y="0"/>
                  </a:moveTo>
                  <a:lnTo>
                    <a:pt x="0" y="39333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63923" y="3132114"/>
              <a:ext cx="87563" cy="0"/>
            </a:xfrm>
            <a:custGeom>
              <a:avLst/>
              <a:pathLst>
                <a:path w="87563" h="0">
                  <a:moveTo>
                    <a:pt x="8756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063923" y="3132114"/>
              <a:ext cx="0" cy="2142290"/>
            </a:xfrm>
            <a:custGeom>
              <a:avLst/>
              <a:pathLst>
                <a:path w="0" h="2142290">
                  <a:moveTo>
                    <a:pt x="0" y="0"/>
                  </a:moveTo>
                  <a:lnTo>
                    <a:pt x="0" y="214229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151486" y="3132114"/>
              <a:ext cx="87563" cy="0"/>
            </a:xfrm>
            <a:custGeom>
              <a:avLst/>
              <a:pathLst>
                <a:path w="87563" h="0">
                  <a:moveTo>
                    <a:pt x="0" y="0"/>
                  </a:moveTo>
                  <a:lnTo>
                    <a:pt x="87563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239050" y="3132114"/>
              <a:ext cx="0" cy="339561"/>
            </a:xfrm>
            <a:custGeom>
              <a:avLst/>
              <a:pathLst>
                <a:path w="0" h="339561">
                  <a:moveTo>
                    <a:pt x="0" y="0"/>
                  </a:moveTo>
                  <a:lnTo>
                    <a:pt x="0" y="33956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80674" y="3471675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180674" y="3471675"/>
              <a:ext cx="0" cy="1802729"/>
            </a:xfrm>
            <a:custGeom>
              <a:avLst/>
              <a:pathLst>
                <a:path w="0" h="1802729">
                  <a:moveTo>
                    <a:pt x="0" y="0"/>
                  </a:moveTo>
                  <a:lnTo>
                    <a:pt x="0" y="1802729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239050" y="3471675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297425" y="3471675"/>
              <a:ext cx="0" cy="1802729"/>
            </a:xfrm>
            <a:custGeom>
              <a:avLst/>
              <a:pathLst>
                <a:path w="0" h="1802729">
                  <a:moveTo>
                    <a:pt x="0" y="0"/>
                  </a:moveTo>
                  <a:lnTo>
                    <a:pt x="0" y="1802729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435155" y="2071608"/>
              <a:ext cx="1659140" cy="0"/>
            </a:xfrm>
            <a:custGeom>
              <a:avLst/>
              <a:pathLst>
                <a:path w="1659140" h="0">
                  <a:moveTo>
                    <a:pt x="0" y="0"/>
                  </a:moveTo>
                  <a:lnTo>
                    <a:pt x="165914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6094295" y="2071608"/>
              <a:ext cx="0" cy="172741"/>
            </a:xfrm>
            <a:custGeom>
              <a:avLst/>
              <a:pathLst>
                <a:path w="0" h="172741">
                  <a:moveTo>
                    <a:pt x="0" y="0"/>
                  </a:moveTo>
                  <a:lnTo>
                    <a:pt x="0" y="17274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149342" y="2244349"/>
              <a:ext cx="944953" cy="0"/>
            </a:xfrm>
            <a:custGeom>
              <a:avLst/>
              <a:pathLst>
                <a:path w="944953" h="0">
                  <a:moveTo>
                    <a:pt x="94495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149342" y="2244349"/>
              <a:ext cx="0" cy="584162"/>
            </a:xfrm>
            <a:custGeom>
              <a:avLst/>
              <a:pathLst>
                <a:path w="0" h="584162">
                  <a:moveTo>
                    <a:pt x="0" y="0"/>
                  </a:moveTo>
                  <a:lnTo>
                    <a:pt x="0" y="58416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684163" y="2828511"/>
              <a:ext cx="465179" cy="0"/>
            </a:xfrm>
            <a:custGeom>
              <a:avLst/>
              <a:pathLst>
                <a:path w="465179" h="0">
                  <a:moveTo>
                    <a:pt x="465179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684163" y="2828511"/>
              <a:ext cx="0" cy="282852"/>
            </a:xfrm>
            <a:custGeom>
              <a:avLst/>
              <a:pathLst>
                <a:path w="0" h="282852">
                  <a:moveTo>
                    <a:pt x="0" y="0"/>
                  </a:moveTo>
                  <a:lnTo>
                    <a:pt x="0" y="28285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472552" y="3111364"/>
              <a:ext cx="211611" cy="0"/>
            </a:xfrm>
            <a:custGeom>
              <a:avLst/>
              <a:pathLst>
                <a:path w="211611" h="0">
                  <a:moveTo>
                    <a:pt x="21161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472552" y="3111364"/>
              <a:ext cx="0" cy="287176"/>
            </a:xfrm>
            <a:custGeom>
              <a:avLst/>
              <a:pathLst>
                <a:path w="0" h="287176">
                  <a:moveTo>
                    <a:pt x="0" y="0"/>
                  </a:moveTo>
                  <a:lnTo>
                    <a:pt x="0" y="287176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414176" y="3398540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414176" y="3398540"/>
              <a:ext cx="0" cy="1875864"/>
            </a:xfrm>
            <a:custGeom>
              <a:avLst/>
              <a:pathLst>
                <a:path w="0" h="1875864">
                  <a:moveTo>
                    <a:pt x="0" y="0"/>
                  </a:moveTo>
                  <a:lnTo>
                    <a:pt x="0" y="1875864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472552" y="3398540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530927" y="3398540"/>
              <a:ext cx="0" cy="1875864"/>
            </a:xfrm>
            <a:custGeom>
              <a:avLst/>
              <a:pathLst>
                <a:path w="0" h="1875864">
                  <a:moveTo>
                    <a:pt x="0" y="0"/>
                  </a:moveTo>
                  <a:lnTo>
                    <a:pt x="0" y="1875864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684163" y="3111364"/>
              <a:ext cx="211611" cy="0"/>
            </a:xfrm>
            <a:custGeom>
              <a:avLst/>
              <a:pathLst>
                <a:path w="211611" h="0">
                  <a:moveTo>
                    <a:pt x="0" y="0"/>
                  </a:moveTo>
                  <a:lnTo>
                    <a:pt x="211611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895774" y="3111364"/>
              <a:ext cx="0" cy="280231"/>
            </a:xfrm>
            <a:custGeom>
              <a:avLst/>
              <a:pathLst>
                <a:path w="0" h="280231">
                  <a:moveTo>
                    <a:pt x="0" y="0"/>
                  </a:moveTo>
                  <a:lnTo>
                    <a:pt x="0" y="28023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735241" y="3391595"/>
              <a:ext cx="160532" cy="0"/>
            </a:xfrm>
            <a:custGeom>
              <a:avLst/>
              <a:pathLst>
                <a:path w="160532" h="0">
                  <a:moveTo>
                    <a:pt x="160532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735241" y="3391595"/>
              <a:ext cx="0" cy="352965"/>
            </a:xfrm>
            <a:custGeom>
              <a:avLst/>
              <a:pathLst>
                <a:path w="0" h="352965">
                  <a:moveTo>
                    <a:pt x="0" y="0"/>
                  </a:moveTo>
                  <a:lnTo>
                    <a:pt x="0" y="352965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647678" y="3744561"/>
              <a:ext cx="87563" cy="0"/>
            </a:xfrm>
            <a:custGeom>
              <a:avLst/>
              <a:pathLst>
                <a:path w="87563" h="0">
                  <a:moveTo>
                    <a:pt x="8756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647678" y="3744561"/>
              <a:ext cx="0" cy="1529843"/>
            </a:xfrm>
            <a:custGeom>
              <a:avLst/>
              <a:pathLst>
                <a:path w="0" h="1529843">
                  <a:moveTo>
                    <a:pt x="0" y="0"/>
                  </a:moveTo>
                  <a:lnTo>
                    <a:pt x="0" y="1529843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735241" y="3744561"/>
              <a:ext cx="87563" cy="0"/>
            </a:xfrm>
            <a:custGeom>
              <a:avLst/>
              <a:pathLst>
                <a:path w="87563" h="0">
                  <a:moveTo>
                    <a:pt x="0" y="0"/>
                  </a:moveTo>
                  <a:lnTo>
                    <a:pt x="87563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822804" y="3744561"/>
              <a:ext cx="0" cy="356448"/>
            </a:xfrm>
            <a:custGeom>
              <a:avLst/>
              <a:pathLst>
                <a:path w="0" h="356448">
                  <a:moveTo>
                    <a:pt x="0" y="0"/>
                  </a:moveTo>
                  <a:lnTo>
                    <a:pt x="0" y="356448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764429" y="4101010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4764429" y="4101010"/>
              <a:ext cx="0" cy="1173395"/>
            </a:xfrm>
            <a:custGeom>
              <a:avLst/>
              <a:pathLst>
                <a:path w="0" h="1173395">
                  <a:moveTo>
                    <a:pt x="0" y="0"/>
                  </a:moveTo>
                  <a:lnTo>
                    <a:pt x="0" y="1173395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822804" y="4101010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881180" y="4101010"/>
              <a:ext cx="0" cy="1173395"/>
            </a:xfrm>
            <a:custGeom>
              <a:avLst/>
              <a:pathLst>
                <a:path w="0" h="1173395">
                  <a:moveTo>
                    <a:pt x="0" y="0"/>
                  </a:moveTo>
                  <a:lnTo>
                    <a:pt x="0" y="1173395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895774" y="3391595"/>
              <a:ext cx="160532" cy="0"/>
            </a:xfrm>
            <a:custGeom>
              <a:avLst/>
              <a:pathLst>
                <a:path w="160532" h="0">
                  <a:moveTo>
                    <a:pt x="0" y="0"/>
                  </a:moveTo>
                  <a:lnTo>
                    <a:pt x="160532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056306" y="3391595"/>
              <a:ext cx="0" cy="168348"/>
            </a:xfrm>
            <a:custGeom>
              <a:avLst/>
              <a:pathLst>
                <a:path w="0" h="168348">
                  <a:moveTo>
                    <a:pt x="0" y="0"/>
                  </a:moveTo>
                  <a:lnTo>
                    <a:pt x="0" y="168348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4997931" y="3559944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4997931" y="3559944"/>
              <a:ext cx="0" cy="1714461"/>
            </a:xfrm>
            <a:custGeom>
              <a:avLst/>
              <a:pathLst>
                <a:path w="0" h="1714461">
                  <a:moveTo>
                    <a:pt x="0" y="0"/>
                  </a:moveTo>
                  <a:lnTo>
                    <a:pt x="0" y="171446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056306" y="3559944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114682" y="3559944"/>
              <a:ext cx="0" cy="1714461"/>
            </a:xfrm>
            <a:custGeom>
              <a:avLst/>
              <a:pathLst>
                <a:path w="0" h="1714461">
                  <a:moveTo>
                    <a:pt x="0" y="0"/>
                  </a:moveTo>
                  <a:lnTo>
                    <a:pt x="0" y="171446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149342" y="2828511"/>
              <a:ext cx="465179" cy="0"/>
            </a:xfrm>
            <a:custGeom>
              <a:avLst/>
              <a:pathLst>
                <a:path w="465179" h="0">
                  <a:moveTo>
                    <a:pt x="0" y="0"/>
                  </a:moveTo>
                  <a:lnTo>
                    <a:pt x="465179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614522" y="2828511"/>
              <a:ext cx="0" cy="261424"/>
            </a:xfrm>
            <a:custGeom>
              <a:avLst/>
              <a:pathLst>
                <a:path w="0" h="261424">
                  <a:moveTo>
                    <a:pt x="0" y="0"/>
                  </a:moveTo>
                  <a:lnTo>
                    <a:pt x="0" y="261424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318996" y="3089935"/>
              <a:ext cx="295525" cy="0"/>
            </a:xfrm>
            <a:custGeom>
              <a:avLst/>
              <a:pathLst>
                <a:path w="295525" h="0">
                  <a:moveTo>
                    <a:pt x="29552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318996" y="3089935"/>
              <a:ext cx="0" cy="834925"/>
            </a:xfrm>
            <a:custGeom>
              <a:avLst/>
              <a:pathLst>
                <a:path w="0" h="834925">
                  <a:moveTo>
                    <a:pt x="0" y="0"/>
                  </a:moveTo>
                  <a:lnTo>
                    <a:pt x="0" y="834925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5231433" y="3924861"/>
              <a:ext cx="87563" cy="0"/>
            </a:xfrm>
            <a:custGeom>
              <a:avLst/>
              <a:pathLst>
                <a:path w="87563" h="0">
                  <a:moveTo>
                    <a:pt x="8756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5231433" y="3924861"/>
              <a:ext cx="0" cy="1349544"/>
            </a:xfrm>
            <a:custGeom>
              <a:avLst/>
              <a:pathLst>
                <a:path w="0" h="1349544">
                  <a:moveTo>
                    <a:pt x="0" y="0"/>
                  </a:moveTo>
                  <a:lnTo>
                    <a:pt x="0" y="1349544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318996" y="3924861"/>
              <a:ext cx="87563" cy="0"/>
            </a:xfrm>
            <a:custGeom>
              <a:avLst/>
              <a:pathLst>
                <a:path w="87563" h="0">
                  <a:moveTo>
                    <a:pt x="0" y="0"/>
                  </a:moveTo>
                  <a:lnTo>
                    <a:pt x="87563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406559" y="3924861"/>
              <a:ext cx="0" cy="522366"/>
            </a:xfrm>
            <a:custGeom>
              <a:avLst/>
              <a:pathLst>
                <a:path w="0" h="522366">
                  <a:moveTo>
                    <a:pt x="0" y="0"/>
                  </a:moveTo>
                  <a:lnTo>
                    <a:pt x="0" y="522366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348184" y="4447227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348184" y="4447227"/>
              <a:ext cx="0" cy="827177"/>
            </a:xfrm>
            <a:custGeom>
              <a:avLst/>
              <a:pathLst>
                <a:path w="0" h="827177">
                  <a:moveTo>
                    <a:pt x="0" y="0"/>
                  </a:moveTo>
                  <a:lnTo>
                    <a:pt x="0" y="827177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406559" y="4447227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464935" y="4447227"/>
              <a:ext cx="0" cy="827177"/>
            </a:xfrm>
            <a:custGeom>
              <a:avLst/>
              <a:pathLst>
                <a:path w="0" h="827177">
                  <a:moveTo>
                    <a:pt x="0" y="0"/>
                  </a:moveTo>
                  <a:lnTo>
                    <a:pt x="0" y="827177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614522" y="3089935"/>
              <a:ext cx="295525" cy="0"/>
            </a:xfrm>
            <a:custGeom>
              <a:avLst/>
              <a:pathLst>
                <a:path w="295525" h="0">
                  <a:moveTo>
                    <a:pt x="0" y="0"/>
                  </a:moveTo>
                  <a:lnTo>
                    <a:pt x="29552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910048" y="3089935"/>
              <a:ext cx="0" cy="240021"/>
            </a:xfrm>
            <a:custGeom>
              <a:avLst/>
              <a:pathLst>
                <a:path w="0" h="240021">
                  <a:moveTo>
                    <a:pt x="0" y="0"/>
                  </a:moveTo>
                  <a:lnTo>
                    <a:pt x="0" y="24002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683843" y="3329957"/>
              <a:ext cx="226204" cy="0"/>
            </a:xfrm>
            <a:custGeom>
              <a:avLst/>
              <a:pathLst>
                <a:path w="226204" h="0">
                  <a:moveTo>
                    <a:pt x="226204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683843" y="3329957"/>
              <a:ext cx="0" cy="595116"/>
            </a:xfrm>
            <a:custGeom>
              <a:avLst/>
              <a:pathLst>
                <a:path w="0" h="595116">
                  <a:moveTo>
                    <a:pt x="0" y="0"/>
                  </a:moveTo>
                  <a:lnTo>
                    <a:pt x="0" y="595116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581686" y="3925074"/>
              <a:ext cx="102157" cy="0"/>
            </a:xfrm>
            <a:custGeom>
              <a:avLst/>
              <a:pathLst>
                <a:path w="102157" h="0">
                  <a:moveTo>
                    <a:pt x="102157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581686" y="3925074"/>
              <a:ext cx="0" cy="1349331"/>
            </a:xfrm>
            <a:custGeom>
              <a:avLst/>
              <a:pathLst>
                <a:path w="0" h="1349331">
                  <a:moveTo>
                    <a:pt x="0" y="0"/>
                  </a:moveTo>
                  <a:lnTo>
                    <a:pt x="0" y="134933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683843" y="3925074"/>
              <a:ext cx="102157" cy="0"/>
            </a:xfrm>
            <a:custGeom>
              <a:avLst/>
              <a:pathLst>
                <a:path w="102157" h="0">
                  <a:moveTo>
                    <a:pt x="0" y="0"/>
                  </a:moveTo>
                  <a:lnTo>
                    <a:pt x="102157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5786000" y="3925074"/>
              <a:ext cx="0" cy="201787"/>
            </a:xfrm>
            <a:custGeom>
              <a:avLst/>
              <a:pathLst>
                <a:path w="0" h="201787">
                  <a:moveTo>
                    <a:pt x="0" y="0"/>
                  </a:moveTo>
                  <a:lnTo>
                    <a:pt x="0" y="201787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5698437" y="4126861"/>
              <a:ext cx="87563" cy="0"/>
            </a:xfrm>
            <a:custGeom>
              <a:avLst/>
              <a:pathLst>
                <a:path w="87563" h="0">
                  <a:moveTo>
                    <a:pt x="8756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5698437" y="4126861"/>
              <a:ext cx="0" cy="1147543"/>
            </a:xfrm>
            <a:custGeom>
              <a:avLst/>
              <a:pathLst>
                <a:path w="0" h="1147543">
                  <a:moveTo>
                    <a:pt x="0" y="0"/>
                  </a:moveTo>
                  <a:lnTo>
                    <a:pt x="0" y="1147543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786000" y="4126861"/>
              <a:ext cx="87563" cy="0"/>
            </a:xfrm>
            <a:custGeom>
              <a:avLst/>
              <a:pathLst>
                <a:path w="87563" h="0">
                  <a:moveTo>
                    <a:pt x="0" y="0"/>
                  </a:moveTo>
                  <a:lnTo>
                    <a:pt x="87563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873563" y="4126861"/>
              <a:ext cx="0" cy="166643"/>
            </a:xfrm>
            <a:custGeom>
              <a:avLst/>
              <a:pathLst>
                <a:path w="0" h="166643">
                  <a:moveTo>
                    <a:pt x="0" y="0"/>
                  </a:moveTo>
                  <a:lnTo>
                    <a:pt x="0" y="166643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815188" y="4293505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815188" y="4293505"/>
              <a:ext cx="0" cy="980899"/>
            </a:xfrm>
            <a:custGeom>
              <a:avLst/>
              <a:pathLst>
                <a:path w="0" h="980899">
                  <a:moveTo>
                    <a:pt x="0" y="0"/>
                  </a:moveTo>
                  <a:lnTo>
                    <a:pt x="0" y="980899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873563" y="4293505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931938" y="4293505"/>
              <a:ext cx="0" cy="980899"/>
            </a:xfrm>
            <a:custGeom>
              <a:avLst/>
              <a:pathLst>
                <a:path w="0" h="980899">
                  <a:moveTo>
                    <a:pt x="0" y="0"/>
                  </a:moveTo>
                  <a:lnTo>
                    <a:pt x="0" y="980899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910048" y="3329957"/>
              <a:ext cx="226204" cy="0"/>
            </a:xfrm>
            <a:custGeom>
              <a:avLst/>
              <a:pathLst>
                <a:path w="226204" h="0">
                  <a:moveTo>
                    <a:pt x="0" y="0"/>
                  </a:moveTo>
                  <a:lnTo>
                    <a:pt x="226204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6136253" y="3329957"/>
              <a:ext cx="0" cy="252946"/>
            </a:xfrm>
            <a:custGeom>
              <a:avLst/>
              <a:pathLst>
                <a:path w="0" h="252946">
                  <a:moveTo>
                    <a:pt x="0" y="0"/>
                  </a:moveTo>
                  <a:lnTo>
                    <a:pt x="0" y="252946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6048689" y="3582904"/>
              <a:ext cx="87563" cy="0"/>
            </a:xfrm>
            <a:custGeom>
              <a:avLst/>
              <a:pathLst>
                <a:path w="87563" h="0">
                  <a:moveTo>
                    <a:pt x="8756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6048689" y="3582904"/>
              <a:ext cx="0" cy="1691501"/>
            </a:xfrm>
            <a:custGeom>
              <a:avLst/>
              <a:pathLst>
                <a:path w="0" h="1691501">
                  <a:moveTo>
                    <a:pt x="0" y="0"/>
                  </a:moveTo>
                  <a:lnTo>
                    <a:pt x="0" y="169150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6136253" y="3582904"/>
              <a:ext cx="87563" cy="0"/>
            </a:xfrm>
            <a:custGeom>
              <a:avLst/>
              <a:pathLst>
                <a:path w="87563" h="0">
                  <a:moveTo>
                    <a:pt x="0" y="0"/>
                  </a:moveTo>
                  <a:lnTo>
                    <a:pt x="87563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223816" y="3582904"/>
              <a:ext cx="0" cy="475275"/>
            </a:xfrm>
            <a:custGeom>
              <a:avLst/>
              <a:pathLst>
                <a:path w="0" h="475275">
                  <a:moveTo>
                    <a:pt x="0" y="0"/>
                  </a:moveTo>
                  <a:lnTo>
                    <a:pt x="0" y="475275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165440" y="4058179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6165440" y="4058179"/>
              <a:ext cx="0" cy="1216225"/>
            </a:xfrm>
            <a:custGeom>
              <a:avLst/>
              <a:pathLst>
                <a:path w="0" h="1216225">
                  <a:moveTo>
                    <a:pt x="0" y="0"/>
                  </a:moveTo>
                  <a:lnTo>
                    <a:pt x="0" y="1216225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223816" y="4058179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6282191" y="4058179"/>
              <a:ext cx="0" cy="1216225"/>
            </a:xfrm>
            <a:custGeom>
              <a:avLst/>
              <a:pathLst>
                <a:path w="0" h="1216225">
                  <a:moveTo>
                    <a:pt x="0" y="0"/>
                  </a:moveTo>
                  <a:lnTo>
                    <a:pt x="0" y="1216225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6094295" y="2244349"/>
              <a:ext cx="944953" cy="0"/>
            </a:xfrm>
            <a:custGeom>
              <a:avLst/>
              <a:pathLst>
                <a:path w="944953" h="0">
                  <a:moveTo>
                    <a:pt x="0" y="0"/>
                  </a:moveTo>
                  <a:lnTo>
                    <a:pt x="944953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7039248" y="2244349"/>
              <a:ext cx="0" cy="472133"/>
            </a:xfrm>
            <a:custGeom>
              <a:avLst/>
              <a:pathLst>
                <a:path w="0" h="472133">
                  <a:moveTo>
                    <a:pt x="0" y="0"/>
                  </a:moveTo>
                  <a:lnTo>
                    <a:pt x="0" y="472133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6588663" y="2716483"/>
              <a:ext cx="450585" cy="0"/>
            </a:xfrm>
            <a:custGeom>
              <a:avLst/>
              <a:pathLst>
                <a:path w="450585" h="0">
                  <a:moveTo>
                    <a:pt x="45058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6588663" y="2716483"/>
              <a:ext cx="0" cy="507884"/>
            </a:xfrm>
            <a:custGeom>
              <a:avLst/>
              <a:pathLst>
                <a:path w="0" h="507884">
                  <a:moveTo>
                    <a:pt x="0" y="0"/>
                  </a:moveTo>
                  <a:lnTo>
                    <a:pt x="0" y="507884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6457318" y="3224368"/>
              <a:ext cx="131344" cy="0"/>
            </a:xfrm>
            <a:custGeom>
              <a:avLst/>
              <a:pathLst>
                <a:path w="131344" h="0">
                  <a:moveTo>
                    <a:pt x="131344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6457318" y="3224368"/>
              <a:ext cx="0" cy="833346"/>
            </a:xfrm>
            <a:custGeom>
              <a:avLst/>
              <a:pathLst>
                <a:path w="0" h="833346">
                  <a:moveTo>
                    <a:pt x="0" y="0"/>
                  </a:moveTo>
                  <a:lnTo>
                    <a:pt x="0" y="833346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6398942" y="4057714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6398942" y="4057714"/>
              <a:ext cx="0" cy="1216690"/>
            </a:xfrm>
            <a:custGeom>
              <a:avLst/>
              <a:pathLst>
                <a:path w="0" h="1216690">
                  <a:moveTo>
                    <a:pt x="0" y="0"/>
                  </a:moveTo>
                  <a:lnTo>
                    <a:pt x="0" y="121669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6457318" y="4057714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6515693" y="4057714"/>
              <a:ext cx="0" cy="1216690"/>
            </a:xfrm>
            <a:custGeom>
              <a:avLst/>
              <a:pathLst>
                <a:path w="0" h="1216690">
                  <a:moveTo>
                    <a:pt x="0" y="0"/>
                  </a:moveTo>
                  <a:lnTo>
                    <a:pt x="0" y="121669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6588663" y="3224368"/>
              <a:ext cx="131344" cy="0"/>
            </a:xfrm>
            <a:custGeom>
              <a:avLst/>
              <a:pathLst>
                <a:path w="131344" h="0">
                  <a:moveTo>
                    <a:pt x="0" y="0"/>
                  </a:moveTo>
                  <a:lnTo>
                    <a:pt x="131344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6720007" y="3224368"/>
              <a:ext cx="0" cy="118107"/>
            </a:xfrm>
            <a:custGeom>
              <a:avLst/>
              <a:pathLst>
                <a:path w="0" h="118107">
                  <a:moveTo>
                    <a:pt x="0" y="0"/>
                  </a:moveTo>
                  <a:lnTo>
                    <a:pt x="0" y="118107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6632444" y="3342475"/>
              <a:ext cx="87563" cy="0"/>
            </a:xfrm>
            <a:custGeom>
              <a:avLst/>
              <a:pathLst>
                <a:path w="87563" h="0">
                  <a:moveTo>
                    <a:pt x="8756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6632444" y="3342475"/>
              <a:ext cx="0" cy="1931930"/>
            </a:xfrm>
            <a:custGeom>
              <a:avLst/>
              <a:pathLst>
                <a:path w="0" h="1931930">
                  <a:moveTo>
                    <a:pt x="0" y="0"/>
                  </a:moveTo>
                  <a:lnTo>
                    <a:pt x="0" y="193193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6720007" y="3342475"/>
              <a:ext cx="87563" cy="0"/>
            </a:xfrm>
            <a:custGeom>
              <a:avLst/>
              <a:pathLst>
                <a:path w="87563" h="0">
                  <a:moveTo>
                    <a:pt x="0" y="0"/>
                  </a:moveTo>
                  <a:lnTo>
                    <a:pt x="87563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6807571" y="3342475"/>
              <a:ext cx="0" cy="268937"/>
            </a:xfrm>
            <a:custGeom>
              <a:avLst/>
              <a:pathLst>
                <a:path w="0" h="268937">
                  <a:moveTo>
                    <a:pt x="0" y="0"/>
                  </a:moveTo>
                  <a:lnTo>
                    <a:pt x="0" y="268937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6749195" y="3611412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749195" y="3611412"/>
              <a:ext cx="0" cy="1662992"/>
            </a:xfrm>
            <a:custGeom>
              <a:avLst/>
              <a:pathLst>
                <a:path w="0" h="1662992">
                  <a:moveTo>
                    <a:pt x="0" y="0"/>
                  </a:moveTo>
                  <a:lnTo>
                    <a:pt x="0" y="166299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6807571" y="3611412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6865946" y="3611412"/>
              <a:ext cx="0" cy="1662992"/>
            </a:xfrm>
            <a:custGeom>
              <a:avLst/>
              <a:pathLst>
                <a:path w="0" h="1662992">
                  <a:moveTo>
                    <a:pt x="0" y="0"/>
                  </a:moveTo>
                  <a:lnTo>
                    <a:pt x="0" y="166299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039248" y="2716483"/>
              <a:ext cx="450585" cy="0"/>
            </a:xfrm>
            <a:custGeom>
              <a:avLst/>
              <a:pathLst>
                <a:path w="450585" h="0">
                  <a:moveTo>
                    <a:pt x="0" y="0"/>
                  </a:moveTo>
                  <a:lnTo>
                    <a:pt x="45058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489834" y="2716483"/>
              <a:ext cx="0" cy="362191"/>
            </a:xfrm>
            <a:custGeom>
              <a:avLst/>
              <a:pathLst>
                <a:path w="0" h="362191">
                  <a:moveTo>
                    <a:pt x="0" y="0"/>
                  </a:moveTo>
                  <a:lnTo>
                    <a:pt x="0" y="36219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7172417" y="3078674"/>
              <a:ext cx="317416" cy="0"/>
            </a:xfrm>
            <a:custGeom>
              <a:avLst/>
              <a:pathLst>
                <a:path w="317416" h="0">
                  <a:moveTo>
                    <a:pt x="31741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7172417" y="3078674"/>
              <a:ext cx="0" cy="381901"/>
            </a:xfrm>
            <a:custGeom>
              <a:avLst/>
              <a:pathLst>
                <a:path w="0" h="381901">
                  <a:moveTo>
                    <a:pt x="0" y="0"/>
                  </a:moveTo>
                  <a:lnTo>
                    <a:pt x="0" y="38190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7041073" y="3460576"/>
              <a:ext cx="131344" cy="0"/>
            </a:xfrm>
            <a:custGeom>
              <a:avLst/>
              <a:pathLst>
                <a:path w="131344" h="0">
                  <a:moveTo>
                    <a:pt x="131344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041073" y="3460576"/>
              <a:ext cx="0" cy="443460"/>
            </a:xfrm>
            <a:custGeom>
              <a:avLst/>
              <a:pathLst>
                <a:path w="0" h="443460">
                  <a:moveTo>
                    <a:pt x="0" y="0"/>
                  </a:moveTo>
                  <a:lnTo>
                    <a:pt x="0" y="44346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6982697" y="3904036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6982697" y="3904036"/>
              <a:ext cx="0" cy="1370368"/>
            </a:xfrm>
            <a:custGeom>
              <a:avLst/>
              <a:pathLst>
                <a:path w="0" h="1370368">
                  <a:moveTo>
                    <a:pt x="0" y="0"/>
                  </a:moveTo>
                  <a:lnTo>
                    <a:pt x="0" y="1370368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7041073" y="3904036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099448" y="3904036"/>
              <a:ext cx="0" cy="1370368"/>
            </a:xfrm>
            <a:custGeom>
              <a:avLst/>
              <a:pathLst>
                <a:path w="0" h="1370368">
                  <a:moveTo>
                    <a:pt x="0" y="0"/>
                  </a:moveTo>
                  <a:lnTo>
                    <a:pt x="0" y="1370368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172417" y="3460576"/>
              <a:ext cx="131344" cy="0"/>
            </a:xfrm>
            <a:custGeom>
              <a:avLst/>
              <a:pathLst>
                <a:path w="131344" h="0">
                  <a:moveTo>
                    <a:pt x="0" y="0"/>
                  </a:moveTo>
                  <a:lnTo>
                    <a:pt x="131344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303762" y="3460576"/>
              <a:ext cx="0" cy="227177"/>
            </a:xfrm>
            <a:custGeom>
              <a:avLst/>
              <a:pathLst>
                <a:path w="0" h="227177">
                  <a:moveTo>
                    <a:pt x="0" y="0"/>
                  </a:moveTo>
                  <a:lnTo>
                    <a:pt x="0" y="227177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7216199" y="3687753"/>
              <a:ext cx="87563" cy="0"/>
            </a:xfrm>
            <a:custGeom>
              <a:avLst/>
              <a:pathLst>
                <a:path w="87563" h="0">
                  <a:moveTo>
                    <a:pt x="8756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7216199" y="3687753"/>
              <a:ext cx="0" cy="1586651"/>
            </a:xfrm>
            <a:custGeom>
              <a:avLst/>
              <a:pathLst>
                <a:path w="0" h="1586651">
                  <a:moveTo>
                    <a:pt x="0" y="0"/>
                  </a:moveTo>
                  <a:lnTo>
                    <a:pt x="0" y="1586651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303762" y="3687753"/>
              <a:ext cx="87563" cy="0"/>
            </a:xfrm>
            <a:custGeom>
              <a:avLst/>
              <a:pathLst>
                <a:path w="87563" h="0">
                  <a:moveTo>
                    <a:pt x="0" y="0"/>
                  </a:moveTo>
                  <a:lnTo>
                    <a:pt x="87563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391325" y="3687753"/>
              <a:ext cx="0" cy="295444"/>
            </a:xfrm>
            <a:custGeom>
              <a:avLst/>
              <a:pathLst>
                <a:path w="0" h="295444">
                  <a:moveTo>
                    <a:pt x="0" y="0"/>
                  </a:moveTo>
                  <a:lnTo>
                    <a:pt x="0" y="295444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332950" y="3983198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332950" y="3983198"/>
              <a:ext cx="0" cy="1291206"/>
            </a:xfrm>
            <a:custGeom>
              <a:avLst/>
              <a:pathLst>
                <a:path w="0" h="1291206">
                  <a:moveTo>
                    <a:pt x="0" y="0"/>
                  </a:moveTo>
                  <a:lnTo>
                    <a:pt x="0" y="1291206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391325" y="3983198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449701" y="3983198"/>
              <a:ext cx="0" cy="1291206"/>
            </a:xfrm>
            <a:custGeom>
              <a:avLst/>
              <a:pathLst>
                <a:path w="0" h="1291206">
                  <a:moveTo>
                    <a:pt x="0" y="0"/>
                  </a:moveTo>
                  <a:lnTo>
                    <a:pt x="0" y="1291206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7489834" y="3078674"/>
              <a:ext cx="317416" cy="0"/>
            </a:xfrm>
            <a:custGeom>
              <a:avLst/>
              <a:pathLst>
                <a:path w="317416" h="0">
                  <a:moveTo>
                    <a:pt x="0" y="0"/>
                  </a:moveTo>
                  <a:lnTo>
                    <a:pt x="317416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7807251" y="3078674"/>
              <a:ext cx="0" cy="303417"/>
            </a:xfrm>
            <a:custGeom>
              <a:avLst/>
              <a:pathLst>
                <a:path w="0" h="303417">
                  <a:moveTo>
                    <a:pt x="0" y="0"/>
                  </a:moveTo>
                  <a:lnTo>
                    <a:pt x="0" y="303417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7624827" y="3382092"/>
              <a:ext cx="182423" cy="0"/>
            </a:xfrm>
            <a:custGeom>
              <a:avLst/>
              <a:pathLst>
                <a:path w="182423" h="0">
                  <a:moveTo>
                    <a:pt x="18242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624827" y="3382092"/>
              <a:ext cx="0" cy="369406"/>
            </a:xfrm>
            <a:custGeom>
              <a:avLst/>
              <a:pathLst>
                <a:path w="0" h="369406">
                  <a:moveTo>
                    <a:pt x="0" y="0"/>
                  </a:moveTo>
                  <a:lnTo>
                    <a:pt x="0" y="369406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66452" y="3751498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566452" y="3751498"/>
              <a:ext cx="0" cy="1522907"/>
            </a:xfrm>
            <a:custGeom>
              <a:avLst/>
              <a:pathLst>
                <a:path w="0" h="1522907">
                  <a:moveTo>
                    <a:pt x="0" y="0"/>
                  </a:moveTo>
                  <a:lnTo>
                    <a:pt x="0" y="1522907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7624827" y="3751498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683203" y="3751498"/>
              <a:ext cx="0" cy="1522907"/>
            </a:xfrm>
            <a:custGeom>
              <a:avLst/>
              <a:pathLst>
                <a:path w="0" h="1522907">
                  <a:moveTo>
                    <a:pt x="0" y="0"/>
                  </a:moveTo>
                  <a:lnTo>
                    <a:pt x="0" y="1522907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807251" y="3382092"/>
              <a:ext cx="182423" cy="0"/>
            </a:xfrm>
            <a:custGeom>
              <a:avLst/>
              <a:pathLst>
                <a:path w="182423" h="0">
                  <a:moveTo>
                    <a:pt x="0" y="0"/>
                  </a:moveTo>
                  <a:lnTo>
                    <a:pt x="182423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989674" y="3382092"/>
              <a:ext cx="0" cy="186142"/>
            </a:xfrm>
            <a:custGeom>
              <a:avLst/>
              <a:pathLst>
                <a:path w="0" h="186142">
                  <a:moveTo>
                    <a:pt x="0" y="0"/>
                  </a:moveTo>
                  <a:lnTo>
                    <a:pt x="0" y="18614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858329" y="3568235"/>
              <a:ext cx="131344" cy="0"/>
            </a:xfrm>
            <a:custGeom>
              <a:avLst/>
              <a:pathLst>
                <a:path w="131344" h="0">
                  <a:moveTo>
                    <a:pt x="131344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858329" y="3568235"/>
              <a:ext cx="0" cy="1096946"/>
            </a:xfrm>
            <a:custGeom>
              <a:avLst/>
              <a:pathLst>
                <a:path w="0" h="1096946">
                  <a:moveTo>
                    <a:pt x="0" y="0"/>
                  </a:moveTo>
                  <a:lnTo>
                    <a:pt x="0" y="1096946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799954" y="4665181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799954" y="4665181"/>
              <a:ext cx="0" cy="609224"/>
            </a:xfrm>
            <a:custGeom>
              <a:avLst/>
              <a:pathLst>
                <a:path w="0" h="609224">
                  <a:moveTo>
                    <a:pt x="0" y="0"/>
                  </a:moveTo>
                  <a:lnTo>
                    <a:pt x="0" y="609224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858329" y="4665181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916705" y="4665181"/>
              <a:ext cx="0" cy="609224"/>
            </a:xfrm>
            <a:custGeom>
              <a:avLst/>
              <a:pathLst>
                <a:path w="0" h="609224">
                  <a:moveTo>
                    <a:pt x="0" y="0"/>
                  </a:moveTo>
                  <a:lnTo>
                    <a:pt x="0" y="609224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989674" y="3568235"/>
              <a:ext cx="131344" cy="0"/>
            </a:xfrm>
            <a:custGeom>
              <a:avLst/>
              <a:pathLst>
                <a:path w="131344" h="0">
                  <a:moveTo>
                    <a:pt x="0" y="0"/>
                  </a:moveTo>
                  <a:lnTo>
                    <a:pt x="131344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8121019" y="3568235"/>
              <a:ext cx="0" cy="424702"/>
            </a:xfrm>
            <a:custGeom>
              <a:avLst/>
              <a:pathLst>
                <a:path w="0" h="424702">
                  <a:moveTo>
                    <a:pt x="0" y="0"/>
                  </a:moveTo>
                  <a:lnTo>
                    <a:pt x="0" y="42470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8033456" y="3992937"/>
              <a:ext cx="87563" cy="0"/>
            </a:xfrm>
            <a:custGeom>
              <a:avLst/>
              <a:pathLst>
                <a:path w="87563" h="0">
                  <a:moveTo>
                    <a:pt x="8756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8033456" y="3992937"/>
              <a:ext cx="0" cy="1281468"/>
            </a:xfrm>
            <a:custGeom>
              <a:avLst/>
              <a:pathLst>
                <a:path w="0" h="1281468">
                  <a:moveTo>
                    <a:pt x="0" y="0"/>
                  </a:moveTo>
                  <a:lnTo>
                    <a:pt x="0" y="1281468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8121019" y="3992937"/>
              <a:ext cx="87563" cy="0"/>
            </a:xfrm>
            <a:custGeom>
              <a:avLst/>
              <a:pathLst>
                <a:path w="87563" h="0">
                  <a:moveTo>
                    <a:pt x="0" y="0"/>
                  </a:moveTo>
                  <a:lnTo>
                    <a:pt x="87563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8208582" y="3992937"/>
              <a:ext cx="0" cy="148222"/>
            </a:xfrm>
            <a:custGeom>
              <a:avLst/>
              <a:pathLst>
                <a:path w="0" h="148222">
                  <a:moveTo>
                    <a:pt x="0" y="0"/>
                  </a:moveTo>
                  <a:lnTo>
                    <a:pt x="0" y="148222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8150207" y="4141159"/>
              <a:ext cx="58375" cy="0"/>
            </a:xfrm>
            <a:custGeom>
              <a:avLst/>
              <a:pathLst>
                <a:path w="58375" h="0">
                  <a:moveTo>
                    <a:pt x="5837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8150207" y="4141159"/>
              <a:ext cx="0" cy="1133245"/>
            </a:xfrm>
            <a:custGeom>
              <a:avLst/>
              <a:pathLst>
                <a:path w="0" h="1133245">
                  <a:moveTo>
                    <a:pt x="0" y="0"/>
                  </a:moveTo>
                  <a:lnTo>
                    <a:pt x="0" y="1133245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8208582" y="4141159"/>
              <a:ext cx="58375" cy="0"/>
            </a:xfrm>
            <a:custGeom>
              <a:avLst/>
              <a:pathLst>
                <a:path w="58375" h="0">
                  <a:moveTo>
                    <a:pt x="0" y="0"/>
                  </a:moveTo>
                  <a:lnTo>
                    <a:pt x="58375" y="0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8266958" y="4141159"/>
              <a:ext cx="0" cy="1133245"/>
            </a:xfrm>
            <a:custGeom>
              <a:avLst/>
              <a:pathLst>
                <a:path w="0" h="1133245">
                  <a:moveTo>
                    <a:pt x="0" y="0"/>
                  </a:moveTo>
                  <a:lnTo>
                    <a:pt x="0" y="1133245"/>
                  </a:lnTo>
                </a:path>
              </a:pathLst>
            </a:custGeom>
            <a:ln w="18970" cap="sq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 rot="-5400000">
              <a:off x="1151978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F01</a:t>
              </a:r>
            </a:p>
          </p:txBody>
        </p:sp>
        <p:sp>
          <p:nvSpPr>
            <p:cNvPr id="248" name="tx247"/>
            <p:cNvSpPr/>
            <p:nvPr/>
          </p:nvSpPr>
          <p:spPr>
            <a:xfrm rot="-5400000">
              <a:off x="1265178" y="5507115"/>
              <a:ext cx="22503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A06</a:t>
              </a:r>
            </a:p>
          </p:txBody>
        </p:sp>
        <p:sp>
          <p:nvSpPr>
            <p:cNvPr id="249" name="tx248"/>
            <p:cNvSpPr/>
            <p:nvPr/>
          </p:nvSpPr>
          <p:spPr>
            <a:xfrm rot="-5400000">
              <a:off x="1381342" y="5506529"/>
              <a:ext cx="225032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S09</a:t>
              </a:r>
            </a:p>
          </p:txBody>
        </p:sp>
        <p:sp>
          <p:nvSpPr>
            <p:cNvPr id="250" name="tx249"/>
            <p:cNvSpPr/>
            <p:nvPr/>
          </p:nvSpPr>
          <p:spPr>
            <a:xfrm rot="-5400000">
              <a:off x="1502231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F02</a:t>
              </a:r>
            </a:p>
          </p:txBody>
        </p:sp>
        <p:sp>
          <p:nvSpPr>
            <p:cNvPr id="251" name="tx250"/>
            <p:cNvSpPr/>
            <p:nvPr/>
          </p:nvSpPr>
          <p:spPr>
            <a:xfrm rot="-5400000">
              <a:off x="1618982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F06</a:t>
              </a:r>
            </a:p>
          </p:txBody>
        </p:sp>
        <p:sp>
          <p:nvSpPr>
            <p:cNvPr id="252" name="tx251"/>
            <p:cNvSpPr/>
            <p:nvPr/>
          </p:nvSpPr>
          <p:spPr>
            <a:xfrm rot="-5400000">
              <a:off x="1735733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F08</a:t>
              </a:r>
            </a:p>
          </p:txBody>
        </p:sp>
        <p:sp>
          <p:nvSpPr>
            <p:cNvPr id="253" name="tx252"/>
            <p:cNvSpPr/>
            <p:nvPr/>
          </p:nvSpPr>
          <p:spPr>
            <a:xfrm rot="-5400000">
              <a:off x="1873542" y="5482506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I07</a:t>
              </a:r>
            </a:p>
          </p:txBody>
        </p:sp>
        <p:sp>
          <p:nvSpPr>
            <p:cNvPr id="254" name="tx253"/>
            <p:cNvSpPr/>
            <p:nvPr/>
          </p:nvSpPr>
          <p:spPr>
            <a:xfrm rot="-5400000">
              <a:off x="1990293" y="5482506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I10</a:t>
              </a:r>
            </a:p>
          </p:txBody>
        </p:sp>
        <p:sp>
          <p:nvSpPr>
            <p:cNvPr id="255" name="tx254"/>
            <p:cNvSpPr/>
            <p:nvPr/>
          </p:nvSpPr>
          <p:spPr>
            <a:xfrm rot="-5400000">
              <a:off x="2107013" y="5482475"/>
              <a:ext cx="175814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I13</a:t>
              </a:r>
            </a:p>
          </p:txBody>
        </p:sp>
        <p:sp>
          <p:nvSpPr>
            <p:cNvPr id="256" name="tx255"/>
            <p:cNvSpPr/>
            <p:nvPr/>
          </p:nvSpPr>
          <p:spPr>
            <a:xfrm rot="-5400000">
              <a:off x="2199186" y="5507115"/>
              <a:ext cx="22503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V06</a:t>
              </a:r>
            </a:p>
          </p:txBody>
        </p:sp>
        <p:sp>
          <p:nvSpPr>
            <p:cNvPr id="257" name="tx256"/>
            <p:cNvSpPr/>
            <p:nvPr/>
          </p:nvSpPr>
          <p:spPr>
            <a:xfrm rot="-5400000">
              <a:off x="2319487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F09</a:t>
              </a:r>
            </a:p>
          </p:txBody>
        </p:sp>
        <p:sp>
          <p:nvSpPr>
            <p:cNvPr id="258" name="tx257"/>
            <p:cNvSpPr/>
            <p:nvPr/>
          </p:nvSpPr>
          <p:spPr>
            <a:xfrm rot="-5400000">
              <a:off x="2457297" y="5482506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I05</a:t>
              </a:r>
            </a:p>
          </p:txBody>
        </p:sp>
        <p:sp>
          <p:nvSpPr>
            <p:cNvPr id="259" name="tx258"/>
            <p:cNvSpPr/>
            <p:nvPr/>
          </p:nvSpPr>
          <p:spPr>
            <a:xfrm rot="-5400000">
              <a:off x="2549439" y="5507115"/>
              <a:ext cx="22503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V01</a:t>
              </a:r>
            </a:p>
          </p:txBody>
        </p:sp>
        <p:sp>
          <p:nvSpPr>
            <p:cNvPr id="260" name="tx259"/>
            <p:cNvSpPr/>
            <p:nvPr/>
          </p:nvSpPr>
          <p:spPr>
            <a:xfrm rot="-5400000">
              <a:off x="2690798" y="5482506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I15</a:t>
              </a:r>
            </a:p>
          </p:txBody>
        </p:sp>
        <p:sp>
          <p:nvSpPr>
            <p:cNvPr id="261" name="tx260"/>
            <p:cNvSpPr/>
            <p:nvPr/>
          </p:nvSpPr>
          <p:spPr>
            <a:xfrm rot="-5400000">
              <a:off x="2782940" y="5507115"/>
              <a:ext cx="22503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V04</a:t>
              </a:r>
            </a:p>
          </p:txBody>
        </p:sp>
        <p:sp>
          <p:nvSpPr>
            <p:cNvPr id="262" name="tx261"/>
            <p:cNvSpPr/>
            <p:nvPr/>
          </p:nvSpPr>
          <p:spPr>
            <a:xfrm rot="-5400000">
              <a:off x="2925072" y="5483278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I14</a:t>
              </a:r>
            </a:p>
          </p:txBody>
        </p:sp>
        <p:sp>
          <p:nvSpPr>
            <p:cNvPr id="263" name="tx262"/>
            <p:cNvSpPr/>
            <p:nvPr/>
          </p:nvSpPr>
          <p:spPr>
            <a:xfrm rot="-5400000">
              <a:off x="3041051" y="5482506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I09</a:t>
              </a:r>
            </a:p>
          </p:txBody>
        </p:sp>
        <p:sp>
          <p:nvSpPr>
            <p:cNvPr id="264" name="tx263"/>
            <p:cNvSpPr/>
            <p:nvPr/>
          </p:nvSpPr>
          <p:spPr>
            <a:xfrm rot="-5400000">
              <a:off x="3132607" y="5506529"/>
              <a:ext cx="225032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S08</a:t>
              </a:r>
            </a:p>
          </p:txBody>
        </p:sp>
        <p:sp>
          <p:nvSpPr>
            <p:cNvPr id="265" name="tx264"/>
            <p:cNvSpPr/>
            <p:nvPr/>
          </p:nvSpPr>
          <p:spPr>
            <a:xfrm rot="-5400000">
              <a:off x="3274553" y="5482506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I06</a:t>
              </a:r>
            </a:p>
          </p:txBody>
        </p:sp>
        <p:sp>
          <p:nvSpPr>
            <p:cNvPr id="266" name="tx265"/>
            <p:cNvSpPr/>
            <p:nvPr/>
          </p:nvSpPr>
          <p:spPr>
            <a:xfrm rot="-5400000">
              <a:off x="3366109" y="5506529"/>
              <a:ext cx="225032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S07</a:t>
              </a:r>
            </a:p>
          </p:txBody>
        </p:sp>
        <p:sp>
          <p:nvSpPr>
            <p:cNvPr id="267" name="tx266"/>
            <p:cNvSpPr/>
            <p:nvPr/>
          </p:nvSpPr>
          <p:spPr>
            <a:xfrm rot="-5400000">
              <a:off x="3483446" y="5507115"/>
              <a:ext cx="22503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A08</a:t>
              </a:r>
            </a:p>
          </p:txBody>
        </p:sp>
        <p:sp>
          <p:nvSpPr>
            <p:cNvPr id="268" name="tx267"/>
            <p:cNvSpPr/>
            <p:nvPr/>
          </p:nvSpPr>
          <p:spPr>
            <a:xfrm rot="-5400000">
              <a:off x="3599610" y="5506529"/>
              <a:ext cx="225032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S02</a:t>
              </a:r>
            </a:p>
          </p:txBody>
        </p:sp>
        <p:sp>
          <p:nvSpPr>
            <p:cNvPr id="269" name="tx268"/>
            <p:cNvSpPr/>
            <p:nvPr/>
          </p:nvSpPr>
          <p:spPr>
            <a:xfrm rot="-5400000">
              <a:off x="3721271" y="5504336"/>
              <a:ext cx="21793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F11</a:t>
              </a:r>
            </a:p>
          </p:txBody>
        </p:sp>
        <p:sp>
          <p:nvSpPr>
            <p:cNvPr id="270" name="tx269"/>
            <p:cNvSpPr/>
            <p:nvPr/>
          </p:nvSpPr>
          <p:spPr>
            <a:xfrm rot="-5400000">
              <a:off x="3837250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F10</a:t>
              </a:r>
            </a:p>
          </p:txBody>
        </p:sp>
        <p:sp>
          <p:nvSpPr>
            <p:cNvPr id="271" name="tx270"/>
            <p:cNvSpPr/>
            <p:nvPr/>
          </p:nvSpPr>
          <p:spPr>
            <a:xfrm rot="-5400000">
              <a:off x="3950450" y="5507115"/>
              <a:ext cx="22503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A09</a:t>
              </a:r>
            </a:p>
          </p:txBody>
        </p:sp>
        <p:sp>
          <p:nvSpPr>
            <p:cNvPr id="272" name="tx271"/>
            <p:cNvSpPr/>
            <p:nvPr/>
          </p:nvSpPr>
          <p:spPr>
            <a:xfrm rot="-5400000">
              <a:off x="4091810" y="5482506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I02</a:t>
              </a:r>
            </a:p>
          </p:txBody>
        </p:sp>
        <p:sp>
          <p:nvSpPr>
            <p:cNvPr id="273" name="tx272"/>
            <p:cNvSpPr/>
            <p:nvPr/>
          </p:nvSpPr>
          <p:spPr>
            <a:xfrm rot="-5400000">
              <a:off x="4209333" y="5483278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I11</a:t>
              </a:r>
            </a:p>
          </p:txBody>
        </p:sp>
        <p:sp>
          <p:nvSpPr>
            <p:cNvPr id="274" name="tx273"/>
            <p:cNvSpPr/>
            <p:nvPr/>
          </p:nvSpPr>
          <p:spPr>
            <a:xfrm rot="-5400000">
              <a:off x="4304254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F05</a:t>
              </a:r>
            </a:p>
          </p:txBody>
        </p:sp>
        <p:sp>
          <p:nvSpPr>
            <p:cNvPr id="275" name="tx274"/>
            <p:cNvSpPr/>
            <p:nvPr/>
          </p:nvSpPr>
          <p:spPr>
            <a:xfrm rot="-5400000">
              <a:off x="4421777" y="5504336"/>
              <a:ext cx="21793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F21</a:t>
              </a:r>
            </a:p>
          </p:txBody>
        </p:sp>
        <p:sp>
          <p:nvSpPr>
            <p:cNvPr id="276" name="tx275"/>
            <p:cNvSpPr/>
            <p:nvPr/>
          </p:nvSpPr>
          <p:spPr>
            <a:xfrm rot="-5400000">
              <a:off x="4537756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F16</a:t>
              </a:r>
            </a:p>
          </p:txBody>
        </p:sp>
        <p:sp>
          <p:nvSpPr>
            <p:cNvPr id="277" name="tx276"/>
            <p:cNvSpPr/>
            <p:nvPr/>
          </p:nvSpPr>
          <p:spPr>
            <a:xfrm rot="-5400000">
              <a:off x="4675534" y="5482475"/>
              <a:ext cx="175814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I03</a:t>
              </a:r>
            </a:p>
          </p:txBody>
        </p:sp>
        <p:sp>
          <p:nvSpPr>
            <p:cNvPr id="278" name="tx277"/>
            <p:cNvSpPr/>
            <p:nvPr/>
          </p:nvSpPr>
          <p:spPr>
            <a:xfrm rot="-5400000">
              <a:off x="4792316" y="5482506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I04</a:t>
              </a:r>
            </a:p>
          </p:txBody>
        </p:sp>
        <p:sp>
          <p:nvSpPr>
            <p:cNvPr id="279" name="tx278"/>
            <p:cNvSpPr/>
            <p:nvPr/>
          </p:nvSpPr>
          <p:spPr>
            <a:xfrm rot="-5400000">
              <a:off x="4884458" y="5507115"/>
              <a:ext cx="22503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A04</a:t>
              </a:r>
            </a:p>
          </p:txBody>
        </p:sp>
        <p:sp>
          <p:nvSpPr>
            <p:cNvPr id="280" name="tx279"/>
            <p:cNvSpPr/>
            <p:nvPr/>
          </p:nvSpPr>
          <p:spPr>
            <a:xfrm rot="-5400000">
              <a:off x="5001209" y="5507115"/>
              <a:ext cx="22503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A07</a:t>
              </a:r>
            </a:p>
          </p:txBody>
        </p:sp>
        <p:sp>
          <p:nvSpPr>
            <p:cNvPr id="281" name="tx280"/>
            <p:cNvSpPr/>
            <p:nvPr/>
          </p:nvSpPr>
          <p:spPr>
            <a:xfrm rot="-5400000">
              <a:off x="5117929" y="5507084"/>
              <a:ext cx="22503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A03</a:t>
              </a:r>
            </a:p>
          </p:txBody>
        </p:sp>
        <p:sp>
          <p:nvSpPr>
            <p:cNvPr id="282" name="tx281"/>
            <p:cNvSpPr/>
            <p:nvPr/>
          </p:nvSpPr>
          <p:spPr>
            <a:xfrm rot="-5400000">
              <a:off x="5238261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F15</a:t>
              </a:r>
            </a:p>
          </p:txBody>
        </p:sp>
        <p:sp>
          <p:nvSpPr>
            <p:cNvPr id="283" name="tx282"/>
            <p:cNvSpPr/>
            <p:nvPr/>
          </p:nvSpPr>
          <p:spPr>
            <a:xfrm rot="-5400000">
              <a:off x="5351461" y="5507115"/>
              <a:ext cx="22503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A05</a:t>
              </a:r>
            </a:p>
          </p:txBody>
        </p:sp>
        <p:sp>
          <p:nvSpPr>
            <p:cNvPr id="284" name="tx283"/>
            <p:cNvSpPr/>
            <p:nvPr/>
          </p:nvSpPr>
          <p:spPr>
            <a:xfrm rot="-5400000">
              <a:off x="5471763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F20</a:t>
              </a:r>
            </a:p>
          </p:txBody>
        </p:sp>
        <p:sp>
          <p:nvSpPr>
            <p:cNvPr id="285" name="tx284"/>
            <p:cNvSpPr/>
            <p:nvPr/>
          </p:nvSpPr>
          <p:spPr>
            <a:xfrm rot="-5400000">
              <a:off x="5584932" y="5507084"/>
              <a:ext cx="22503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V03</a:t>
              </a:r>
            </a:p>
          </p:txBody>
        </p:sp>
        <p:sp>
          <p:nvSpPr>
            <p:cNvPr id="286" name="tx285"/>
            <p:cNvSpPr/>
            <p:nvPr/>
          </p:nvSpPr>
          <p:spPr>
            <a:xfrm rot="-5400000">
              <a:off x="5705234" y="5503534"/>
              <a:ext cx="21793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F13</a:t>
              </a:r>
            </a:p>
          </p:txBody>
        </p:sp>
        <p:sp>
          <p:nvSpPr>
            <p:cNvPr id="287" name="tx286"/>
            <p:cNvSpPr/>
            <p:nvPr/>
          </p:nvSpPr>
          <p:spPr>
            <a:xfrm rot="-5400000">
              <a:off x="5822016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F19</a:t>
              </a:r>
            </a:p>
          </p:txBody>
        </p:sp>
        <p:sp>
          <p:nvSpPr>
            <p:cNvPr id="288" name="tx287"/>
            <p:cNvSpPr/>
            <p:nvPr/>
          </p:nvSpPr>
          <p:spPr>
            <a:xfrm rot="-5400000">
              <a:off x="5935216" y="5507115"/>
              <a:ext cx="22503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V05</a:t>
              </a:r>
            </a:p>
          </p:txBody>
        </p:sp>
        <p:sp>
          <p:nvSpPr>
            <p:cNvPr id="289" name="tx288"/>
            <p:cNvSpPr/>
            <p:nvPr/>
          </p:nvSpPr>
          <p:spPr>
            <a:xfrm rot="-5400000">
              <a:off x="6051967" y="5507115"/>
              <a:ext cx="22503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V02</a:t>
              </a:r>
            </a:p>
          </p:txBody>
        </p:sp>
        <p:sp>
          <p:nvSpPr>
            <p:cNvPr id="290" name="tx289"/>
            <p:cNvSpPr/>
            <p:nvPr/>
          </p:nvSpPr>
          <p:spPr>
            <a:xfrm rot="-5400000">
              <a:off x="6173041" y="5504336"/>
              <a:ext cx="21793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F17</a:t>
              </a:r>
            </a:p>
          </p:txBody>
        </p:sp>
        <p:sp>
          <p:nvSpPr>
            <p:cNvPr id="291" name="tx290"/>
            <p:cNvSpPr/>
            <p:nvPr/>
          </p:nvSpPr>
          <p:spPr>
            <a:xfrm rot="-5400000">
              <a:off x="6310078" y="5482506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I01</a:t>
              </a:r>
            </a:p>
          </p:txBody>
        </p:sp>
        <p:sp>
          <p:nvSpPr>
            <p:cNvPr id="292" name="tx291"/>
            <p:cNvSpPr/>
            <p:nvPr/>
          </p:nvSpPr>
          <p:spPr>
            <a:xfrm rot="-5400000">
              <a:off x="6406543" y="5504336"/>
              <a:ext cx="21793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F12</a:t>
              </a:r>
            </a:p>
          </p:txBody>
        </p:sp>
        <p:sp>
          <p:nvSpPr>
            <p:cNvPr id="293" name="tx292"/>
            <p:cNvSpPr/>
            <p:nvPr/>
          </p:nvSpPr>
          <p:spPr>
            <a:xfrm rot="-5400000">
              <a:off x="6523294" y="5504336"/>
              <a:ext cx="21793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F14</a:t>
              </a:r>
            </a:p>
          </p:txBody>
        </p:sp>
        <p:sp>
          <p:nvSpPr>
            <p:cNvPr id="294" name="tx293"/>
            <p:cNvSpPr/>
            <p:nvPr/>
          </p:nvSpPr>
          <p:spPr>
            <a:xfrm rot="-5400000">
              <a:off x="6635135" y="5506529"/>
              <a:ext cx="225032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S04</a:t>
              </a:r>
            </a:p>
          </p:txBody>
        </p:sp>
        <p:sp>
          <p:nvSpPr>
            <p:cNvPr id="295" name="tx294"/>
            <p:cNvSpPr/>
            <p:nvPr/>
          </p:nvSpPr>
          <p:spPr>
            <a:xfrm rot="-5400000">
              <a:off x="6752473" y="5507115"/>
              <a:ext cx="22503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A01</a:t>
              </a:r>
            </a:p>
          </p:txBody>
        </p:sp>
        <p:sp>
          <p:nvSpPr>
            <p:cNvPr id="296" name="tx295"/>
            <p:cNvSpPr/>
            <p:nvPr/>
          </p:nvSpPr>
          <p:spPr>
            <a:xfrm rot="-5400000">
              <a:off x="6894605" y="5483278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I12</a:t>
              </a:r>
            </a:p>
          </p:txBody>
        </p:sp>
        <p:sp>
          <p:nvSpPr>
            <p:cNvPr id="297" name="tx296"/>
            <p:cNvSpPr/>
            <p:nvPr/>
          </p:nvSpPr>
          <p:spPr>
            <a:xfrm rot="-5400000">
              <a:off x="6989526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F07</a:t>
              </a:r>
            </a:p>
          </p:txBody>
        </p:sp>
        <p:sp>
          <p:nvSpPr>
            <p:cNvPr id="298" name="tx297"/>
            <p:cNvSpPr/>
            <p:nvPr/>
          </p:nvSpPr>
          <p:spPr>
            <a:xfrm rot="-5400000">
              <a:off x="7106246" y="5503534"/>
              <a:ext cx="21793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F03</a:t>
              </a:r>
            </a:p>
          </p:txBody>
        </p:sp>
        <p:sp>
          <p:nvSpPr>
            <p:cNvPr id="299" name="tx298"/>
            <p:cNvSpPr/>
            <p:nvPr/>
          </p:nvSpPr>
          <p:spPr>
            <a:xfrm rot="-5400000">
              <a:off x="7218859" y="5506498"/>
              <a:ext cx="225032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S03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335641" y="5506529"/>
              <a:ext cx="225032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S05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452392" y="5506529"/>
              <a:ext cx="225032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S06</a:t>
              </a:r>
            </a:p>
          </p:txBody>
        </p:sp>
        <p:sp>
          <p:nvSpPr>
            <p:cNvPr id="302" name="tx301"/>
            <p:cNvSpPr/>
            <p:nvPr/>
          </p:nvSpPr>
          <p:spPr>
            <a:xfrm rot="-5400000">
              <a:off x="7594339" y="5482506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I08</a:t>
              </a:r>
            </a:p>
          </p:txBody>
        </p:sp>
        <p:sp>
          <p:nvSpPr>
            <p:cNvPr id="303" name="tx302"/>
            <p:cNvSpPr/>
            <p:nvPr/>
          </p:nvSpPr>
          <p:spPr>
            <a:xfrm rot="-5400000">
              <a:off x="7685894" y="5506529"/>
              <a:ext cx="225032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S10</a:t>
              </a:r>
            </a:p>
          </p:txBody>
        </p:sp>
        <p:sp>
          <p:nvSpPr>
            <p:cNvPr id="304" name="tx303"/>
            <p:cNvSpPr/>
            <p:nvPr/>
          </p:nvSpPr>
          <p:spPr>
            <a:xfrm rot="-5400000">
              <a:off x="7806782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F04</a:t>
              </a:r>
            </a:p>
          </p:txBody>
        </p:sp>
        <p:sp>
          <p:nvSpPr>
            <p:cNvPr id="305" name="tx304"/>
            <p:cNvSpPr/>
            <p:nvPr/>
          </p:nvSpPr>
          <p:spPr>
            <a:xfrm rot="-5400000">
              <a:off x="7923533" y="5503564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F18</a:t>
              </a:r>
            </a:p>
          </p:txBody>
        </p:sp>
        <p:sp>
          <p:nvSpPr>
            <p:cNvPr id="306" name="tx305"/>
            <p:cNvSpPr/>
            <p:nvPr/>
          </p:nvSpPr>
          <p:spPr>
            <a:xfrm rot="-5400000">
              <a:off x="8036147" y="5506529"/>
              <a:ext cx="225032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S01</a:t>
              </a:r>
            </a:p>
          </p:txBody>
        </p:sp>
        <p:sp>
          <p:nvSpPr>
            <p:cNvPr id="307" name="tx306"/>
            <p:cNvSpPr/>
            <p:nvPr/>
          </p:nvSpPr>
          <p:spPr>
            <a:xfrm rot="-5400000">
              <a:off x="8153484" y="5507115"/>
              <a:ext cx="22503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A02</a:t>
              </a:r>
            </a:p>
          </p:txBody>
        </p:sp>
        <p:sp>
          <p:nvSpPr>
            <p:cNvPr id="308" name="tx307"/>
            <p:cNvSpPr/>
            <p:nvPr/>
          </p:nvSpPr>
          <p:spPr>
            <a:xfrm>
              <a:off x="693656" y="52327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09" name="tx308"/>
            <p:cNvSpPr/>
            <p:nvPr/>
          </p:nvSpPr>
          <p:spPr>
            <a:xfrm>
              <a:off x="693656" y="440062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10" name="tx309"/>
            <p:cNvSpPr/>
            <p:nvPr/>
          </p:nvSpPr>
          <p:spPr>
            <a:xfrm>
              <a:off x="693656" y="356854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693656" y="273645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693656" y="1904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3" name="pl312"/>
            <p:cNvSpPr/>
            <p:nvPr/>
          </p:nvSpPr>
          <p:spPr>
            <a:xfrm>
              <a:off x="876853" y="5274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876853" y="44423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876853" y="36102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876853" y="27781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876853" y="1946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tx317"/>
            <p:cNvSpPr/>
            <p:nvPr/>
          </p:nvSpPr>
          <p:spPr>
            <a:xfrm>
              <a:off x="4399490" y="5896738"/>
              <a:ext cx="7298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Participants</a:t>
              </a:r>
            </a:p>
          </p:txBody>
        </p:sp>
        <p:sp>
          <p:nvSpPr>
            <p:cNvPr id="319" name="tx318"/>
            <p:cNvSpPr/>
            <p:nvPr/>
          </p:nvSpPr>
          <p:spPr>
            <a:xfrm rot="-5400000">
              <a:off x="360179" y="3808481"/>
              <a:ext cx="403820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Height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911647" y="1632462"/>
              <a:ext cx="2170807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Analysis: Participants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a1.Scree.RV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823155"/>
              <a:ext cx="5926666" cy="2281388"/>
            </a:xfrm>
            <a:custGeom>
              <a:avLst/>
              <a:pathLst>
                <a:path w="5926666" h="2281388">
                  <a:moveTo>
                    <a:pt x="0" y="0"/>
                  </a:moveTo>
                  <a:lnTo>
                    <a:pt x="98777" y="2057032"/>
                  </a:lnTo>
                  <a:lnTo>
                    <a:pt x="197555" y="2081825"/>
                  </a:lnTo>
                  <a:lnTo>
                    <a:pt x="296333" y="2094061"/>
                  </a:lnTo>
                  <a:lnTo>
                    <a:pt x="395111" y="2129026"/>
                  </a:lnTo>
                  <a:lnTo>
                    <a:pt x="493888" y="2137760"/>
                  </a:lnTo>
                  <a:lnTo>
                    <a:pt x="592666" y="2143255"/>
                  </a:lnTo>
                  <a:lnTo>
                    <a:pt x="691444" y="2156170"/>
                  </a:lnTo>
                  <a:lnTo>
                    <a:pt x="790222" y="2158985"/>
                  </a:lnTo>
                  <a:lnTo>
                    <a:pt x="889000" y="2160278"/>
                  </a:lnTo>
                  <a:lnTo>
                    <a:pt x="987777" y="2171546"/>
                  </a:lnTo>
                  <a:lnTo>
                    <a:pt x="1086555" y="2183127"/>
                  </a:lnTo>
                  <a:lnTo>
                    <a:pt x="1185333" y="2190281"/>
                  </a:lnTo>
                  <a:lnTo>
                    <a:pt x="1284111" y="2196025"/>
                  </a:lnTo>
                  <a:lnTo>
                    <a:pt x="1382888" y="2197851"/>
                  </a:lnTo>
                  <a:lnTo>
                    <a:pt x="1481666" y="2205670"/>
                  </a:lnTo>
                  <a:lnTo>
                    <a:pt x="1580444" y="2209103"/>
                  </a:lnTo>
                  <a:lnTo>
                    <a:pt x="1679222" y="2213628"/>
                  </a:lnTo>
                  <a:lnTo>
                    <a:pt x="1778000" y="2218055"/>
                  </a:lnTo>
                  <a:lnTo>
                    <a:pt x="1876777" y="2223243"/>
                  </a:lnTo>
                  <a:lnTo>
                    <a:pt x="1975555" y="2226013"/>
                  </a:lnTo>
                  <a:lnTo>
                    <a:pt x="2074333" y="2227410"/>
                  </a:lnTo>
                  <a:lnTo>
                    <a:pt x="2173111" y="2229603"/>
                  </a:lnTo>
                  <a:lnTo>
                    <a:pt x="2271888" y="2232188"/>
                  </a:lnTo>
                  <a:lnTo>
                    <a:pt x="2370666" y="2234199"/>
                  </a:lnTo>
                  <a:lnTo>
                    <a:pt x="2469444" y="2237972"/>
                  </a:lnTo>
                  <a:lnTo>
                    <a:pt x="2568222" y="2239995"/>
                  </a:lnTo>
                  <a:lnTo>
                    <a:pt x="2667000" y="2242417"/>
                  </a:lnTo>
                  <a:lnTo>
                    <a:pt x="2765777" y="2244832"/>
                  </a:lnTo>
                  <a:lnTo>
                    <a:pt x="2864555" y="2247092"/>
                  </a:lnTo>
                  <a:lnTo>
                    <a:pt x="2963333" y="2249164"/>
                  </a:lnTo>
                  <a:lnTo>
                    <a:pt x="3062111" y="2251597"/>
                  </a:lnTo>
                  <a:lnTo>
                    <a:pt x="3160888" y="2255289"/>
                  </a:lnTo>
                  <a:lnTo>
                    <a:pt x="3259666" y="2258277"/>
                  </a:lnTo>
                  <a:lnTo>
                    <a:pt x="3358444" y="2259573"/>
                  </a:lnTo>
                  <a:lnTo>
                    <a:pt x="3457222" y="2260285"/>
                  </a:lnTo>
                  <a:lnTo>
                    <a:pt x="3556000" y="2262581"/>
                  </a:lnTo>
                  <a:lnTo>
                    <a:pt x="3654777" y="2263238"/>
                  </a:lnTo>
                  <a:lnTo>
                    <a:pt x="3753555" y="2264289"/>
                  </a:lnTo>
                  <a:lnTo>
                    <a:pt x="3852333" y="2265184"/>
                  </a:lnTo>
                  <a:lnTo>
                    <a:pt x="3951111" y="2266327"/>
                  </a:lnTo>
                  <a:lnTo>
                    <a:pt x="4049888" y="2268521"/>
                  </a:lnTo>
                  <a:lnTo>
                    <a:pt x="4148666" y="2268662"/>
                  </a:lnTo>
                  <a:lnTo>
                    <a:pt x="4247444" y="2269285"/>
                  </a:lnTo>
                  <a:lnTo>
                    <a:pt x="4346222" y="2271544"/>
                  </a:lnTo>
                  <a:lnTo>
                    <a:pt x="4445000" y="2272430"/>
                  </a:lnTo>
                  <a:lnTo>
                    <a:pt x="4543777" y="2272727"/>
                  </a:lnTo>
                  <a:lnTo>
                    <a:pt x="4642555" y="2274575"/>
                  </a:lnTo>
                  <a:lnTo>
                    <a:pt x="4741333" y="2275335"/>
                  </a:lnTo>
                  <a:lnTo>
                    <a:pt x="4840111" y="2275487"/>
                  </a:lnTo>
                  <a:lnTo>
                    <a:pt x="4938888" y="2276449"/>
                  </a:lnTo>
                  <a:lnTo>
                    <a:pt x="5037666" y="2277280"/>
                  </a:lnTo>
                  <a:lnTo>
                    <a:pt x="5136444" y="2277871"/>
                  </a:lnTo>
                  <a:lnTo>
                    <a:pt x="5235222" y="2278585"/>
                  </a:lnTo>
                  <a:lnTo>
                    <a:pt x="5334000" y="2279203"/>
                  </a:lnTo>
                  <a:lnTo>
                    <a:pt x="5432777" y="2279437"/>
                  </a:lnTo>
                  <a:lnTo>
                    <a:pt x="5531555" y="2279764"/>
                  </a:lnTo>
                  <a:lnTo>
                    <a:pt x="5630333" y="2280184"/>
                  </a:lnTo>
                  <a:lnTo>
                    <a:pt x="5729111" y="2280646"/>
                  </a:lnTo>
                  <a:lnTo>
                    <a:pt x="5827888" y="2281024"/>
                  </a:lnTo>
                  <a:lnTo>
                    <a:pt x="5926666" y="2281388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692768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9276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80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668324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65610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6438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3165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61943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650390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5957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583566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571344" y="542947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5591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546900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53467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457175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403841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50507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97172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5160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398271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44933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291603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pl33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2854419" y="1864429"/>
              <a:ext cx="3800921" cy="1669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RV-map: Explained Variance per Dimension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38" name="pt37"/>
            <p:cNvSpPr/>
            <p:nvPr/>
          </p:nvSpPr>
          <p:spPr>
            <a:xfrm>
              <a:off x="1757256" y="27888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56034" y="4845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54812" y="48706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53589" y="48829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152367" y="49178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251145" y="49266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349923" y="493212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8701" y="494503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47478" y="49478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46256" y="494914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745034" y="49604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843812" y="49719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942590" y="497914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041367" y="49848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140145" y="498671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238923" y="499453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337701" y="4997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436478" y="50024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535256" y="500692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634034" y="50121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732812" y="501487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831590" y="50162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930367" y="50184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029145" y="50210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127923" y="5023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226701" y="50268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325478" y="502886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424256" y="503128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523034" y="503369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621812" y="50359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720590" y="50380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819367" y="50404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918145" y="50441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016923" y="504714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115701" y="504843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214478" y="50491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313256" y="50514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412034" y="50521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510812" y="50531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609590" y="50540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708367" y="505519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807145" y="505738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905923" y="50575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6004701" y="50581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6103478" y="5060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6202256" y="50612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6301034" y="50615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6399812" y="50634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6498590" y="506420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6597367" y="50643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6696145" y="50653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6794923" y="506614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6893701" y="5066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6992478" y="50674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7091256" y="506806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7190034" y="50683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7288812" y="5068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7387589" y="506904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7486367" y="50695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7585145" y="506988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7683923" y="50702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7863839" y="2563995"/>
              <a:ext cx="0" cy="2456432"/>
            </a:xfrm>
            <a:custGeom>
              <a:avLst/>
              <a:pathLst>
                <a:path w="0" h="2456432">
                  <a:moveTo>
                    <a:pt x="0" y="24564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7863839" y="461102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863839" y="420161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7863839" y="379221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863839" y="338280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863839" y="297340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863839" y="256399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8095913" y="4556291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8052567" y="414591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1" name="tx110"/>
            <p:cNvSpPr/>
            <p:nvPr/>
          </p:nvSpPr>
          <p:spPr>
            <a:xfrm rot="-5400000">
              <a:off x="8052567" y="373651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8052567" y="332710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8052567" y="29177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8052530" y="2508259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a2a.gg.RVmap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094759" y="1600200"/>
              <a:ext cx="495448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91813" y="1891450"/>
              <a:ext cx="4387838" cy="3818164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91813" y="5166279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91813" y="447405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91813" y="378183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91813" y="3089617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91813" y="2397397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21253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586529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451805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317080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182356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91813" y="5512389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91813" y="482016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91813" y="412794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591813" y="3435727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591813" y="2743507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91813" y="2051286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153891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9167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884443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49718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614994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91813" y="412794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153891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919801" y="44313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89993" y="3721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637097" y="43256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391781" y="41680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08869" y="4055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201713" y="43796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132489" y="43464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778304" y="29737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35582" y="33715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695232" y="46089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341100" y="264003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608584" y="47126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711112" y="41117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862784" y="32551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024341" y="3431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818665" y="41248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50934" y="51818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081927" y="40267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932493" y="431259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541994" y="448304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661278" y="25832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882761" y="270059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698961" y="353621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432074" y="48587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476422" y="29708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856081" y="43515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796827" y="376486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350603" y="460033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324362" y="44326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654619" y="342552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968634" y="351088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388322" y="280419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53889" y="293588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407168" y="4351609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660434" y="439254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47251" y="446763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895029" y="2458785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575725" y="4739498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066213" y="2761265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982165" y="4025341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279189" y="354085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89227" y="377293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54509" y="500446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957123" y="4665584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709570" y="508120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948146" y="4779922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19505" y="4372445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366496" y="467166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902329" y="421604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950220" y="5202705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830813" y="431797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79903" y="3882697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998438" y="4913017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936342" y="4449981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197999" y="4790255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200830" y="4186768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831848" y="4934946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489273" y="3767705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916880" y="3704947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061367" y="3457617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273944" y="4193758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6020548" y="4333695"/>
              <a:ext cx="257179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594820" y="3606831"/>
              <a:ext cx="257179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5422852" y="4235149"/>
              <a:ext cx="257179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S03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5341394" y="4103954"/>
              <a:ext cx="88763" cy="102439"/>
            </a:xfrm>
            <a:custGeom>
              <a:avLst/>
              <a:pathLst>
                <a:path w="88763" h="102439">
                  <a:moveTo>
                    <a:pt x="0" y="0"/>
                  </a:moveTo>
                  <a:lnTo>
                    <a:pt x="88763" y="1024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5166439" y="3974030"/>
              <a:ext cx="257179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S04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416888" y="3934972"/>
              <a:ext cx="30357" cy="158458"/>
            </a:xfrm>
            <a:custGeom>
              <a:avLst/>
              <a:pathLst>
                <a:path w="30357" h="158458">
                  <a:moveTo>
                    <a:pt x="0" y="0"/>
                  </a:moveTo>
                  <a:lnTo>
                    <a:pt x="30357" y="1584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287867" y="3805048"/>
              <a:ext cx="257179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S05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5044736" y="4409688"/>
              <a:ext cx="195354" cy="8370"/>
            </a:xfrm>
            <a:custGeom>
              <a:avLst/>
              <a:pathLst>
                <a:path w="195354" h="8370">
                  <a:moveTo>
                    <a:pt x="0" y="0"/>
                  </a:moveTo>
                  <a:lnTo>
                    <a:pt x="195354" y="83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4764696" y="4354346"/>
              <a:ext cx="257179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S06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4738523" y="4218060"/>
              <a:ext cx="432343" cy="166791"/>
            </a:xfrm>
            <a:custGeom>
              <a:avLst/>
              <a:pathLst>
                <a:path w="432343" h="166791">
                  <a:moveTo>
                    <a:pt x="0" y="0"/>
                  </a:moveTo>
                  <a:lnTo>
                    <a:pt x="432343" y="1667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4458483" y="4158229"/>
              <a:ext cx="257179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516010" y="3054851"/>
              <a:ext cx="257179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S08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5338106" y="3246025"/>
              <a:ext cx="35853" cy="163906"/>
            </a:xfrm>
            <a:custGeom>
              <a:avLst/>
              <a:pathLst>
                <a:path w="35853" h="163906">
                  <a:moveTo>
                    <a:pt x="0" y="0"/>
                  </a:moveTo>
                  <a:lnTo>
                    <a:pt x="35853" y="1639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5208848" y="3116101"/>
              <a:ext cx="257179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S09</a:t>
              </a:r>
            </a:p>
          </p:txBody>
        </p:sp>
        <p:sp>
          <p:nvSpPr>
            <p:cNvPr id="105" name="pl104"/>
            <p:cNvSpPr/>
            <p:nvPr/>
          </p:nvSpPr>
          <p:spPr>
            <a:xfrm>
              <a:off x="5733609" y="4647276"/>
              <a:ext cx="351255" cy="23236"/>
            </a:xfrm>
            <a:custGeom>
              <a:avLst/>
              <a:pathLst>
                <a:path w="351255" h="23236">
                  <a:moveTo>
                    <a:pt x="351255" y="2323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6107724" y="4615248"/>
              <a:ext cx="257179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S10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363774" y="2526732"/>
              <a:ext cx="257179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687130" y="4797417"/>
              <a:ext cx="257179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V02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749489" y="3931720"/>
              <a:ext cx="16402" cy="218382"/>
            </a:xfrm>
            <a:custGeom>
              <a:avLst/>
              <a:pathLst>
                <a:path w="16402" h="218382">
                  <a:moveTo>
                    <a:pt x="16402" y="0"/>
                  </a:moveTo>
                  <a:lnTo>
                    <a:pt x="0" y="218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tx109"/>
            <p:cNvSpPr/>
            <p:nvPr/>
          </p:nvSpPr>
          <p:spPr>
            <a:xfrm>
              <a:off x="5637336" y="3803207"/>
              <a:ext cx="257179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886207" y="3141407"/>
              <a:ext cx="257179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713598" y="3388181"/>
              <a:ext cx="257179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V05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5857042" y="3986392"/>
              <a:ext cx="105608" cy="176813"/>
            </a:xfrm>
            <a:custGeom>
              <a:avLst/>
              <a:pathLst>
                <a:path w="105608" h="176813">
                  <a:moveTo>
                    <a:pt x="105608" y="0"/>
                  </a:moveTo>
                  <a:lnTo>
                    <a:pt x="0" y="17681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85510" y="3910501"/>
              <a:ext cx="257179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976836" y="5280046"/>
              <a:ext cx="200930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07884" y="4007254"/>
              <a:ext cx="200930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I02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5970870" y="4200200"/>
              <a:ext cx="335629" cy="150769"/>
            </a:xfrm>
            <a:custGeom>
              <a:avLst/>
              <a:pathLst>
                <a:path w="335629" h="150769">
                  <a:moveTo>
                    <a:pt x="335629" y="0"/>
                  </a:moveTo>
                  <a:lnTo>
                    <a:pt x="0" y="1507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6329359" y="4139950"/>
              <a:ext cx="200930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35526" y="4601321"/>
              <a:ext cx="200930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I04</a:t>
              </a:r>
            </a:p>
          </p:txBody>
        </p:sp>
        <p:sp>
          <p:nvSpPr>
            <p:cNvPr id="120" name="pl119"/>
            <p:cNvSpPr/>
            <p:nvPr/>
          </p:nvSpPr>
          <p:spPr>
            <a:xfrm>
              <a:off x="4617149" y="2551545"/>
              <a:ext cx="82505" cy="70033"/>
            </a:xfrm>
            <a:custGeom>
              <a:avLst/>
              <a:pathLst>
                <a:path w="82505" h="70033">
                  <a:moveTo>
                    <a:pt x="0" y="0"/>
                  </a:moveTo>
                  <a:lnTo>
                    <a:pt x="82505" y="700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4455528" y="2423033"/>
              <a:ext cx="200930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748390" y="2586937"/>
              <a:ext cx="200930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784335" y="3604367"/>
              <a:ext cx="200930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I07</a:t>
              </a:r>
            </a:p>
          </p:txBody>
        </p:sp>
        <p:sp>
          <p:nvSpPr>
            <p:cNvPr id="124" name="pl123"/>
            <p:cNvSpPr/>
            <p:nvPr/>
          </p:nvSpPr>
          <p:spPr>
            <a:xfrm>
              <a:off x="5376435" y="4897091"/>
              <a:ext cx="94016" cy="270724"/>
            </a:xfrm>
            <a:custGeom>
              <a:avLst/>
              <a:pathLst>
                <a:path w="94016" h="270724">
                  <a:moveTo>
                    <a:pt x="0" y="270724"/>
                  </a:moveTo>
                  <a:lnTo>
                    <a:pt x="9401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5271358" y="5188417"/>
              <a:ext cx="200930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301905" y="2856557"/>
              <a:ext cx="200930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56823" y="4204933"/>
              <a:ext cx="200930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630790" y="3850938"/>
              <a:ext cx="200930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127418" y="4555388"/>
              <a:ext cx="200930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I12</a:t>
              </a:r>
            </a:p>
          </p:txBody>
        </p:sp>
        <p:sp>
          <p:nvSpPr>
            <p:cNvPr id="130" name="pl129"/>
            <p:cNvSpPr/>
            <p:nvPr/>
          </p:nvSpPr>
          <p:spPr>
            <a:xfrm>
              <a:off x="4695880" y="4412891"/>
              <a:ext cx="666858" cy="58154"/>
            </a:xfrm>
            <a:custGeom>
              <a:avLst/>
              <a:pathLst>
                <a:path w="666858" h="58154">
                  <a:moveTo>
                    <a:pt x="0" y="0"/>
                  </a:moveTo>
                  <a:lnTo>
                    <a:pt x="666858" y="581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>
              <a:off x="4472090" y="4358677"/>
              <a:ext cx="200930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I13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78509" y="3313963"/>
              <a:ext cx="200930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6018543" y="3397308"/>
              <a:ext cx="200930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I15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474523" y="2725712"/>
              <a:ext cx="24906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F01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865539" y="3041234"/>
              <a:ext cx="24906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200135" y="4246713"/>
              <a:ext cx="24906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F03</a:t>
              </a:r>
            </a:p>
          </p:txBody>
        </p:sp>
        <p:sp>
          <p:nvSpPr>
            <p:cNvPr id="137" name="pl136"/>
            <p:cNvSpPr/>
            <p:nvPr/>
          </p:nvSpPr>
          <p:spPr>
            <a:xfrm>
              <a:off x="5698811" y="4430919"/>
              <a:ext cx="43932" cy="123462"/>
            </a:xfrm>
            <a:custGeom>
              <a:avLst/>
              <a:pathLst>
                <a:path w="43932" h="123462">
                  <a:moveTo>
                    <a:pt x="43932" y="123462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5765604" y="4533245"/>
              <a:ext cx="24906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F04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481829" y="4552899"/>
              <a:ext cx="24906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F05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922214" y="2345138"/>
              <a:ext cx="24906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F06</a:t>
              </a:r>
            </a:p>
          </p:txBody>
        </p:sp>
        <p:sp>
          <p:nvSpPr>
            <p:cNvPr id="141" name="pl140"/>
            <p:cNvSpPr/>
            <p:nvPr/>
          </p:nvSpPr>
          <p:spPr>
            <a:xfrm>
              <a:off x="5614101" y="4777875"/>
              <a:ext cx="27445" cy="194516"/>
            </a:xfrm>
            <a:custGeom>
              <a:avLst/>
              <a:pathLst>
                <a:path w="27445" h="194516">
                  <a:moveTo>
                    <a:pt x="27445" y="19451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tx141"/>
            <p:cNvSpPr/>
            <p:nvPr/>
          </p:nvSpPr>
          <p:spPr>
            <a:xfrm>
              <a:off x="5517224" y="4993063"/>
              <a:ext cx="24906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F07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5133468" y="2844401"/>
              <a:ext cx="24906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F08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6020541" y="3998428"/>
              <a:ext cx="291009" cy="65288"/>
            </a:xfrm>
            <a:custGeom>
              <a:avLst/>
              <a:pathLst>
                <a:path w="291009" h="65288">
                  <a:moveTo>
                    <a:pt x="291009" y="0"/>
                  </a:moveTo>
                  <a:lnTo>
                    <a:pt x="0" y="652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334411" y="3942153"/>
              <a:ext cx="24906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F09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23795" y="3427582"/>
              <a:ext cx="24906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F10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286748" y="3806190"/>
              <a:ext cx="24906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F11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163243" y="5042843"/>
              <a:ext cx="229642" cy="78609"/>
            </a:xfrm>
            <a:custGeom>
              <a:avLst/>
              <a:pathLst>
                <a:path w="229642" h="78609">
                  <a:moveTo>
                    <a:pt x="0" y="78609"/>
                  </a:moveTo>
                  <a:lnTo>
                    <a:pt x="2296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4891320" y="5075092"/>
              <a:ext cx="24906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F12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995499" y="4703961"/>
              <a:ext cx="62839" cy="136173"/>
            </a:xfrm>
            <a:custGeom>
              <a:avLst/>
              <a:pathLst>
                <a:path w="62839" h="136173">
                  <a:moveTo>
                    <a:pt x="62839" y="136173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6081199" y="4815421"/>
              <a:ext cx="24906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F13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511911" y="5166461"/>
              <a:ext cx="24906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F14</a:t>
              </a:r>
            </a:p>
          </p:txBody>
        </p:sp>
        <p:sp>
          <p:nvSpPr>
            <p:cNvPr id="153" name="pl152"/>
            <p:cNvSpPr/>
            <p:nvPr/>
          </p:nvSpPr>
          <p:spPr>
            <a:xfrm>
              <a:off x="5986522" y="4818299"/>
              <a:ext cx="13456" cy="180534"/>
            </a:xfrm>
            <a:custGeom>
              <a:avLst/>
              <a:pathLst>
                <a:path w="13456" h="180534">
                  <a:moveTo>
                    <a:pt x="13456" y="180534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5875475" y="5019506"/>
              <a:ext cx="24906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F15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419915" y="4432165"/>
              <a:ext cx="24906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F16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315685" y="4710043"/>
              <a:ext cx="89187" cy="145606"/>
            </a:xfrm>
            <a:custGeom>
              <a:avLst/>
              <a:pathLst>
                <a:path w="89187" h="145606">
                  <a:moveTo>
                    <a:pt x="0" y="145606"/>
                  </a:moveTo>
                  <a:lnTo>
                    <a:pt x="891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174933" y="4878085"/>
              <a:ext cx="24906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F17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5987239" y="4110394"/>
              <a:ext cx="24906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F18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5989993" y="5285456"/>
              <a:ext cx="24906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F19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667503" y="4128118"/>
              <a:ext cx="201686" cy="228234"/>
            </a:xfrm>
            <a:custGeom>
              <a:avLst/>
              <a:pathLst>
                <a:path w="201686" h="228234">
                  <a:moveTo>
                    <a:pt x="0" y="0"/>
                  </a:moveTo>
                  <a:lnTo>
                    <a:pt x="201686" y="2282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511476" y="3999606"/>
              <a:ext cx="24906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F20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4950048" y="3782397"/>
              <a:ext cx="24906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F21</a:t>
              </a:r>
            </a:p>
          </p:txBody>
        </p:sp>
        <p:sp>
          <p:nvSpPr>
            <p:cNvPr id="163" name="pl162"/>
            <p:cNvSpPr/>
            <p:nvPr/>
          </p:nvSpPr>
          <p:spPr>
            <a:xfrm>
              <a:off x="4822007" y="4951394"/>
              <a:ext cx="214808" cy="46571"/>
            </a:xfrm>
            <a:custGeom>
              <a:avLst/>
              <a:pathLst>
                <a:path w="214808" h="46571">
                  <a:moveTo>
                    <a:pt x="0" y="46571"/>
                  </a:moveTo>
                  <a:lnTo>
                    <a:pt x="21480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tx163"/>
            <p:cNvSpPr/>
            <p:nvPr/>
          </p:nvSpPr>
          <p:spPr>
            <a:xfrm>
              <a:off x="4533992" y="4945562"/>
              <a:ext cx="265154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A01</a:t>
              </a:r>
            </a:p>
          </p:txBody>
        </p:sp>
        <p:sp>
          <p:nvSpPr>
            <p:cNvPr id="165" name="pl164"/>
            <p:cNvSpPr/>
            <p:nvPr/>
          </p:nvSpPr>
          <p:spPr>
            <a:xfrm>
              <a:off x="5974719" y="4477720"/>
              <a:ext cx="373503" cy="10637"/>
            </a:xfrm>
            <a:custGeom>
              <a:avLst/>
              <a:pathLst>
                <a:path w="373503" h="10637">
                  <a:moveTo>
                    <a:pt x="373503" y="0"/>
                  </a:moveTo>
                  <a:lnTo>
                    <a:pt x="0" y="106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6371082" y="4423794"/>
              <a:ext cx="265154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A02</a:t>
              </a:r>
            </a:p>
          </p:txBody>
        </p:sp>
        <p:sp>
          <p:nvSpPr>
            <p:cNvPr id="167" name="pl166"/>
            <p:cNvSpPr/>
            <p:nvPr/>
          </p:nvSpPr>
          <p:spPr>
            <a:xfrm>
              <a:off x="5105531" y="4803438"/>
              <a:ext cx="130844" cy="25193"/>
            </a:xfrm>
            <a:custGeom>
              <a:avLst/>
              <a:pathLst>
                <a:path w="130844" h="25193">
                  <a:moveTo>
                    <a:pt x="0" y="0"/>
                  </a:moveTo>
                  <a:lnTo>
                    <a:pt x="130844" y="251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4817516" y="4748878"/>
              <a:ext cx="265154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4941810" y="4169387"/>
              <a:ext cx="265154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A04</a:t>
              </a:r>
            </a:p>
          </p:txBody>
        </p:sp>
        <p:sp>
          <p:nvSpPr>
            <p:cNvPr id="170" name="pl169"/>
            <p:cNvSpPr/>
            <p:nvPr/>
          </p:nvSpPr>
          <p:spPr>
            <a:xfrm>
              <a:off x="5758004" y="4973323"/>
              <a:ext cx="112220" cy="221289"/>
            </a:xfrm>
            <a:custGeom>
              <a:avLst/>
              <a:pathLst>
                <a:path w="112220" h="221289">
                  <a:moveTo>
                    <a:pt x="0" y="221289"/>
                  </a:moveTo>
                  <a:lnTo>
                    <a:pt x="1122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5612592" y="5215285"/>
              <a:ext cx="265154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A05</a:t>
              </a:r>
            </a:p>
          </p:txBody>
        </p:sp>
        <p:sp>
          <p:nvSpPr>
            <p:cNvPr id="172" name="pl171"/>
            <p:cNvSpPr/>
            <p:nvPr/>
          </p:nvSpPr>
          <p:spPr>
            <a:xfrm>
              <a:off x="5465729" y="3732690"/>
              <a:ext cx="61921" cy="73392"/>
            </a:xfrm>
            <a:custGeom>
              <a:avLst/>
              <a:pathLst>
                <a:path w="61921" h="73392">
                  <a:moveTo>
                    <a:pt x="0" y="0"/>
                  </a:moveTo>
                  <a:lnTo>
                    <a:pt x="61921" y="733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5303874" y="3604177"/>
              <a:ext cx="265154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A06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4944086" y="3583935"/>
              <a:ext cx="265154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A07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5057152" y="3313810"/>
              <a:ext cx="265154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A08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4068664" y="4275852"/>
              <a:ext cx="265154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A09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336604" y="547069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336604" y="477847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73821" y="408625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373821" y="339403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373821" y="27018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73821" y="200959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83" name="pl182"/>
            <p:cNvSpPr/>
            <p:nvPr/>
          </p:nvSpPr>
          <p:spPr>
            <a:xfrm>
              <a:off x="2557018" y="551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57018" y="48201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57018" y="4127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57018" y="3435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57018" y="2743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557018" y="2051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153891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019167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884443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9718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6614994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3"/>
            <p:cNvSpPr/>
            <p:nvPr/>
          </p:nvSpPr>
          <p:spPr>
            <a:xfrm>
              <a:off x="3045133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3910408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4775684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5640960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506235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3705664" y="5919180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4404437" y="5920408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4482131" y="6006834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4559758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94683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4629608" y="5921909"/>
              <a:ext cx="7667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4738604" y="599291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4847601" y="5918703"/>
              <a:ext cx="427285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26.099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5274886" y="600683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313700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5348625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383550" y="5953764"/>
              <a:ext cx="61323" cy="6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477198" y="599291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5586195" y="5918635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5741584" y="5915429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214" name="tx213"/>
            <p:cNvSpPr/>
            <p:nvPr/>
          </p:nvSpPr>
          <p:spPr>
            <a:xfrm rot="-5400000">
              <a:off x="1865849" y="4402701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215" name="tx214"/>
            <p:cNvSpPr/>
            <p:nvPr/>
          </p:nvSpPr>
          <p:spPr>
            <a:xfrm rot="-5400000">
              <a:off x="2177002" y="4015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6" name="tx215"/>
            <p:cNvSpPr/>
            <p:nvPr/>
          </p:nvSpPr>
          <p:spPr>
            <a:xfrm rot="-5400000">
              <a:off x="2220249" y="3980634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217" name="tx216"/>
            <p:cNvSpPr/>
            <p:nvPr/>
          </p:nvSpPr>
          <p:spPr>
            <a:xfrm rot="-5400000">
              <a:off x="2248591" y="3931350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18" name="tx217"/>
            <p:cNvSpPr/>
            <p:nvPr/>
          </p:nvSpPr>
          <p:spPr>
            <a:xfrm rot="-5400000">
              <a:off x="2248591" y="3896425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19" name="tx218"/>
            <p:cNvSpPr/>
            <p:nvPr/>
          </p:nvSpPr>
          <p:spPr>
            <a:xfrm rot="-5400000">
              <a:off x="2178264" y="3791172"/>
              <a:ext cx="7667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5400000">
              <a:off x="2213768" y="3717680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5400000">
              <a:off x="2040201" y="3435116"/>
              <a:ext cx="349591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2.572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5400000">
              <a:off x="2239655" y="3284979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223" name="tx222"/>
            <p:cNvSpPr/>
            <p:nvPr/>
          </p:nvSpPr>
          <p:spPr>
            <a:xfrm rot="-5400000">
              <a:off x="2248591" y="3255102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24" name="tx223"/>
            <p:cNvSpPr/>
            <p:nvPr/>
          </p:nvSpPr>
          <p:spPr>
            <a:xfrm rot="-5400000">
              <a:off x="2248591" y="3220177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25" name="tx224"/>
            <p:cNvSpPr/>
            <p:nvPr/>
          </p:nvSpPr>
          <p:spPr>
            <a:xfrm rot="-5400000">
              <a:off x="2201865" y="3138526"/>
              <a:ext cx="61323" cy="6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226" name="tx225"/>
            <p:cNvSpPr/>
            <p:nvPr/>
          </p:nvSpPr>
          <p:spPr>
            <a:xfrm rot="-5400000">
              <a:off x="2213768" y="3056781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27" name="tx226"/>
            <p:cNvSpPr/>
            <p:nvPr/>
          </p:nvSpPr>
          <p:spPr>
            <a:xfrm rot="-5400000">
              <a:off x="2177206" y="2911222"/>
              <a:ext cx="7769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8" name="tx227"/>
            <p:cNvSpPr/>
            <p:nvPr/>
          </p:nvSpPr>
          <p:spPr>
            <a:xfrm rot="-5400000">
              <a:off x="2151251" y="28075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591813" y="1634509"/>
              <a:ext cx="1192716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Judges: RVMap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a2b.gg.RVmap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094759" y="1600200"/>
              <a:ext cx="495448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91813" y="1891450"/>
              <a:ext cx="4387838" cy="3818164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91813" y="5166279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91813" y="447405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91813" y="378183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91813" y="3089617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91813" y="2397397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21253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586529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451805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317080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182356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91813" y="5512389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91813" y="482016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91813" y="412794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591813" y="3435727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591813" y="2743507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91813" y="2051286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153891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9167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884443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49718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614994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91813" y="412794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153891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919801" y="44313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89993" y="3721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637097" y="43256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391781" y="41680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08869" y="4055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201713" y="43796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132489" y="43464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778304" y="29737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35582" y="33715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695232" y="46089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341100" y="264003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608584" y="47126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711112" y="41117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862784" y="32551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024341" y="3431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818665" y="41248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50934" y="51818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081927" y="40267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932493" y="431259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541994" y="448304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661278" y="25832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882761" y="270059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698961" y="353621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432074" y="48587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476422" y="29708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856081" y="43515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796827" y="376486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350603" y="460033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324362" y="44326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654619" y="342552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968634" y="351088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388322" y="280419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53889" y="293588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407168" y="4351609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660434" y="439254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47251" y="446763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895029" y="2458785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575725" y="4739498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066213" y="2761265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982165" y="4025341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279189" y="354085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89227" y="377293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54509" y="500446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957123" y="4665584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709570" y="508120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948146" y="4779922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19505" y="4372445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366496" y="467166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902329" y="421604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950220" y="5202705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830813" y="431797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79903" y="3882697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998438" y="4913017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936342" y="4449981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197999" y="4790255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200830" y="4186768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831848" y="4934946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489273" y="3767705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916880" y="3704947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061367" y="3457617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273944" y="4193758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2336604" y="547069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36604" y="477847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373821" y="408625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373821" y="339403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373821" y="27018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373821" y="200959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2557018" y="551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557018" y="48201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557018" y="4127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557018" y="3435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557018" y="2743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557018" y="2051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3891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19167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884443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749718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614994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045133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910408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775684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40960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506235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705664" y="5919180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04437" y="5920408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482131" y="6006834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559758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594683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629608" y="5921909"/>
              <a:ext cx="7667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738604" y="599291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847601" y="5918703"/>
              <a:ext cx="427285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26.099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274886" y="600683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13700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48625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83550" y="5953764"/>
              <a:ext cx="61323" cy="6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7198" y="599291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86195" y="5918635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41584" y="5915429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28" name="tx127"/>
            <p:cNvSpPr/>
            <p:nvPr/>
          </p:nvSpPr>
          <p:spPr>
            <a:xfrm rot="-5400000">
              <a:off x="1865849" y="4402701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5400000">
              <a:off x="2177002" y="4015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2220249" y="3980634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2248591" y="3931350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2248591" y="3896425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2178264" y="3791172"/>
              <a:ext cx="7667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2213768" y="3717680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2040201" y="3435116"/>
              <a:ext cx="349591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2.572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2239655" y="3284979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2248591" y="3255102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2248591" y="3220177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2201865" y="3138526"/>
              <a:ext cx="61323" cy="6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2213768" y="3056781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177206" y="2911222"/>
              <a:ext cx="7769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151251" y="28075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591813" y="1634509"/>
              <a:ext cx="1192716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Judges: RVMap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a2d.gg.RVMap.CI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094759" y="1600200"/>
              <a:ext cx="495448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91813" y="1891450"/>
              <a:ext cx="4387838" cy="3818164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91813" y="5166279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91813" y="447405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91813" y="378183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91813" y="3089617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91813" y="2397397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21253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586529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451805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317080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182356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91813" y="5512389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91813" y="482016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91813" y="412794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591813" y="3435727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591813" y="2743507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91813" y="2051286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153891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9167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884443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49718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614994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91813" y="4127948"/>
              <a:ext cx="4387838" cy="0"/>
            </a:xfrm>
            <a:custGeom>
              <a:avLst/>
              <a:pathLst>
                <a:path w="4387838" h="0">
                  <a:moveTo>
                    <a:pt x="0" y="0"/>
                  </a:moveTo>
                  <a:lnTo>
                    <a:pt x="4387838" y="0"/>
                  </a:lnTo>
                  <a:lnTo>
                    <a:pt x="438783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153891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919801" y="44313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89993" y="3721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637097" y="43256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391781" y="41680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08869" y="4055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201713" y="43796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132489" y="43464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778304" y="29737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35582" y="33715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695232" y="46089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341100" y="264003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608584" y="47126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711112" y="41117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862784" y="32551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024341" y="3431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818665" y="41248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50934" y="51818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081927" y="40267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932493" y="431259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541994" y="448304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661278" y="25832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882761" y="270059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698961" y="353621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432074" y="48587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476422" y="29708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856081" y="43515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796827" y="376486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350603" y="460033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324362" y="44326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654619" y="342552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968634" y="351088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388322" y="280419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53889" y="293588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407168" y="4351609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660434" y="439254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47251" y="446763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895029" y="2458785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575725" y="4739498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066213" y="2761265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982165" y="4025341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279189" y="354085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89227" y="377293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54509" y="500446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957123" y="4665584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709570" y="508120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948146" y="4779922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19505" y="4372445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366496" y="467166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902329" y="421604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950220" y="5202705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830813" y="431797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79903" y="3882697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998438" y="4913017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936342" y="4449981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197999" y="4790255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200830" y="4186768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831848" y="4934946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489273" y="3767705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916880" y="3704947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061367" y="3457617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273944" y="4193758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178003" y="4232678"/>
              <a:ext cx="144506" cy="144506"/>
            </a:xfrm>
            <a:prstGeom prst="ellipse">
              <a:avLst/>
            </a:prstGeom>
            <a:solidFill>
              <a:srgbClr val="BF7D30">
                <a:alpha val="100000"/>
              </a:srgbClr>
            </a:solidFill>
            <a:ln w="9000" cap="rnd">
              <a:solidFill>
                <a:srgbClr val="BF7D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297705" y="4082564"/>
              <a:ext cx="144506" cy="144506"/>
            </a:xfrm>
            <a:prstGeom prst="ellipse">
              <a:avLst/>
            </a:prstGeom>
            <a:solidFill>
              <a:srgbClr val="30BFA7">
                <a:alpha val="100000"/>
              </a:srgbClr>
            </a:solidFill>
            <a:ln w="9000" cap="rnd">
              <a:solidFill>
                <a:srgbClr val="30BF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286788" y="3882103"/>
              <a:ext cx="144506" cy="144506"/>
            </a:xfrm>
            <a:prstGeom prst="ellipse">
              <a:avLst/>
            </a:prstGeom>
            <a:solidFill>
              <a:srgbClr val="BF30AD">
                <a:alpha val="100000"/>
              </a:srgbClr>
            </a:solidFill>
            <a:ln w="9000" cap="rnd">
              <a:solidFill>
                <a:srgbClr val="BF30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295210" y="4004364"/>
              <a:ext cx="144506" cy="144506"/>
            </a:xfrm>
            <a:prstGeom prst="ellipse">
              <a:avLst/>
            </a:prstGeom>
            <a:solidFill>
              <a:srgbClr val="305ABF">
                <a:alpha val="100000"/>
              </a:srgbClr>
            </a:solidFill>
            <a:ln w="9000" cap="rnd">
              <a:solidFill>
                <a:srgbClr val="305A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527221" y="3678777"/>
              <a:ext cx="144506" cy="144506"/>
            </a:xfrm>
            <a:prstGeom prst="ellipse">
              <a:avLst/>
            </a:prstGeom>
            <a:solidFill>
              <a:srgbClr val="84BF30">
                <a:alpha val="100000"/>
              </a:srgbClr>
            </a:solidFill>
            <a:ln w="9000" cap="rnd">
              <a:solidFill>
                <a:srgbClr val="84BF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938252" y="3919632"/>
              <a:ext cx="662017" cy="741955"/>
            </a:xfrm>
            <a:custGeom>
              <a:avLst/>
              <a:pathLst>
                <a:path w="662017" h="741955">
                  <a:moveTo>
                    <a:pt x="662017" y="438935"/>
                  </a:moveTo>
                  <a:lnTo>
                    <a:pt x="659505" y="393581"/>
                  </a:lnTo>
                  <a:lnTo>
                    <a:pt x="652010" y="347884"/>
                  </a:lnTo>
                  <a:lnTo>
                    <a:pt x="639643" y="302537"/>
                  </a:lnTo>
                  <a:lnTo>
                    <a:pt x="622593" y="258228"/>
                  </a:lnTo>
                  <a:lnTo>
                    <a:pt x="601118" y="215628"/>
                  </a:lnTo>
                  <a:lnTo>
                    <a:pt x="575544" y="175383"/>
                  </a:lnTo>
                  <a:lnTo>
                    <a:pt x="546258" y="138103"/>
                  </a:lnTo>
                  <a:lnTo>
                    <a:pt x="513705" y="104353"/>
                  </a:lnTo>
                  <a:lnTo>
                    <a:pt x="478377" y="74645"/>
                  </a:lnTo>
                  <a:lnTo>
                    <a:pt x="440811" y="49430"/>
                  </a:lnTo>
                  <a:lnTo>
                    <a:pt x="401575" y="29089"/>
                  </a:lnTo>
                  <a:lnTo>
                    <a:pt x="361264" y="13931"/>
                  </a:lnTo>
                  <a:lnTo>
                    <a:pt x="320491" y="4185"/>
                  </a:lnTo>
                  <a:lnTo>
                    <a:pt x="279872" y="0"/>
                  </a:lnTo>
                  <a:lnTo>
                    <a:pt x="240023" y="1438"/>
                  </a:lnTo>
                  <a:lnTo>
                    <a:pt x="201549" y="8478"/>
                  </a:lnTo>
                  <a:lnTo>
                    <a:pt x="165032" y="21014"/>
                  </a:lnTo>
                  <a:lnTo>
                    <a:pt x="131027" y="38855"/>
                  </a:lnTo>
                  <a:lnTo>
                    <a:pt x="100049" y="61730"/>
                  </a:lnTo>
                  <a:lnTo>
                    <a:pt x="72567" y="89294"/>
                  </a:lnTo>
                  <a:lnTo>
                    <a:pt x="48998" y="121127"/>
                  </a:lnTo>
                  <a:lnTo>
                    <a:pt x="29699" y="156749"/>
                  </a:lnTo>
                  <a:lnTo>
                    <a:pt x="14962" y="195617"/>
                  </a:lnTo>
                  <a:lnTo>
                    <a:pt x="5012" y="237145"/>
                  </a:lnTo>
                  <a:lnTo>
                    <a:pt x="0" y="280701"/>
                  </a:lnTo>
                  <a:lnTo>
                    <a:pt x="0" y="325626"/>
                  </a:lnTo>
                  <a:lnTo>
                    <a:pt x="5012" y="371238"/>
                  </a:lnTo>
                  <a:lnTo>
                    <a:pt x="14962" y="416846"/>
                  </a:lnTo>
                  <a:lnTo>
                    <a:pt x="29699" y="461760"/>
                  </a:lnTo>
                  <a:lnTo>
                    <a:pt x="48998" y="505297"/>
                  </a:lnTo>
                  <a:lnTo>
                    <a:pt x="72567" y="546798"/>
                  </a:lnTo>
                  <a:lnTo>
                    <a:pt x="100049" y="585634"/>
                  </a:lnTo>
                  <a:lnTo>
                    <a:pt x="131027" y="621216"/>
                  </a:lnTo>
                  <a:lnTo>
                    <a:pt x="165032" y="653005"/>
                  </a:lnTo>
                  <a:lnTo>
                    <a:pt x="201549" y="680519"/>
                  </a:lnTo>
                  <a:lnTo>
                    <a:pt x="240023" y="703341"/>
                  </a:lnTo>
                  <a:lnTo>
                    <a:pt x="279872" y="721124"/>
                  </a:lnTo>
                  <a:lnTo>
                    <a:pt x="320491" y="733600"/>
                  </a:lnTo>
                  <a:lnTo>
                    <a:pt x="361264" y="740578"/>
                  </a:lnTo>
                  <a:lnTo>
                    <a:pt x="401575" y="741955"/>
                  </a:lnTo>
                  <a:lnTo>
                    <a:pt x="440811" y="737707"/>
                  </a:lnTo>
                  <a:lnTo>
                    <a:pt x="478377" y="727901"/>
                  </a:lnTo>
                  <a:lnTo>
                    <a:pt x="513705" y="712684"/>
                  </a:lnTo>
                  <a:lnTo>
                    <a:pt x="546258" y="692287"/>
                  </a:lnTo>
                  <a:lnTo>
                    <a:pt x="575544" y="667019"/>
                  </a:lnTo>
                  <a:lnTo>
                    <a:pt x="601118" y="637264"/>
                  </a:lnTo>
                  <a:lnTo>
                    <a:pt x="622593" y="603473"/>
                  </a:lnTo>
                  <a:lnTo>
                    <a:pt x="639643" y="566157"/>
                  </a:lnTo>
                  <a:lnTo>
                    <a:pt x="652010" y="525882"/>
                  </a:lnTo>
                  <a:lnTo>
                    <a:pt x="659505" y="483260"/>
                  </a:lnTo>
                  <a:close/>
                </a:path>
              </a:pathLst>
            </a:custGeom>
            <a:solidFill>
              <a:srgbClr val="BF7D30">
                <a:alpha val="30196"/>
              </a:srgbClr>
            </a:solidFill>
            <a:ln w="27101" cap="rnd">
              <a:solidFill>
                <a:srgbClr val="BF7D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5177951" y="3827451"/>
              <a:ext cx="431925" cy="693412"/>
            </a:xfrm>
            <a:custGeom>
              <a:avLst/>
              <a:pathLst>
                <a:path w="431925" h="693412">
                  <a:moveTo>
                    <a:pt x="431925" y="416486"/>
                  </a:moveTo>
                  <a:lnTo>
                    <a:pt x="430286" y="374198"/>
                  </a:lnTo>
                  <a:lnTo>
                    <a:pt x="425396" y="331491"/>
                  </a:lnTo>
                  <a:lnTo>
                    <a:pt x="417327" y="289011"/>
                  </a:lnTo>
                  <a:lnTo>
                    <a:pt x="406203" y="247403"/>
                  </a:lnTo>
                  <a:lnTo>
                    <a:pt x="392192" y="207298"/>
                  </a:lnTo>
                  <a:lnTo>
                    <a:pt x="375507" y="169302"/>
                  </a:lnTo>
                  <a:lnTo>
                    <a:pt x="356400" y="133993"/>
                  </a:lnTo>
                  <a:lnTo>
                    <a:pt x="335160" y="101906"/>
                  </a:lnTo>
                  <a:lnTo>
                    <a:pt x="312111" y="73526"/>
                  </a:lnTo>
                  <a:lnTo>
                    <a:pt x="287601" y="49285"/>
                  </a:lnTo>
                  <a:lnTo>
                    <a:pt x="262002" y="29549"/>
                  </a:lnTo>
                  <a:lnTo>
                    <a:pt x="235702" y="14618"/>
                  </a:lnTo>
                  <a:lnTo>
                    <a:pt x="209100" y="4718"/>
                  </a:lnTo>
                  <a:lnTo>
                    <a:pt x="182599" y="0"/>
                  </a:lnTo>
                  <a:lnTo>
                    <a:pt x="156600" y="534"/>
                  </a:lnTo>
                  <a:lnTo>
                    <a:pt x="131498" y="6313"/>
                  </a:lnTo>
                  <a:lnTo>
                    <a:pt x="107673" y="17248"/>
                  </a:lnTo>
                  <a:lnTo>
                    <a:pt x="85487" y="33176"/>
                  </a:lnTo>
                  <a:lnTo>
                    <a:pt x="65275" y="53853"/>
                  </a:lnTo>
                  <a:lnTo>
                    <a:pt x="47345" y="78966"/>
                  </a:lnTo>
                  <a:lnTo>
                    <a:pt x="31968" y="108135"/>
                  </a:lnTo>
                  <a:lnTo>
                    <a:pt x="19376" y="140918"/>
                  </a:lnTo>
                  <a:lnTo>
                    <a:pt x="9762" y="176817"/>
                  </a:lnTo>
                  <a:lnTo>
                    <a:pt x="3270" y="215289"/>
                  </a:lnTo>
                  <a:lnTo>
                    <a:pt x="0" y="255749"/>
                  </a:lnTo>
                  <a:lnTo>
                    <a:pt x="0" y="297586"/>
                  </a:lnTo>
                  <a:lnTo>
                    <a:pt x="3270" y="340164"/>
                  </a:lnTo>
                  <a:lnTo>
                    <a:pt x="9762" y="382839"/>
                  </a:lnTo>
                  <a:lnTo>
                    <a:pt x="19376" y="424963"/>
                  </a:lnTo>
                  <a:lnTo>
                    <a:pt x="31968" y="465897"/>
                  </a:lnTo>
                  <a:lnTo>
                    <a:pt x="47345" y="505022"/>
                  </a:lnTo>
                  <a:lnTo>
                    <a:pt x="65275" y="541744"/>
                  </a:lnTo>
                  <a:lnTo>
                    <a:pt x="85487" y="575506"/>
                  </a:lnTo>
                  <a:lnTo>
                    <a:pt x="107673" y="605797"/>
                  </a:lnTo>
                  <a:lnTo>
                    <a:pt x="131498" y="632158"/>
                  </a:lnTo>
                  <a:lnTo>
                    <a:pt x="156600" y="654188"/>
                  </a:lnTo>
                  <a:lnTo>
                    <a:pt x="182599" y="671554"/>
                  </a:lnTo>
                  <a:lnTo>
                    <a:pt x="209100" y="683993"/>
                  </a:lnTo>
                  <a:lnTo>
                    <a:pt x="235702" y="691316"/>
                  </a:lnTo>
                  <a:lnTo>
                    <a:pt x="262002" y="693412"/>
                  </a:lnTo>
                  <a:lnTo>
                    <a:pt x="287601" y="690250"/>
                  </a:lnTo>
                  <a:lnTo>
                    <a:pt x="312111" y="681877"/>
                  </a:lnTo>
                  <a:lnTo>
                    <a:pt x="335160" y="668420"/>
                  </a:lnTo>
                  <a:lnTo>
                    <a:pt x="356400" y="650083"/>
                  </a:lnTo>
                  <a:lnTo>
                    <a:pt x="375507" y="627144"/>
                  </a:lnTo>
                  <a:lnTo>
                    <a:pt x="392192" y="599951"/>
                  </a:lnTo>
                  <a:lnTo>
                    <a:pt x="406203" y="568916"/>
                  </a:lnTo>
                  <a:lnTo>
                    <a:pt x="417327" y="534510"/>
                  </a:lnTo>
                  <a:lnTo>
                    <a:pt x="425396" y="497254"/>
                  </a:lnTo>
                  <a:lnTo>
                    <a:pt x="430286" y="457713"/>
                  </a:lnTo>
                  <a:close/>
                </a:path>
              </a:pathLst>
            </a:custGeom>
            <a:solidFill>
              <a:srgbClr val="30BFA7">
                <a:alpha val="30196"/>
              </a:srgbClr>
            </a:solidFill>
            <a:ln w="27101" cap="rnd">
              <a:solidFill>
                <a:srgbClr val="30BF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5113956" y="3544952"/>
              <a:ext cx="503144" cy="791799"/>
            </a:xfrm>
            <a:custGeom>
              <a:avLst/>
              <a:pathLst>
                <a:path w="503144" h="791799">
                  <a:moveTo>
                    <a:pt x="503144" y="510183"/>
                  </a:moveTo>
                  <a:lnTo>
                    <a:pt x="501235" y="462700"/>
                  </a:lnTo>
                  <a:lnTo>
                    <a:pt x="495538" y="414207"/>
                  </a:lnTo>
                  <a:lnTo>
                    <a:pt x="486139" y="365440"/>
                  </a:lnTo>
                  <a:lnTo>
                    <a:pt x="473181" y="317138"/>
                  </a:lnTo>
                  <a:lnTo>
                    <a:pt x="456860" y="270033"/>
                  </a:lnTo>
                  <a:lnTo>
                    <a:pt x="437423" y="224838"/>
                  </a:lnTo>
                  <a:lnTo>
                    <a:pt x="415165" y="182240"/>
                  </a:lnTo>
                  <a:lnTo>
                    <a:pt x="390424" y="142883"/>
                  </a:lnTo>
                  <a:lnTo>
                    <a:pt x="363574" y="107365"/>
                  </a:lnTo>
                  <a:lnTo>
                    <a:pt x="335023" y="76223"/>
                  </a:lnTo>
                  <a:lnTo>
                    <a:pt x="305203" y="49930"/>
                  </a:lnTo>
                  <a:lnTo>
                    <a:pt x="274567" y="28885"/>
                  </a:lnTo>
                  <a:lnTo>
                    <a:pt x="243578" y="13407"/>
                  </a:lnTo>
                  <a:lnTo>
                    <a:pt x="212707" y="3729"/>
                  </a:lnTo>
                  <a:lnTo>
                    <a:pt x="182421" y="0"/>
                  </a:lnTo>
                  <a:lnTo>
                    <a:pt x="153180" y="2274"/>
                  </a:lnTo>
                  <a:lnTo>
                    <a:pt x="125427" y="10519"/>
                  </a:lnTo>
                  <a:lnTo>
                    <a:pt x="99583" y="24608"/>
                  </a:lnTo>
                  <a:lnTo>
                    <a:pt x="76039" y="44329"/>
                  </a:lnTo>
                  <a:lnTo>
                    <a:pt x="55152" y="69382"/>
                  </a:lnTo>
                  <a:lnTo>
                    <a:pt x="37239" y="99388"/>
                  </a:lnTo>
                  <a:lnTo>
                    <a:pt x="22571" y="133892"/>
                  </a:lnTo>
                  <a:lnTo>
                    <a:pt x="11372" y="172370"/>
                  </a:lnTo>
                  <a:lnTo>
                    <a:pt x="3809" y="214239"/>
                  </a:lnTo>
                  <a:lnTo>
                    <a:pt x="0" y="258866"/>
                  </a:lnTo>
                  <a:lnTo>
                    <a:pt x="0" y="305572"/>
                  </a:lnTo>
                  <a:lnTo>
                    <a:pt x="3809" y="353651"/>
                  </a:lnTo>
                  <a:lnTo>
                    <a:pt x="11372" y="402373"/>
                  </a:lnTo>
                  <a:lnTo>
                    <a:pt x="22571" y="451000"/>
                  </a:lnTo>
                  <a:lnTo>
                    <a:pt x="37239" y="498795"/>
                  </a:lnTo>
                  <a:lnTo>
                    <a:pt x="55152" y="545032"/>
                  </a:lnTo>
                  <a:lnTo>
                    <a:pt x="76039" y="589012"/>
                  </a:lnTo>
                  <a:lnTo>
                    <a:pt x="99583" y="630068"/>
                  </a:lnTo>
                  <a:lnTo>
                    <a:pt x="125427" y="667576"/>
                  </a:lnTo>
                  <a:lnTo>
                    <a:pt x="153180" y="700970"/>
                  </a:lnTo>
                  <a:lnTo>
                    <a:pt x="182421" y="729741"/>
                  </a:lnTo>
                  <a:lnTo>
                    <a:pt x="212707" y="753455"/>
                  </a:lnTo>
                  <a:lnTo>
                    <a:pt x="243578" y="771752"/>
                  </a:lnTo>
                  <a:lnTo>
                    <a:pt x="274567" y="784354"/>
                  </a:lnTo>
                  <a:lnTo>
                    <a:pt x="305203" y="791070"/>
                  </a:lnTo>
                  <a:lnTo>
                    <a:pt x="335023" y="791799"/>
                  </a:lnTo>
                  <a:lnTo>
                    <a:pt x="363574" y="786529"/>
                  </a:lnTo>
                  <a:lnTo>
                    <a:pt x="390424" y="775341"/>
                  </a:lnTo>
                  <a:lnTo>
                    <a:pt x="415165" y="758404"/>
                  </a:lnTo>
                  <a:lnTo>
                    <a:pt x="437423" y="735974"/>
                  </a:lnTo>
                  <a:lnTo>
                    <a:pt x="456860" y="708392"/>
                  </a:lnTo>
                  <a:lnTo>
                    <a:pt x="473181" y="676076"/>
                  </a:lnTo>
                  <a:lnTo>
                    <a:pt x="486139" y="639516"/>
                  </a:lnTo>
                  <a:lnTo>
                    <a:pt x="495538" y="599266"/>
                  </a:lnTo>
                  <a:lnTo>
                    <a:pt x="501235" y="555936"/>
                  </a:lnTo>
                  <a:close/>
                </a:path>
              </a:pathLst>
            </a:custGeom>
            <a:solidFill>
              <a:srgbClr val="BF30AD">
                <a:alpha val="30196"/>
              </a:srgbClr>
            </a:solidFill>
            <a:ln w="27101" cap="rnd">
              <a:solidFill>
                <a:srgbClr val="BF30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5113637" y="3715029"/>
              <a:ext cx="525506" cy="749205"/>
            </a:xfrm>
            <a:custGeom>
              <a:avLst/>
              <a:pathLst>
                <a:path w="525506" h="749205">
                  <a:moveTo>
                    <a:pt x="525506" y="659276"/>
                  </a:moveTo>
                  <a:lnTo>
                    <a:pt x="523512" y="627162"/>
                  </a:lnTo>
                  <a:lnTo>
                    <a:pt x="517562" y="591219"/>
                  </a:lnTo>
                  <a:lnTo>
                    <a:pt x="507746" y="551993"/>
                  </a:lnTo>
                  <a:lnTo>
                    <a:pt x="494211" y="510078"/>
                  </a:lnTo>
                  <a:lnTo>
                    <a:pt x="477165" y="466109"/>
                  </a:lnTo>
                  <a:lnTo>
                    <a:pt x="456864" y="420754"/>
                  </a:lnTo>
                  <a:lnTo>
                    <a:pt x="433617" y="374698"/>
                  </a:lnTo>
                  <a:lnTo>
                    <a:pt x="407776" y="328641"/>
                  </a:lnTo>
                  <a:lnTo>
                    <a:pt x="379733" y="283281"/>
                  </a:lnTo>
                  <a:lnTo>
                    <a:pt x="349913" y="239306"/>
                  </a:lnTo>
                  <a:lnTo>
                    <a:pt x="318768" y="197381"/>
                  </a:lnTo>
                  <a:lnTo>
                    <a:pt x="286770" y="158143"/>
                  </a:lnTo>
                  <a:lnTo>
                    <a:pt x="254404" y="122186"/>
                  </a:lnTo>
                  <a:lnTo>
                    <a:pt x="222161" y="90055"/>
                  </a:lnTo>
                  <a:lnTo>
                    <a:pt x="190529" y="62239"/>
                  </a:lnTo>
                  <a:lnTo>
                    <a:pt x="159988" y="39157"/>
                  </a:lnTo>
                  <a:lnTo>
                    <a:pt x="131002" y="21160"/>
                  </a:lnTo>
                  <a:lnTo>
                    <a:pt x="104009" y="8521"/>
                  </a:lnTo>
                  <a:lnTo>
                    <a:pt x="79418" y="1432"/>
                  </a:lnTo>
                  <a:lnTo>
                    <a:pt x="57603" y="0"/>
                  </a:lnTo>
                  <a:lnTo>
                    <a:pt x="38894" y="4246"/>
                  </a:lnTo>
                  <a:lnTo>
                    <a:pt x="23575" y="14106"/>
                  </a:lnTo>
                  <a:lnTo>
                    <a:pt x="11877" y="29431"/>
                  </a:lnTo>
                  <a:lnTo>
                    <a:pt x="3979" y="49989"/>
                  </a:lnTo>
                  <a:lnTo>
                    <a:pt x="0" y="75468"/>
                  </a:lnTo>
                  <a:lnTo>
                    <a:pt x="0" y="105481"/>
                  </a:lnTo>
                  <a:lnTo>
                    <a:pt x="3979" y="139574"/>
                  </a:lnTo>
                  <a:lnTo>
                    <a:pt x="11877" y="177230"/>
                  </a:lnTo>
                  <a:lnTo>
                    <a:pt x="23575" y="217877"/>
                  </a:lnTo>
                  <a:lnTo>
                    <a:pt x="38894" y="260901"/>
                  </a:lnTo>
                  <a:lnTo>
                    <a:pt x="57603" y="305648"/>
                  </a:lnTo>
                  <a:lnTo>
                    <a:pt x="79418" y="351440"/>
                  </a:lnTo>
                  <a:lnTo>
                    <a:pt x="104009" y="397584"/>
                  </a:lnTo>
                  <a:lnTo>
                    <a:pt x="131002" y="443379"/>
                  </a:lnTo>
                  <a:lnTo>
                    <a:pt x="159988" y="488132"/>
                  </a:lnTo>
                  <a:lnTo>
                    <a:pt x="190529" y="531164"/>
                  </a:lnTo>
                  <a:lnTo>
                    <a:pt x="222161" y="571823"/>
                  </a:lnTo>
                  <a:lnTo>
                    <a:pt x="254404" y="609491"/>
                  </a:lnTo>
                  <a:lnTo>
                    <a:pt x="286770" y="643600"/>
                  </a:lnTo>
                  <a:lnTo>
                    <a:pt x="318768" y="673630"/>
                  </a:lnTo>
                  <a:lnTo>
                    <a:pt x="349913" y="699128"/>
                  </a:lnTo>
                  <a:lnTo>
                    <a:pt x="379733" y="719706"/>
                  </a:lnTo>
                  <a:lnTo>
                    <a:pt x="407776" y="735053"/>
                  </a:lnTo>
                  <a:lnTo>
                    <a:pt x="433617" y="744936"/>
                  </a:lnTo>
                  <a:lnTo>
                    <a:pt x="456864" y="749205"/>
                  </a:lnTo>
                  <a:lnTo>
                    <a:pt x="477165" y="747795"/>
                  </a:lnTo>
                  <a:lnTo>
                    <a:pt x="494211" y="740729"/>
                  </a:lnTo>
                  <a:lnTo>
                    <a:pt x="507746" y="728112"/>
                  </a:lnTo>
                  <a:lnTo>
                    <a:pt x="517562" y="710136"/>
                  </a:lnTo>
                  <a:lnTo>
                    <a:pt x="523512" y="687074"/>
                  </a:lnTo>
                  <a:close/>
                </a:path>
              </a:pathLst>
            </a:custGeom>
            <a:solidFill>
              <a:srgbClr val="305ABF">
                <a:alpha val="30196"/>
              </a:srgbClr>
            </a:solidFill>
            <a:ln w="27101" cap="rnd">
              <a:solidFill>
                <a:srgbClr val="305A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5364834" y="3164010"/>
              <a:ext cx="511336" cy="1227498"/>
            </a:xfrm>
            <a:custGeom>
              <a:avLst/>
              <a:pathLst>
                <a:path w="511336" h="1227498">
                  <a:moveTo>
                    <a:pt x="511336" y="807029"/>
                  </a:moveTo>
                  <a:lnTo>
                    <a:pt x="509396" y="733943"/>
                  </a:lnTo>
                  <a:lnTo>
                    <a:pt x="503606" y="659031"/>
                  </a:lnTo>
                  <a:lnTo>
                    <a:pt x="494054" y="583429"/>
                  </a:lnTo>
                  <a:lnTo>
                    <a:pt x="480885" y="508284"/>
                  </a:lnTo>
                  <a:lnTo>
                    <a:pt x="464298" y="434733"/>
                  </a:lnTo>
                  <a:lnTo>
                    <a:pt x="444545" y="363892"/>
                  </a:lnTo>
                  <a:lnTo>
                    <a:pt x="421925" y="296836"/>
                  </a:lnTo>
                  <a:lnTo>
                    <a:pt x="396781" y="234580"/>
                  </a:lnTo>
                  <a:lnTo>
                    <a:pt x="369494" y="178068"/>
                  </a:lnTo>
                  <a:lnTo>
                    <a:pt x="340478" y="128157"/>
                  </a:lnTo>
                  <a:lnTo>
                    <a:pt x="310173" y="85603"/>
                  </a:lnTo>
                  <a:lnTo>
                    <a:pt x="279037" y="51052"/>
                  </a:lnTo>
                  <a:lnTo>
                    <a:pt x="247544" y="25027"/>
                  </a:lnTo>
                  <a:lnTo>
                    <a:pt x="216170" y="7923"/>
                  </a:lnTo>
                  <a:lnTo>
                    <a:pt x="185392" y="0"/>
                  </a:lnTo>
                  <a:lnTo>
                    <a:pt x="155674" y="1376"/>
                  </a:lnTo>
                  <a:lnTo>
                    <a:pt x="127469" y="12032"/>
                  </a:lnTo>
                  <a:lnTo>
                    <a:pt x="101204" y="31805"/>
                  </a:lnTo>
                  <a:lnTo>
                    <a:pt x="77277" y="60397"/>
                  </a:lnTo>
                  <a:lnTo>
                    <a:pt x="56050" y="97373"/>
                  </a:lnTo>
                  <a:lnTo>
                    <a:pt x="37845" y="142173"/>
                  </a:lnTo>
                  <a:lnTo>
                    <a:pt x="22939" y="194119"/>
                  </a:lnTo>
                  <a:lnTo>
                    <a:pt x="11557" y="252422"/>
                  </a:lnTo>
                  <a:lnTo>
                    <a:pt x="3871" y="316198"/>
                  </a:lnTo>
                  <a:lnTo>
                    <a:pt x="0" y="384482"/>
                  </a:lnTo>
                  <a:lnTo>
                    <a:pt x="0" y="456237"/>
                  </a:lnTo>
                  <a:lnTo>
                    <a:pt x="3871" y="530377"/>
                  </a:lnTo>
                  <a:lnTo>
                    <a:pt x="11557" y="605777"/>
                  </a:lnTo>
                  <a:lnTo>
                    <a:pt x="22939" y="681294"/>
                  </a:lnTo>
                  <a:lnTo>
                    <a:pt x="37845" y="755783"/>
                  </a:lnTo>
                  <a:lnTo>
                    <a:pt x="56050" y="828116"/>
                  </a:lnTo>
                  <a:lnTo>
                    <a:pt x="77277" y="897196"/>
                  </a:lnTo>
                  <a:lnTo>
                    <a:pt x="101204" y="961975"/>
                  </a:lnTo>
                  <a:lnTo>
                    <a:pt x="127469" y="1021472"/>
                  </a:lnTo>
                  <a:lnTo>
                    <a:pt x="155674" y="1074784"/>
                  </a:lnTo>
                  <a:lnTo>
                    <a:pt x="185392" y="1121105"/>
                  </a:lnTo>
                  <a:lnTo>
                    <a:pt x="216170" y="1159730"/>
                  </a:lnTo>
                  <a:lnTo>
                    <a:pt x="247544" y="1190076"/>
                  </a:lnTo>
                  <a:lnTo>
                    <a:pt x="279037" y="1211681"/>
                  </a:lnTo>
                  <a:lnTo>
                    <a:pt x="310173" y="1224219"/>
                  </a:lnTo>
                  <a:lnTo>
                    <a:pt x="340478" y="1227498"/>
                  </a:lnTo>
                  <a:lnTo>
                    <a:pt x="369494" y="1221471"/>
                  </a:lnTo>
                  <a:lnTo>
                    <a:pt x="396781" y="1206227"/>
                  </a:lnTo>
                  <a:lnTo>
                    <a:pt x="421925" y="1181999"/>
                  </a:lnTo>
                  <a:lnTo>
                    <a:pt x="444545" y="1149153"/>
                  </a:lnTo>
                  <a:lnTo>
                    <a:pt x="464298" y="1108187"/>
                  </a:lnTo>
                  <a:lnTo>
                    <a:pt x="480885" y="1059722"/>
                  </a:lnTo>
                  <a:lnTo>
                    <a:pt x="494054" y="1004493"/>
                  </a:lnTo>
                  <a:lnTo>
                    <a:pt x="503606" y="943337"/>
                  </a:lnTo>
                  <a:lnTo>
                    <a:pt x="509396" y="877182"/>
                  </a:lnTo>
                  <a:close/>
                </a:path>
              </a:pathLst>
            </a:custGeom>
            <a:solidFill>
              <a:srgbClr val="84BF30">
                <a:alpha val="30196"/>
              </a:srgbClr>
            </a:solidFill>
            <a:ln w="27101" cap="rnd">
              <a:solidFill>
                <a:srgbClr val="84BF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2336604" y="547069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336604" y="477847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373821" y="408625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373821" y="339403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373821" y="27018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373821" y="200959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07" name="pl106"/>
            <p:cNvSpPr/>
            <p:nvPr/>
          </p:nvSpPr>
          <p:spPr>
            <a:xfrm>
              <a:off x="2557018" y="551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57018" y="48201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57018" y="4127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57018" y="3435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57018" y="2743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557018" y="2051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153891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4019167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884443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749718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6614994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3045133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910408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775684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640960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506235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705664" y="5919180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404437" y="5920408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482131" y="6006834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559758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594683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629608" y="5921909"/>
              <a:ext cx="7667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738604" y="599291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4847601" y="5918703"/>
              <a:ext cx="427285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26.099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274886" y="600683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313700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348625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383550" y="5953764"/>
              <a:ext cx="61323" cy="6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477198" y="599291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86195" y="5918635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741584" y="5915429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865849" y="4402701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2177002" y="4015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2220249" y="3980634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248591" y="3931350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48591" y="3896425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178264" y="3791172"/>
              <a:ext cx="7667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213768" y="3717680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040201" y="3435116"/>
              <a:ext cx="349591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2.572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239655" y="3284979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2248591" y="3255102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2248591" y="3220177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2201865" y="3138526"/>
              <a:ext cx="61323" cy="6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2213768" y="3056781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2177206" y="2911222"/>
              <a:ext cx="7769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2151251" y="28075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2591813" y="1634509"/>
              <a:ext cx="1192716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Judges: RVMap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b1.Scree.S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545189"/>
              <a:ext cx="5926666" cy="2559905"/>
            </a:xfrm>
            <a:custGeom>
              <a:avLst/>
              <a:pathLst>
                <a:path w="5926666" h="2559905">
                  <a:moveTo>
                    <a:pt x="0" y="0"/>
                  </a:moveTo>
                  <a:lnTo>
                    <a:pt x="395111" y="729313"/>
                  </a:lnTo>
                  <a:lnTo>
                    <a:pt x="790222" y="905999"/>
                  </a:lnTo>
                  <a:lnTo>
                    <a:pt x="1185333" y="1521884"/>
                  </a:lnTo>
                  <a:lnTo>
                    <a:pt x="1580444" y="1539574"/>
                  </a:lnTo>
                  <a:lnTo>
                    <a:pt x="1975555" y="1708575"/>
                  </a:lnTo>
                  <a:lnTo>
                    <a:pt x="2370666" y="1753643"/>
                  </a:lnTo>
                  <a:lnTo>
                    <a:pt x="2765777" y="1793527"/>
                  </a:lnTo>
                  <a:lnTo>
                    <a:pt x="3160888" y="1812684"/>
                  </a:lnTo>
                  <a:lnTo>
                    <a:pt x="3556000" y="2061333"/>
                  </a:lnTo>
                  <a:lnTo>
                    <a:pt x="3951111" y="2149973"/>
                  </a:lnTo>
                  <a:lnTo>
                    <a:pt x="4346222" y="2200576"/>
                  </a:lnTo>
                  <a:lnTo>
                    <a:pt x="4741333" y="2249385"/>
                  </a:lnTo>
                  <a:lnTo>
                    <a:pt x="5136444" y="2294852"/>
                  </a:lnTo>
                  <a:lnTo>
                    <a:pt x="5531555" y="2343720"/>
                  </a:lnTo>
                  <a:lnTo>
                    <a:pt x="5926666" y="2559905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371991" y="5211762"/>
              <a:ext cx="3951111" cy="0"/>
            </a:xfrm>
            <a:custGeom>
              <a:avLst/>
              <a:pathLst>
                <a:path w="3951111" h="0">
                  <a:moveTo>
                    <a:pt x="0" y="0"/>
                  </a:moveTo>
                  <a:lnTo>
                    <a:pt x="39511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37199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347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732310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32961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2627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723834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63039" y="443841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63039" y="3771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63039" y="31050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1237913" y="4383686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194567" y="371604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1194567" y="30493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640999" y="1862197"/>
              <a:ext cx="4227760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Compromise: Explained Variance per Dimension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28" name="pt27"/>
            <p:cNvSpPr/>
            <p:nvPr/>
          </p:nvSpPr>
          <p:spPr>
            <a:xfrm>
              <a:off x="1757256" y="251089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152367" y="32402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47478" y="341689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942590" y="403278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337701" y="405047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732812" y="421947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127923" y="426454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523034" y="43044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918145" y="43235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313256" y="45722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708367" y="466087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103478" y="471147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6498589" y="476028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6893701" y="48057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7288812" y="485462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7683923" y="50708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45" name="pl44"/>
            <p:cNvSpPr/>
            <p:nvPr/>
          </p:nvSpPr>
          <p:spPr>
            <a:xfrm>
              <a:off x="7863839" y="2714736"/>
              <a:ext cx="0" cy="2305691"/>
            </a:xfrm>
            <a:custGeom>
              <a:avLst/>
              <a:pathLst>
                <a:path w="0" h="2305691">
                  <a:moveTo>
                    <a:pt x="0" y="23056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863839" y="46361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7863839" y="425186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863839" y="386758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863839" y="348330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863839" y="309901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863839" y="271473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 rot="-5400000">
              <a:off x="8031396" y="496472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8031396" y="458044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8031396" y="419616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8031359" y="3811846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8031396" y="342760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8031396" y="304331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8031396" y="26590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b2.gg.Smap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493190" y="1600200"/>
              <a:ext cx="415761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90244" y="1891450"/>
              <a:ext cx="3590975" cy="3818164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90244" y="5473093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90244" y="4545740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90244" y="3618387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90244" y="2691034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577447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36638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895829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990244" y="5009417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90244" y="4082064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90244" y="3154711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990244" y="2227358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97851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157042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16234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475425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90244" y="4082064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316234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659253" y="4216624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110367" y="4176326"/>
              <a:ext cx="76753" cy="76753"/>
            </a:xfrm>
            <a:prstGeom prst="ellipse">
              <a:avLst/>
            </a:prstGeom>
            <a:solidFill>
              <a:srgbClr val="9ACD32">
                <a:alpha val="50196"/>
              </a:srgbClr>
            </a:solidFill>
            <a:ln w="9000" cap="rnd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030919" y="4339062"/>
              <a:ext cx="76753" cy="76753"/>
            </a:xfrm>
            <a:prstGeom prst="ellipse">
              <a:avLst/>
            </a:prstGeom>
            <a:solidFill>
              <a:srgbClr val="9AFF9A">
                <a:alpha val="50196"/>
              </a:srgbClr>
            </a:solidFill>
            <a:ln w="9000" cap="rnd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354896" y="4164948"/>
              <a:ext cx="76753" cy="76753"/>
            </a:xfrm>
            <a:prstGeom prst="ellipse">
              <a:avLst/>
            </a:prstGeom>
            <a:solidFill>
              <a:srgbClr val="DDA0DD">
                <a:alpha val="50196"/>
              </a:srgbClr>
            </a:solidFill>
            <a:ln w="9000" cap="rnd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038856" y="5193093"/>
              <a:ext cx="76753" cy="76753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606873" y="3239197"/>
              <a:ext cx="76753" cy="76753"/>
            </a:xfrm>
            <a:prstGeom prst="ellipse">
              <a:avLst/>
            </a:prstGeom>
            <a:solidFill>
              <a:srgbClr val="EE7942">
                <a:alpha val="50196"/>
              </a:srgbClr>
            </a:solidFill>
            <a:ln w="9000" cap="rnd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612713" y="2527234"/>
              <a:ext cx="76753" cy="76753"/>
            </a:xfrm>
            <a:prstGeom prst="ellipse">
              <a:avLst/>
            </a:prstGeom>
            <a:solidFill>
              <a:srgbClr val="FFA54F">
                <a:alpha val="50196"/>
              </a:srgbClr>
            </a:solidFill>
            <a:ln w="9000" cap="rnd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33104" y="3446060"/>
              <a:ext cx="76753" cy="76753"/>
            </a:xfrm>
            <a:prstGeom prst="ellipse">
              <a:avLst/>
            </a:prstGeom>
            <a:solidFill>
              <a:srgbClr val="FF3E96">
                <a:alpha val="50196"/>
              </a:srgbClr>
            </a:solidFill>
            <a:ln w="9000" cap="rnd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703906" y="3829074"/>
              <a:ext cx="76753" cy="76753"/>
            </a:xfrm>
            <a:prstGeom prst="ellipse">
              <a:avLst/>
            </a:prstGeom>
            <a:solidFill>
              <a:srgbClr val="EED5B7">
                <a:alpha val="50196"/>
              </a:srgbClr>
            </a:solidFill>
            <a:ln w="9000" cap="rnd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869039" y="4271147"/>
              <a:ext cx="76753" cy="76753"/>
            </a:xfrm>
            <a:prstGeom prst="ellipse">
              <a:avLst/>
            </a:prstGeom>
            <a:solidFill>
              <a:srgbClr val="5F9EA0">
                <a:alpha val="50196"/>
              </a:srgbClr>
            </a:solidFill>
            <a:ln w="9000" cap="rnd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68163" y="4276114"/>
              <a:ext cx="76753" cy="76753"/>
            </a:xfrm>
            <a:prstGeom prst="ellipse">
              <a:avLst/>
            </a:prstGeom>
            <a:solidFill>
              <a:srgbClr val="6495ED">
                <a:alpha val="50196"/>
              </a:srgbClr>
            </a:solidFill>
            <a:ln w="9000" cap="rnd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92322" y="4160290"/>
              <a:ext cx="76753" cy="76753"/>
            </a:xfrm>
            <a:prstGeom prst="ellipse">
              <a:avLst/>
            </a:prstGeom>
            <a:solidFill>
              <a:srgbClr val="CAFF70">
                <a:alpha val="50196"/>
              </a:srgbClr>
            </a:solidFill>
            <a:ln w="9000" cap="rnd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637986" y="4332349"/>
              <a:ext cx="76753" cy="76753"/>
            </a:xfrm>
            <a:prstGeom prst="ellipse">
              <a:avLst/>
            </a:prstGeom>
            <a:solidFill>
              <a:srgbClr val="9BCD9B">
                <a:alpha val="50196"/>
              </a:srgbClr>
            </a:solidFill>
            <a:ln w="9000" cap="rnd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691914" y="2449173"/>
              <a:ext cx="76753" cy="76753"/>
            </a:xfrm>
            <a:prstGeom prst="ellipse">
              <a:avLst/>
            </a:prstGeom>
            <a:solidFill>
              <a:srgbClr val="104E8B">
                <a:alpha val="50196"/>
              </a:srgbClr>
            </a:solidFill>
            <a:ln w="9000" cap="rnd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148814" y="5186909"/>
              <a:ext cx="76753" cy="76753"/>
            </a:xfrm>
            <a:prstGeom prst="ellipse">
              <a:avLst/>
            </a:prstGeom>
            <a:solidFill>
              <a:srgbClr val="00EE00">
                <a:alpha val="50196"/>
              </a:srgbClr>
            </a:solidFill>
            <a:ln w="9000" cap="rnd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086592" y="4891393"/>
              <a:ext cx="76753" cy="76753"/>
            </a:xfrm>
            <a:prstGeom prst="ellipse">
              <a:avLst/>
            </a:prstGeom>
            <a:solidFill>
              <a:srgbClr val="CDC673">
                <a:alpha val="50196"/>
              </a:srgbClr>
            </a:solidFill>
            <a:ln w="9000" cap="rnd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697630" y="4107042"/>
              <a:ext cx="121416" cy="147958"/>
            </a:xfrm>
            <a:custGeom>
              <a:avLst/>
              <a:pathLst>
                <a:path w="121416" h="147958">
                  <a:moveTo>
                    <a:pt x="121416" y="0"/>
                  </a:moveTo>
                  <a:lnTo>
                    <a:pt x="0" y="1479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3665007" y="3979023"/>
              <a:ext cx="56228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Tumeric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194288" y="4178500"/>
              <a:ext cx="35330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CD32">
                      <a:alpha val="100000"/>
                    </a:srgbClr>
                  </a:solidFill>
                  <a:latin typeface="Arial"/>
                  <a:cs typeface="Arial"/>
                </a:rPr>
                <a:t>Chilli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891838" y="4393765"/>
              <a:ext cx="538002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FF9A">
                      <a:alpha val="100000"/>
                    </a:srgbClr>
                  </a:solidFill>
                  <a:latin typeface="Arial"/>
                  <a:cs typeface="Arial"/>
                </a:rPr>
                <a:t>Nutmeg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737820" y="4050358"/>
              <a:ext cx="738932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DDA0DD">
                      <a:alpha val="100000"/>
                    </a:srgbClr>
                  </a:solidFill>
                  <a:latin typeface="Arial"/>
                  <a:cs typeface="Arial"/>
                </a:rPr>
                <a:t>Corriander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739021" y="5251030"/>
              <a:ext cx="490010" cy="131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169E1">
                      <a:alpha val="100000"/>
                    </a:srgbClr>
                  </a:solidFill>
                  <a:latin typeface="Arial"/>
                  <a:cs typeface="Arial"/>
                </a:rPr>
                <a:t>Pepper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315570" y="3319857"/>
              <a:ext cx="473989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Cloves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203009" y="2609186"/>
              <a:ext cx="706608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Cinnamon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921095" y="3526751"/>
              <a:ext cx="714936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3E96">
                      <a:alpha val="100000"/>
                    </a:srgbClr>
                  </a:solidFill>
                  <a:latin typeface="Arial"/>
                  <a:cs typeface="Arial"/>
                </a:rPr>
                <a:t>Star Anise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727936" y="3714709"/>
              <a:ext cx="755023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Cardamom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887638" y="4127781"/>
              <a:ext cx="465802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F9EA0">
                      <a:alpha val="100000"/>
                    </a:srgbClr>
                  </a:solidFill>
                  <a:latin typeface="Arial"/>
                  <a:cs typeface="Arial"/>
                </a:rPr>
                <a:t>Ginger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035964" y="4161785"/>
              <a:ext cx="53793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ChiTum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5830698" y="4089904"/>
              <a:ext cx="21999" cy="108761"/>
            </a:xfrm>
            <a:custGeom>
              <a:avLst/>
              <a:pathLst>
                <a:path w="21999" h="108761">
                  <a:moveTo>
                    <a:pt x="21999" y="0"/>
                  </a:moveTo>
                  <a:lnTo>
                    <a:pt x="0" y="1087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568133" y="3960051"/>
              <a:ext cx="57018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GinCard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377229" y="4414046"/>
              <a:ext cx="786853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ChiCorTum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23807" y="2334406"/>
              <a:ext cx="794969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104E8B">
                      <a:alpha val="100000"/>
                    </a:srgbClr>
                  </a:solidFill>
                  <a:latin typeface="Arial"/>
                  <a:cs typeface="Arial"/>
                </a:rPr>
                <a:t>CinCloCard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027533" y="5047730"/>
              <a:ext cx="505890" cy="131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EE00">
                      <a:alpha val="100000"/>
                    </a:srgbClr>
                  </a:solidFill>
                  <a:latin typeface="Arial"/>
                  <a:cs typeface="Arial"/>
                </a:rPr>
                <a:t>PepNut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779680" y="4748962"/>
              <a:ext cx="50596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GinPep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735035" y="496772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772252" y="404037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772252" y="311301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772252" y="218566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2955449" y="50094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955449" y="40820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955449" y="31547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955449" y="2227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997851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157042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316234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475425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2870484" y="577055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029675" y="577055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207475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66666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744511" y="5919180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43284" y="5920408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520979" y="6006834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598605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33530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68455" y="5921909"/>
              <a:ext cx="7667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77452" y="599291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886448" y="5918703"/>
              <a:ext cx="349591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236039" y="600683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274852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309777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44702" y="5953764"/>
              <a:ext cx="61323" cy="6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438351" y="599291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547348" y="5918703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702737" y="5915429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89" name="tx88"/>
            <p:cNvSpPr/>
            <p:nvPr/>
          </p:nvSpPr>
          <p:spPr>
            <a:xfrm rot="-5400000">
              <a:off x="2264280" y="4441548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90" name="tx89"/>
            <p:cNvSpPr/>
            <p:nvPr/>
          </p:nvSpPr>
          <p:spPr>
            <a:xfrm rot="-5400000">
              <a:off x="2575433" y="4053928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1" name="tx90"/>
            <p:cNvSpPr/>
            <p:nvPr/>
          </p:nvSpPr>
          <p:spPr>
            <a:xfrm rot="-5400000">
              <a:off x="2618680" y="4019481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2647022" y="3970197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3" name="tx92"/>
            <p:cNvSpPr/>
            <p:nvPr/>
          </p:nvSpPr>
          <p:spPr>
            <a:xfrm rot="-5400000">
              <a:off x="2647022" y="3935272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4" name="tx93"/>
            <p:cNvSpPr/>
            <p:nvPr/>
          </p:nvSpPr>
          <p:spPr>
            <a:xfrm rot="-5400000">
              <a:off x="2576695" y="3830019"/>
              <a:ext cx="7667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95" name="tx94"/>
            <p:cNvSpPr/>
            <p:nvPr/>
          </p:nvSpPr>
          <p:spPr>
            <a:xfrm rot="-5400000">
              <a:off x="2612199" y="375652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6" name="tx95"/>
            <p:cNvSpPr/>
            <p:nvPr/>
          </p:nvSpPr>
          <p:spPr>
            <a:xfrm rot="-5400000">
              <a:off x="2438632" y="3473963"/>
              <a:ext cx="349591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0.446</a:t>
              </a:r>
            </a:p>
          </p:txBody>
        </p:sp>
        <p:sp>
          <p:nvSpPr>
            <p:cNvPr id="97" name="tx96"/>
            <p:cNvSpPr/>
            <p:nvPr/>
          </p:nvSpPr>
          <p:spPr>
            <a:xfrm rot="-5400000">
              <a:off x="2638086" y="332382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2647022" y="3293949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9" name="tx98"/>
            <p:cNvSpPr/>
            <p:nvPr/>
          </p:nvSpPr>
          <p:spPr>
            <a:xfrm rot="-5400000">
              <a:off x="2647022" y="3259024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0" name="tx99"/>
            <p:cNvSpPr/>
            <p:nvPr/>
          </p:nvSpPr>
          <p:spPr>
            <a:xfrm rot="-5400000">
              <a:off x="2600296" y="3177374"/>
              <a:ext cx="61323" cy="6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1" name="tx100"/>
            <p:cNvSpPr/>
            <p:nvPr/>
          </p:nvSpPr>
          <p:spPr>
            <a:xfrm rot="-5400000">
              <a:off x="2612199" y="309562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2536585" y="2911017"/>
              <a:ext cx="155388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2549682" y="2768725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990244" y="1634427"/>
              <a:ext cx="1593071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Spices: Compromise.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b3.gg.map.elli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493190" y="1600200"/>
              <a:ext cx="415761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90244" y="1891450"/>
              <a:ext cx="3590975" cy="3818164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90244" y="5473093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90244" y="4545740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90244" y="3618387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90244" y="2691034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577447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36638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895829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990244" y="5009417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90244" y="4082064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90244" y="3154711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990244" y="2227358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97851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157042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16234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475425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90244" y="4082064"/>
              <a:ext cx="3590975" cy="0"/>
            </a:xfrm>
            <a:custGeom>
              <a:avLst/>
              <a:pathLst>
                <a:path w="3590975" h="0">
                  <a:moveTo>
                    <a:pt x="0" y="0"/>
                  </a:moveTo>
                  <a:lnTo>
                    <a:pt x="3590975" y="0"/>
                  </a:lnTo>
                  <a:lnTo>
                    <a:pt x="3590975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316234" y="1891450"/>
              <a:ext cx="0" cy="3818164"/>
            </a:xfrm>
            <a:custGeom>
              <a:avLst/>
              <a:pathLst>
                <a:path w="0" h="3818164">
                  <a:moveTo>
                    <a:pt x="0" y="3818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659253" y="4216624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110367" y="4176326"/>
              <a:ext cx="76753" cy="76753"/>
            </a:xfrm>
            <a:prstGeom prst="ellipse">
              <a:avLst/>
            </a:prstGeom>
            <a:solidFill>
              <a:srgbClr val="9ACD32">
                <a:alpha val="50196"/>
              </a:srgbClr>
            </a:solidFill>
            <a:ln w="9000" cap="rnd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030919" y="4339062"/>
              <a:ext cx="76753" cy="76753"/>
            </a:xfrm>
            <a:prstGeom prst="ellipse">
              <a:avLst/>
            </a:prstGeom>
            <a:solidFill>
              <a:srgbClr val="9AFF9A">
                <a:alpha val="50196"/>
              </a:srgbClr>
            </a:solidFill>
            <a:ln w="9000" cap="rnd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354896" y="4164948"/>
              <a:ext cx="76753" cy="76753"/>
            </a:xfrm>
            <a:prstGeom prst="ellipse">
              <a:avLst/>
            </a:prstGeom>
            <a:solidFill>
              <a:srgbClr val="DDA0DD">
                <a:alpha val="50196"/>
              </a:srgbClr>
            </a:solidFill>
            <a:ln w="9000" cap="rnd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038856" y="5193093"/>
              <a:ext cx="76753" cy="76753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606873" y="3239197"/>
              <a:ext cx="76753" cy="76753"/>
            </a:xfrm>
            <a:prstGeom prst="ellipse">
              <a:avLst/>
            </a:prstGeom>
            <a:solidFill>
              <a:srgbClr val="EE7942">
                <a:alpha val="50196"/>
              </a:srgbClr>
            </a:solidFill>
            <a:ln w="9000" cap="rnd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612713" y="2527234"/>
              <a:ext cx="76753" cy="76753"/>
            </a:xfrm>
            <a:prstGeom prst="ellipse">
              <a:avLst/>
            </a:prstGeom>
            <a:solidFill>
              <a:srgbClr val="FFA54F">
                <a:alpha val="50196"/>
              </a:srgbClr>
            </a:solidFill>
            <a:ln w="9000" cap="rnd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33104" y="3446060"/>
              <a:ext cx="76753" cy="76753"/>
            </a:xfrm>
            <a:prstGeom prst="ellipse">
              <a:avLst/>
            </a:prstGeom>
            <a:solidFill>
              <a:srgbClr val="FF3E96">
                <a:alpha val="50196"/>
              </a:srgbClr>
            </a:solidFill>
            <a:ln w="9000" cap="rnd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703906" y="3829074"/>
              <a:ext cx="76753" cy="76753"/>
            </a:xfrm>
            <a:prstGeom prst="ellipse">
              <a:avLst/>
            </a:prstGeom>
            <a:solidFill>
              <a:srgbClr val="EED5B7">
                <a:alpha val="50196"/>
              </a:srgbClr>
            </a:solidFill>
            <a:ln w="9000" cap="rnd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869039" y="4271147"/>
              <a:ext cx="76753" cy="76753"/>
            </a:xfrm>
            <a:prstGeom prst="ellipse">
              <a:avLst/>
            </a:prstGeom>
            <a:solidFill>
              <a:srgbClr val="5F9EA0">
                <a:alpha val="50196"/>
              </a:srgbClr>
            </a:solidFill>
            <a:ln w="9000" cap="rnd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68163" y="4276114"/>
              <a:ext cx="76753" cy="76753"/>
            </a:xfrm>
            <a:prstGeom prst="ellipse">
              <a:avLst/>
            </a:prstGeom>
            <a:solidFill>
              <a:srgbClr val="6495ED">
                <a:alpha val="50196"/>
              </a:srgbClr>
            </a:solidFill>
            <a:ln w="9000" cap="rnd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92322" y="4160290"/>
              <a:ext cx="76753" cy="76753"/>
            </a:xfrm>
            <a:prstGeom prst="ellipse">
              <a:avLst/>
            </a:prstGeom>
            <a:solidFill>
              <a:srgbClr val="CAFF70">
                <a:alpha val="50196"/>
              </a:srgbClr>
            </a:solidFill>
            <a:ln w="9000" cap="rnd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637986" y="4332349"/>
              <a:ext cx="76753" cy="76753"/>
            </a:xfrm>
            <a:prstGeom prst="ellipse">
              <a:avLst/>
            </a:prstGeom>
            <a:solidFill>
              <a:srgbClr val="9BCD9B">
                <a:alpha val="50196"/>
              </a:srgbClr>
            </a:solidFill>
            <a:ln w="9000" cap="rnd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691914" y="2449173"/>
              <a:ext cx="76753" cy="76753"/>
            </a:xfrm>
            <a:prstGeom prst="ellipse">
              <a:avLst/>
            </a:prstGeom>
            <a:solidFill>
              <a:srgbClr val="104E8B">
                <a:alpha val="50196"/>
              </a:srgbClr>
            </a:solidFill>
            <a:ln w="9000" cap="rnd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148814" y="5186909"/>
              <a:ext cx="76753" cy="76753"/>
            </a:xfrm>
            <a:prstGeom prst="ellipse">
              <a:avLst/>
            </a:prstGeom>
            <a:solidFill>
              <a:srgbClr val="00EE00">
                <a:alpha val="50196"/>
              </a:srgbClr>
            </a:solidFill>
            <a:ln w="9000" cap="rnd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086592" y="4891393"/>
              <a:ext cx="76753" cy="76753"/>
            </a:xfrm>
            <a:prstGeom prst="ellipse">
              <a:avLst/>
            </a:prstGeom>
            <a:solidFill>
              <a:srgbClr val="CDC673">
                <a:alpha val="50196"/>
              </a:srgbClr>
            </a:solidFill>
            <a:ln w="9000" cap="rnd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697630" y="4127309"/>
              <a:ext cx="108178" cy="127691"/>
            </a:xfrm>
            <a:custGeom>
              <a:avLst/>
              <a:pathLst>
                <a:path w="108178" h="127691">
                  <a:moveTo>
                    <a:pt x="108178" y="0"/>
                  </a:moveTo>
                  <a:lnTo>
                    <a:pt x="0" y="1276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3665597" y="3999291"/>
              <a:ext cx="56228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Tumeric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194933" y="4193158"/>
              <a:ext cx="35330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CD32">
                      <a:alpha val="100000"/>
                    </a:srgbClr>
                  </a:solidFill>
                  <a:latin typeface="Arial"/>
                  <a:cs typeface="Arial"/>
                </a:rPr>
                <a:t>Chilli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891813" y="4393722"/>
              <a:ext cx="538002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FF9A">
                      <a:alpha val="100000"/>
                    </a:srgbClr>
                  </a:solidFill>
                  <a:latin typeface="Arial"/>
                  <a:cs typeface="Arial"/>
                </a:rPr>
                <a:t>Nutmeg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740683" y="4050800"/>
              <a:ext cx="738932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DDA0DD">
                      <a:alpha val="100000"/>
                    </a:srgbClr>
                  </a:solidFill>
                  <a:latin typeface="Arial"/>
                  <a:cs typeface="Arial"/>
                </a:rPr>
                <a:t>Corriander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739731" y="5249487"/>
              <a:ext cx="490010" cy="131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169E1">
                      <a:alpha val="100000"/>
                    </a:srgbClr>
                  </a:solidFill>
                  <a:latin typeface="Arial"/>
                  <a:cs typeface="Arial"/>
                </a:rPr>
                <a:t>Pepper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314583" y="3320994"/>
              <a:ext cx="473989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Cloves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202932" y="2609159"/>
              <a:ext cx="706608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Cinnamon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911639" y="3526419"/>
              <a:ext cx="714936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3E96">
                      <a:alpha val="100000"/>
                    </a:srgbClr>
                  </a:solidFill>
                  <a:latin typeface="Arial"/>
                  <a:cs typeface="Arial"/>
                </a:rPr>
                <a:t>Star Anise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717979" y="3714694"/>
              <a:ext cx="755023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Cardamom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883311" y="4127772"/>
              <a:ext cx="465802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F9EA0">
                      <a:alpha val="100000"/>
                    </a:srgbClr>
                  </a:solidFill>
                  <a:latin typeface="Arial"/>
                  <a:cs typeface="Arial"/>
                </a:rPr>
                <a:t>Ginger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035964" y="4161609"/>
              <a:ext cx="53793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ChiTum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5830698" y="4090322"/>
              <a:ext cx="23387" cy="108344"/>
            </a:xfrm>
            <a:custGeom>
              <a:avLst/>
              <a:pathLst>
                <a:path w="23387" h="108344">
                  <a:moveTo>
                    <a:pt x="23387" y="0"/>
                  </a:moveTo>
                  <a:lnTo>
                    <a:pt x="0" y="1083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569635" y="3960469"/>
              <a:ext cx="57018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GinCard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377197" y="4413977"/>
              <a:ext cx="786853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ChiCorTum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23793" y="2334479"/>
              <a:ext cx="794969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104E8B">
                      <a:alpha val="100000"/>
                    </a:srgbClr>
                  </a:solidFill>
                  <a:latin typeface="Arial"/>
                  <a:cs typeface="Arial"/>
                </a:rPr>
                <a:t>CinCloCard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027533" y="5047727"/>
              <a:ext cx="505890" cy="131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EE00">
                      <a:alpha val="100000"/>
                    </a:srgbClr>
                  </a:solidFill>
                  <a:latin typeface="Arial"/>
                  <a:cs typeface="Arial"/>
                </a:rPr>
                <a:t>PepNut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778683" y="4749493"/>
              <a:ext cx="50596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GinPep</a:t>
              </a:r>
            </a:p>
          </p:txBody>
        </p:sp>
        <p:sp>
          <p:nvSpPr>
            <p:cNvPr id="58" name="pg57"/>
            <p:cNvSpPr/>
            <p:nvPr/>
          </p:nvSpPr>
          <p:spPr>
            <a:xfrm>
              <a:off x="3590835" y="4124716"/>
              <a:ext cx="404617" cy="208740"/>
            </a:xfrm>
            <a:custGeom>
              <a:avLst/>
              <a:pathLst>
                <a:path w="404617" h="208740">
                  <a:moveTo>
                    <a:pt x="404617" y="60599"/>
                  </a:moveTo>
                  <a:lnTo>
                    <a:pt x="403082" y="49281"/>
                  </a:lnTo>
                  <a:lnTo>
                    <a:pt x="398500" y="38798"/>
                  </a:lnTo>
                  <a:lnTo>
                    <a:pt x="390942" y="29309"/>
                  </a:lnTo>
                  <a:lnTo>
                    <a:pt x="380522" y="20958"/>
                  </a:lnTo>
                  <a:lnTo>
                    <a:pt x="367396" y="13872"/>
                  </a:lnTo>
                  <a:lnTo>
                    <a:pt x="351766" y="8157"/>
                  </a:lnTo>
                  <a:lnTo>
                    <a:pt x="333867" y="3901"/>
                  </a:lnTo>
                  <a:lnTo>
                    <a:pt x="313970" y="1168"/>
                  </a:lnTo>
                  <a:lnTo>
                    <a:pt x="292378" y="0"/>
                  </a:lnTo>
                  <a:lnTo>
                    <a:pt x="269418" y="413"/>
                  </a:lnTo>
                  <a:lnTo>
                    <a:pt x="245438" y="2403"/>
                  </a:lnTo>
                  <a:lnTo>
                    <a:pt x="220800" y="5938"/>
                  </a:lnTo>
                  <a:lnTo>
                    <a:pt x="195880" y="10966"/>
                  </a:lnTo>
                  <a:lnTo>
                    <a:pt x="171054" y="17410"/>
                  </a:lnTo>
                  <a:lnTo>
                    <a:pt x="146699" y="25172"/>
                  </a:lnTo>
                  <a:lnTo>
                    <a:pt x="123184" y="34134"/>
                  </a:lnTo>
                  <a:lnTo>
                    <a:pt x="100866" y="44161"/>
                  </a:lnTo>
                  <a:lnTo>
                    <a:pt x="80082" y="55101"/>
                  </a:lnTo>
                  <a:lnTo>
                    <a:pt x="61148" y="66788"/>
                  </a:lnTo>
                  <a:lnTo>
                    <a:pt x="44352" y="79045"/>
                  </a:lnTo>
                  <a:lnTo>
                    <a:pt x="29947" y="91686"/>
                  </a:lnTo>
                  <a:lnTo>
                    <a:pt x="18151" y="104519"/>
                  </a:lnTo>
                  <a:lnTo>
                    <a:pt x="9145" y="117350"/>
                  </a:lnTo>
                  <a:lnTo>
                    <a:pt x="3063" y="129984"/>
                  </a:lnTo>
                  <a:lnTo>
                    <a:pt x="0" y="142230"/>
                  </a:lnTo>
                  <a:lnTo>
                    <a:pt x="0" y="153902"/>
                  </a:lnTo>
                  <a:lnTo>
                    <a:pt x="3063" y="164823"/>
                  </a:lnTo>
                  <a:lnTo>
                    <a:pt x="9145" y="174828"/>
                  </a:lnTo>
                  <a:lnTo>
                    <a:pt x="18151" y="183765"/>
                  </a:lnTo>
                  <a:lnTo>
                    <a:pt x="29947" y="191498"/>
                  </a:lnTo>
                  <a:lnTo>
                    <a:pt x="44352" y="197911"/>
                  </a:lnTo>
                  <a:lnTo>
                    <a:pt x="61148" y="202906"/>
                  </a:lnTo>
                  <a:lnTo>
                    <a:pt x="80082" y="206407"/>
                  </a:lnTo>
                  <a:lnTo>
                    <a:pt x="100866" y="208361"/>
                  </a:lnTo>
                  <a:lnTo>
                    <a:pt x="123184" y="208740"/>
                  </a:lnTo>
                  <a:lnTo>
                    <a:pt x="146699" y="207536"/>
                  </a:lnTo>
                  <a:lnTo>
                    <a:pt x="171054" y="204768"/>
                  </a:lnTo>
                  <a:lnTo>
                    <a:pt x="195880" y="200478"/>
                  </a:lnTo>
                  <a:lnTo>
                    <a:pt x="220800" y="194731"/>
                  </a:lnTo>
                  <a:lnTo>
                    <a:pt x="245438" y="187615"/>
                  </a:lnTo>
                  <a:lnTo>
                    <a:pt x="269418" y="179237"/>
                  </a:lnTo>
                  <a:lnTo>
                    <a:pt x="292378" y="169724"/>
                  </a:lnTo>
                  <a:lnTo>
                    <a:pt x="313970" y="159221"/>
                  </a:lnTo>
                  <a:lnTo>
                    <a:pt x="333867" y="147886"/>
                  </a:lnTo>
                  <a:lnTo>
                    <a:pt x="351766" y="135891"/>
                  </a:lnTo>
                  <a:lnTo>
                    <a:pt x="367396" y="123419"/>
                  </a:lnTo>
                  <a:lnTo>
                    <a:pt x="380522" y="110657"/>
                  </a:lnTo>
                  <a:lnTo>
                    <a:pt x="390942" y="97801"/>
                  </a:lnTo>
                  <a:lnTo>
                    <a:pt x="398500" y="85044"/>
                  </a:lnTo>
                  <a:lnTo>
                    <a:pt x="403082" y="72581"/>
                  </a:lnTo>
                  <a:close/>
                </a:path>
              </a:pathLst>
            </a:custGeom>
            <a:solidFill>
              <a:srgbClr val="7A378B">
                <a:alpha val="30196"/>
              </a:srgbClr>
            </a:solidFill>
            <a:ln w="27101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980059" y="4039938"/>
              <a:ext cx="457007" cy="327318"/>
            </a:xfrm>
            <a:custGeom>
              <a:avLst/>
              <a:pathLst>
                <a:path w="457007" h="327318">
                  <a:moveTo>
                    <a:pt x="457007" y="150945"/>
                  </a:moveTo>
                  <a:lnTo>
                    <a:pt x="455274" y="130980"/>
                  </a:lnTo>
                  <a:lnTo>
                    <a:pt x="450099" y="111511"/>
                  </a:lnTo>
                  <a:lnTo>
                    <a:pt x="441562" y="92834"/>
                  </a:lnTo>
                  <a:lnTo>
                    <a:pt x="429792" y="75231"/>
                  </a:lnTo>
                  <a:lnTo>
                    <a:pt x="414968" y="58971"/>
                  </a:lnTo>
                  <a:lnTo>
                    <a:pt x="397313" y="44299"/>
                  </a:lnTo>
                  <a:lnTo>
                    <a:pt x="377096" y="31437"/>
                  </a:lnTo>
                  <a:lnTo>
                    <a:pt x="354624" y="20581"/>
                  </a:lnTo>
                  <a:lnTo>
                    <a:pt x="330236" y="11895"/>
                  </a:lnTo>
                  <a:lnTo>
                    <a:pt x="304303" y="5511"/>
                  </a:lnTo>
                  <a:lnTo>
                    <a:pt x="277217" y="1526"/>
                  </a:lnTo>
                  <a:lnTo>
                    <a:pt x="249390" y="0"/>
                  </a:lnTo>
                  <a:lnTo>
                    <a:pt x="221243" y="955"/>
                  </a:lnTo>
                  <a:lnTo>
                    <a:pt x="193203" y="4379"/>
                  </a:lnTo>
                  <a:lnTo>
                    <a:pt x="165694" y="10218"/>
                  </a:lnTo>
                  <a:lnTo>
                    <a:pt x="139134" y="18385"/>
                  </a:lnTo>
                  <a:lnTo>
                    <a:pt x="113926" y="28755"/>
                  </a:lnTo>
                  <a:lnTo>
                    <a:pt x="90451" y="41171"/>
                  </a:lnTo>
                  <a:lnTo>
                    <a:pt x="69066" y="55446"/>
                  </a:lnTo>
                  <a:lnTo>
                    <a:pt x="50095" y="71362"/>
                  </a:lnTo>
                  <a:lnTo>
                    <a:pt x="33824" y="88679"/>
                  </a:lnTo>
                  <a:lnTo>
                    <a:pt x="20502" y="107133"/>
                  </a:lnTo>
                  <a:lnTo>
                    <a:pt x="10329" y="126446"/>
                  </a:lnTo>
                  <a:lnTo>
                    <a:pt x="3460" y="146323"/>
                  </a:lnTo>
                  <a:lnTo>
                    <a:pt x="0" y="166465"/>
                  </a:lnTo>
                  <a:lnTo>
                    <a:pt x="0" y="186566"/>
                  </a:lnTo>
                  <a:lnTo>
                    <a:pt x="3460" y="206321"/>
                  </a:lnTo>
                  <a:lnTo>
                    <a:pt x="10329" y="225430"/>
                  </a:lnTo>
                  <a:lnTo>
                    <a:pt x="20502" y="243604"/>
                  </a:lnTo>
                  <a:lnTo>
                    <a:pt x="33824" y="260568"/>
                  </a:lnTo>
                  <a:lnTo>
                    <a:pt x="50095" y="276064"/>
                  </a:lnTo>
                  <a:lnTo>
                    <a:pt x="69066" y="289857"/>
                  </a:lnTo>
                  <a:lnTo>
                    <a:pt x="90451" y="301738"/>
                  </a:lnTo>
                  <a:lnTo>
                    <a:pt x="113926" y="311528"/>
                  </a:lnTo>
                  <a:lnTo>
                    <a:pt x="139134" y="319077"/>
                  </a:lnTo>
                  <a:lnTo>
                    <a:pt x="165694" y="324271"/>
                  </a:lnTo>
                  <a:lnTo>
                    <a:pt x="193203" y="327033"/>
                  </a:lnTo>
                  <a:lnTo>
                    <a:pt x="221243" y="327318"/>
                  </a:lnTo>
                  <a:lnTo>
                    <a:pt x="249390" y="325124"/>
                  </a:lnTo>
                  <a:lnTo>
                    <a:pt x="277217" y="320484"/>
                  </a:lnTo>
                  <a:lnTo>
                    <a:pt x="304303" y="313468"/>
                  </a:lnTo>
                  <a:lnTo>
                    <a:pt x="330236" y="304182"/>
                  </a:lnTo>
                  <a:lnTo>
                    <a:pt x="354624" y="292767"/>
                  </a:lnTo>
                  <a:lnTo>
                    <a:pt x="377096" y="279396"/>
                  </a:lnTo>
                  <a:lnTo>
                    <a:pt x="397313" y="264272"/>
                  </a:lnTo>
                  <a:lnTo>
                    <a:pt x="414968" y="247624"/>
                  </a:lnTo>
                  <a:lnTo>
                    <a:pt x="429792" y="229705"/>
                  </a:lnTo>
                  <a:lnTo>
                    <a:pt x="441562" y="210785"/>
                  </a:lnTo>
                  <a:lnTo>
                    <a:pt x="450099" y="191153"/>
                  </a:lnTo>
                  <a:lnTo>
                    <a:pt x="455274" y="171105"/>
                  </a:lnTo>
                  <a:close/>
                </a:path>
              </a:pathLst>
            </a:custGeom>
            <a:solidFill>
              <a:srgbClr val="9ACD32">
                <a:alpha val="30196"/>
              </a:srgbClr>
            </a:solidFill>
            <a:ln w="27101" cap="rnd">
              <a:solidFill>
                <a:srgbClr val="9ACD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5930294" y="4100341"/>
              <a:ext cx="224745" cy="484166"/>
            </a:xfrm>
            <a:custGeom>
              <a:avLst/>
              <a:pathLst>
                <a:path w="224745" h="484166">
                  <a:moveTo>
                    <a:pt x="224745" y="327748"/>
                  </a:moveTo>
                  <a:lnTo>
                    <a:pt x="223893" y="299261"/>
                  </a:lnTo>
                  <a:lnTo>
                    <a:pt x="221348" y="269906"/>
                  </a:lnTo>
                  <a:lnTo>
                    <a:pt x="217150" y="240128"/>
                  </a:lnTo>
                  <a:lnTo>
                    <a:pt x="211361" y="210379"/>
                  </a:lnTo>
                  <a:lnTo>
                    <a:pt x="204071" y="181110"/>
                  </a:lnTo>
                  <a:lnTo>
                    <a:pt x="195389" y="152764"/>
                  </a:lnTo>
                  <a:lnTo>
                    <a:pt x="185447" y="125771"/>
                  </a:lnTo>
                  <a:lnTo>
                    <a:pt x="174395" y="100541"/>
                  </a:lnTo>
                  <a:lnTo>
                    <a:pt x="162402" y="77455"/>
                  </a:lnTo>
                  <a:lnTo>
                    <a:pt x="149649" y="56864"/>
                  </a:lnTo>
                  <a:lnTo>
                    <a:pt x="136329" y="39080"/>
                  </a:lnTo>
                  <a:lnTo>
                    <a:pt x="122644" y="24372"/>
                  </a:lnTo>
                  <a:lnTo>
                    <a:pt x="108802" y="12964"/>
                  </a:lnTo>
                  <a:lnTo>
                    <a:pt x="95012" y="5028"/>
                  </a:lnTo>
                  <a:lnTo>
                    <a:pt x="81484" y="684"/>
                  </a:lnTo>
                  <a:lnTo>
                    <a:pt x="68423" y="0"/>
                  </a:lnTo>
                  <a:lnTo>
                    <a:pt x="56026" y="2983"/>
                  </a:lnTo>
                  <a:lnTo>
                    <a:pt x="44482" y="9591"/>
                  </a:lnTo>
                  <a:lnTo>
                    <a:pt x="33965" y="19722"/>
                  </a:lnTo>
                  <a:lnTo>
                    <a:pt x="24635" y="33223"/>
                  </a:lnTo>
                  <a:lnTo>
                    <a:pt x="16634" y="49889"/>
                  </a:lnTo>
                  <a:lnTo>
                    <a:pt x="10082" y="69468"/>
                  </a:lnTo>
                  <a:lnTo>
                    <a:pt x="5079" y="91662"/>
                  </a:lnTo>
                  <a:lnTo>
                    <a:pt x="1701" y="116136"/>
                  </a:lnTo>
                  <a:lnTo>
                    <a:pt x="0" y="142518"/>
                  </a:lnTo>
                  <a:lnTo>
                    <a:pt x="0" y="170409"/>
                  </a:lnTo>
                  <a:lnTo>
                    <a:pt x="1701" y="199385"/>
                  </a:lnTo>
                  <a:lnTo>
                    <a:pt x="5079" y="229007"/>
                  </a:lnTo>
                  <a:lnTo>
                    <a:pt x="10082" y="258827"/>
                  </a:lnTo>
                  <a:lnTo>
                    <a:pt x="16634" y="288392"/>
                  </a:lnTo>
                  <a:lnTo>
                    <a:pt x="24635" y="317255"/>
                  </a:lnTo>
                  <a:lnTo>
                    <a:pt x="33965" y="344977"/>
                  </a:lnTo>
                  <a:lnTo>
                    <a:pt x="44482" y="371138"/>
                  </a:lnTo>
                  <a:lnTo>
                    <a:pt x="56026" y="395342"/>
                  </a:lnTo>
                  <a:lnTo>
                    <a:pt x="68423" y="417222"/>
                  </a:lnTo>
                  <a:lnTo>
                    <a:pt x="81484" y="436446"/>
                  </a:lnTo>
                  <a:lnTo>
                    <a:pt x="95012" y="452723"/>
                  </a:lnTo>
                  <a:lnTo>
                    <a:pt x="108802" y="465805"/>
                  </a:lnTo>
                  <a:lnTo>
                    <a:pt x="122644" y="475496"/>
                  </a:lnTo>
                  <a:lnTo>
                    <a:pt x="136329" y="481647"/>
                  </a:lnTo>
                  <a:lnTo>
                    <a:pt x="149649" y="484166"/>
                  </a:lnTo>
                  <a:lnTo>
                    <a:pt x="162402" y="483015"/>
                  </a:lnTo>
                  <a:lnTo>
                    <a:pt x="174395" y="478210"/>
                  </a:lnTo>
                  <a:lnTo>
                    <a:pt x="185447" y="469825"/>
                  </a:lnTo>
                  <a:lnTo>
                    <a:pt x="195389" y="457986"/>
                  </a:lnTo>
                  <a:lnTo>
                    <a:pt x="204071" y="442874"/>
                  </a:lnTo>
                  <a:lnTo>
                    <a:pt x="211361" y="424717"/>
                  </a:lnTo>
                  <a:lnTo>
                    <a:pt x="217150" y="403791"/>
                  </a:lnTo>
                  <a:lnTo>
                    <a:pt x="221348" y="380413"/>
                  </a:lnTo>
                  <a:lnTo>
                    <a:pt x="223893" y="354936"/>
                  </a:lnTo>
                  <a:close/>
                </a:path>
              </a:pathLst>
            </a:custGeom>
            <a:solidFill>
              <a:srgbClr val="9AFF9A">
                <a:alpha val="30196"/>
              </a:srgbClr>
            </a:solidFill>
            <a:ln w="27101" cap="rnd">
              <a:solidFill>
                <a:srgbClr val="9AFF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5176439" y="3996084"/>
              <a:ext cx="439429" cy="427210"/>
            </a:xfrm>
            <a:custGeom>
              <a:avLst/>
              <a:pathLst>
                <a:path w="439429" h="427210">
                  <a:moveTo>
                    <a:pt x="439429" y="230517"/>
                  </a:moveTo>
                  <a:lnTo>
                    <a:pt x="437762" y="204205"/>
                  </a:lnTo>
                  <a:lnTo>
                    <a:pt x="432787" y="178034"/>
                  </a:lnTo>
                  <a:lnTo>
                    <a:pt x="424578" y="152400"/>
                  </a:lnTo>
                  <a:lnTo>
                    <a:pt x="413261" y="127692"/>
                  </a:lnTo>
                  <a:lnTo>
                    <a:pt x="399007" y="104285"/>
                  </a:lnTo>
                  <a:lnTo>
                    <a:pt x="382031" y="82533"/>
                  </a:lnTo>
                  <a:lnTo>
                    <a:pt x="362592" y="62766"/>
                  </a:lnTo>
                  <a:lnTo>
                    <a:pt x="340984" y="45284"/>
                  </a:lnTo>
                  <a:lnTo>
                    <a:pt x="317534" y="30351"/>
                  </a:lnTo>
                  <a:lnTo>
                    <a:pt x="292599" y="18195"/>
                  </a:lnTo>
                  <a:lnTo>
                    <a:pt x="266555" y="8999"/>
                  </a:lnTo>
                  <a:lnTo>
                    <a:pt x="239798" y="2903"/>
                  </a:lnTo>
                  <a:lnTo>
                    <a:pt x="212733" y="0"/>
                  </a:lnTo>
                  <a:lnTo>
                    <a:pt x="185771" y="332"/>
                  </a:lnTo>
                  <a:lnTo>
                    <a:pt x="159321" y="3896"/>
                  </a:lnTo>
                  <a:lnTo>
                    <a:pt x="133783" y="10636"/>
                  </a:lnTo>
                  <a:lnTo>
                    <a:pt x="109544" y="20452"/>
                  </a:lnTo>
                  <a:lnTo>
                    <a:pt x="86972" y="33194"/>
                  </a:lnTo>
                  <a:lnTo>
                    <a:pt x="66410" y="48669"/>
                  </a:lnTo>
                  <a:lnTo>
                    <a:pt x="48168" y="66642"/>
                  </a:lnTo>
                  <a:lnTo>
                    <a:pt x="32523" y="86842"/>
                  </a:lnTo>
                  <a:lnTo>
                    <a:pt x="19713" y="108961"/>
                  </a:lnTo>
                  <a:lnTo>
                    <a:pt x="9932" y="132665"/>
                  </a:lnTo>
                  <a:lnTo>
                    <a:pt x="3327" y="157593"/>
                  </a:lnTo>
                  <a:lnTo>
                    <a:pt x="0" y="183370"/>
                  </a:lnTo>
                  <a:lnTo>
                    <a:pt x="0" y="209602"/>
                  </a:lnTo>
                  <a:lnTo>
                    <a:pt x="3327" y="235894"/>
                  </a:lnTo>
                  <a:lnTo>
                    <a:pt x="9932" y="261845"/>
                  </a:lnTo>
                  <a:lnTo>
                    <a:pt x="19713" y="287064"/>
                  </a:lnTo>
                  <a:lnTo>
                    <a:pt x="32523" y="311167"/>
                  </a:lnTo>
                  <a:lnTo>
                    <a:pt x="48168" y="333790"/>
                  </a:lnTo>
                  <a:lnTo>
                    <a:pt x="66410" y="354589"/>
                  </a:lnTo>
                  <a:lnTo>
                    <a:pt x="86972" y="373249"/>
                  </a:lnTo>
                  <a:lnTo>
                    <a:pt x="109544" y="389487"/>
                  </a:lnTo>
                  <a:lnTo>
                    <a:pt x="133783" y="403057"/>
                  </a:lnTo>
                  <a:lnTo>
                    <a:pt x="159321" y="413753"/>
                  </a:lnTo>
                  <a:lnTo>
                    <a:pt x="185771" y="421413"/>
                  </a:lnTo>
                  <a:lnTo>
                    <a:pt x="212733" y="425922"/>
                  </a:lnTo>
                  <a:lnTo>
                    <a:pt x="239798" y="427210"/>
                  </a:lnTo>
                  <a:lnTo>
                    <a:pt x="266555" y="425258"/>
                  </a:lnTo>
                  <a:lnTo>
                    <a:pt x="292599" y="420096"/>
                  </a:lnTo>
                  <a:lnTo>
                    <a:pt x="317534" y="411802"/>
                  </a:lnTo>
                  <a:lnTo>
                    <a:pt x="340984" y="400502"/>
                  </a:lnTo>
                  <a:lnTo>
                    <a:pt x="362592" y="386367"/>
                  </a:lnTo>
                  <a:lnTo>
                    <a:pt x="382031" y="369611"/>
                  </a:lnTo>
                  <a:lnTo>
                    <a:pt x="399007" y="350488"/>
                  </a:lnTo>
                  <a:lnTo>
                    <a:pt x="413261" y="329289"/>
                  </a:lnTo>
                  <a:lnTo>
                    <a:pt x="424578" y="306334"/>
                  </a:lnTo>
                  <a:lnTo>
                    <a:pt x="432787" y="281971"/>
                  </a:lnTo>
                  <a:lnTo>
                    <a:pt x="437762" y="256570"/>
                  </a:lnTo>
                  <a:close/>
                </a:path>
              </a:pathLst>
            </a:custGeom>
            <a:solidFill>
              <a:srgbClr val="DDA0DD">
                <a:alpha val="30196"/>
              </a:srgbClr>
            </a:solidFill>
            <a:ln w="27101" cap="rnd">
              <a:solidFill>
                <a:srgbClr val="DDA0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5907070" y="5043159"/>
              <a:ext cx="279232" cy="303252"/>
            </a:xfrm>
            <a:custGeom>
              <a:avLst/>
              <a:pathLst>
                <a:path w="279232" h="303252">
                  <a:moveTo>
                    <a:pt x="279232" y="183108"/>
                  </a:moveTo>
                  <a:lnTo>
                    <a:pt x="278172" y="164630"/>
                  </a:lnTo>
                  <a:lnTo>
                    <a:pt x="275011" y="145952"/>
                  </a:lnTo>
                  <a:lnTo>
                    <a:pt x="269795" y="127359"/>
                  </a:lnTo>
                  <a:lnTo>
                    <a:pt x="262603" y="109132"/>
                  </a:lnTo>
                  <a:lnTo>
                    <a:pt x="253545" y="91547"/>
                  </a:lnTo>
                  <a:lnTo>
                    <a:pt x="242759" y="74872"/>
                  </a:lnTo>
                  <a:lnTo>
                    <a:pt x="230406" y="59358"/>
                  </a:lnTo>
                  <a:lnTo>
                    <a:pt x="216675" y="45241"/>
                  </a:lnTo>
                  <a:lnTo>
                    <a:pt x="201774" y="32735"/>
                  </a:lnTo>
                  <a:lnTo>
                    <a:pt x="185929" y="22029"/>
                  </a:lnTo>
                  <a:lnTo>
                    <a:pt x="169380" y="13286"/>
                  </a:lnTo>
                  <a:lnTo>
                    <a:pt x="152377" y="6639"/>
                  </a:lnTo>
                  <a:lnTo>
                    <a:pt x="135179" y="2187"/>
                  </a:lnTo>
                  <a:lnTo>
                    <a:pt x="118047" y="0"/>
                  </a:lnTo>
                  <a:lnTo>
                    <a:pt x="101239" y="108"/>
                  </a:lnTo>
                  <a:lnTo>
                    <a:pt x="85011" y="2512"/>
                  </a:lnTo>
                  <a:lnTo>
                    <a:pt x="69609" y="7175"/>
                  </a:lnTo>
                  <a:lnTo>
                    <a:pt x="55266" y="14025"/>
                  </a:lnTo>
                  <a:lnTo>
                    <a:pt x="42199" y="22960"/>
                  </a:lnTo>
                  <a:lnTo>
                    <a:pt x="30608" y="33843"/>
                  </a:lnTo>
                  <a:lnTo>
                    <a:pt x="20666" y="46510"/>
                  </a:lnTo>
                  <a:lnTo>
                    <a:pt x="12526" y="60769"/>
                  </a:lnTo>
                  <a:lnTo>
                    <a:pt x="6311" y="76403"/>
                  </a:lnTo>
                  <a:lnTo>
                    <a:pt x="2114" y="93176"/>
                  </a:lnTo>
                  <a:lnTo>
                    <a:pt x="0" y="110833"/>
                  </a:lnTo>
                  <a:lnTo>
                    <a:pt x="0" y="129106"/>
                  </a:lnTo>
                  <a:lnTo>
                    <a:pt x="2114" y="147720"/>
                  </a:lnTo>
                  <a:lnTo>
                    <a:pt x="6311" y="166390"/>
                  </a:lnTo>
                  <a:lnTo>
                    <a:pt x="12526" y="184835"/>
                  </a:lnTo>
                  <a:lnTo>
                    <a:pt x="20666" y="202775"/>
                  </a:lnTo>
                  <a:lnTo>
                    <a:pt x="30608" y="219938"/>
                  </a:lnTo>
                  <a:lnTo>
                    <a:pt x="42199" y="236063"/>
                  </a:lnTo>
                  <a:lnTo>
                    <a:pt x="55266" y="250907"/>
                  </a:lnTo>
                  <a:lnTo>
                    <a:pt x="69609" y="264244"/>
                  </a:lnTo>
                  <a:lnTo>
                    <a:pt x="85011" y="275872"/>
                  </a:lnTo>
                  <a:lnTo>
                    <a:pt x="101239" y="285614"/>
                  </a:lnTo>
                  <a:lnTo>
                    <a:pt x="118047" y="293324"/>
                  </a:lnTo>
                  <a:lnTo>
                    <a:pt x="135179" y="298884"/>
                  </a:lnTo>
                  <a:lnTo>
                    <a:pt x="152377" y="302210"/>
                  </a:lnTo>
                  <a:lnTo>
                    <a:pt x="169380" y="303252"/>
                  </a:lnTo>
                  <a:lnTo>
                    <a:pt x="185929" y="301993"/>
                  </a:lnTo>
                  <a:lnTo>
                    <a:pt x="201774" y="298453"/>
                  </a:lnTo>
                  <a:lnTo>
                    <a:pt x="216675" y="292685"/>
                  </a:lnTo>
                  <a:lnTo>
                    <a:pt x="230406" y="284778"/>
                  </a:lnTo>
                  <a:lnTo>
                    <a:pt x="242759" y="274850"/>
                  </a:lnTo>
                  <a:lnTo>
                    <a:pt x="253545" y="263052"/>
                  </a:lnTo>
                  <a:lnTo>
                    <a:pt x="262603" y="249564"/>
                  </a:lnTo>
                  <a:lnTo>
                    <a:pt x="269795" y="234589"/>
                  </a:lnTo>
                  <a:lnTo>
                    <a:pt x="275011" y="218355"/>
                  </a:lnTo>
                  <a:lnTo>
                    <a:pt x="278172" y="201107"/>
                  </a:lnTo>
                  <a:close/>
                </a:path>
              </a:pathLst>
            </a:custGeom>
            <a:solidFill>
              <a:srgbClr val="4169E1">
                <a:alpha val="30196"/>
              </a:srgbClr>
            </a:solidFill>
            <a:ln w="27101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5435632" y="3063250"/>
              <a:ext cx="319609" cy="504689"/>
            </a:xfrm>
            <a:custGeom>
              <a:avLst/>
              <a:pathLst>
                <a:path w="319609" h="504689">
                  <a:moveTo>
                    <a:pt x="319609" y="251687"/>
                  </a:moveTo>
                  <a:lnTo>
                    <a:pt x="318397" y="220667"/>
                  </a:lnTo>
                  <a:lnTo>
                    <a:pt x="314778" y="190127"/>
                  </a:lnTo>
                  <a:lnTo>
                    <a:pt x="308808" y="160529"/>
                  </a:lnTo>
                  <a:lnTo>
                    <a:pt x="300576" y="132323"/>
                  </a:lnTo>
                  <a:lnTo>
                    <a:pt x="290209" y="105937"/>
                  </a:lnTo>
                  <a:lnTo>
                    <a:pt x="277862" y="81769"/>
                  </a:lnTo>
                  <a:lnTo>
                    <a:pt x="263723" y="60187"/>
                  </a:lnTo>
                  <a:lnTo>
                    <a:pt x="248007" y="41517"/>
                  </a:lnTo>
                  <a:lnTo>
                    <a:pt x="230951" y="26043"/>
                  </a:lnTo>
                  <a:lnTo>
                    <a:pt x="212815" y="14000"/>
                  </a:lnTo>
                  <a:lnTo>
                    <a:pt x="193873" y="5569"/>
                  </a:lnTo>
                  <a:lnTo>
                    <a:pt x="174412" y="878"/>
                  </a:lnTo>
                  <a:lnTo>
                    <a:pt x="154727" y="0"/>
                  </a:lnTo>
                  <a:lnTo>
                    <a:pt x="135117" y="2946"/>
                  </a:lnTo>
                  <a:lnTo>
                    <a:pt x="115878" y="9672"/>
                  </a:lnTo>
                  <a:lnTo>
                    <a:pt x="97304" y="20077"/>
                  </a:lnTo>
                  <a:lnTo>
                    <a:pt x="79674" y="34003"/>
                  </a:lnTo>
                  <a:lnTo>
                    <a:pt x="63257" y="51238"/>
                  </a:lnTo>
                  <a:lnTo>
                    <a:pt x="48301" y="71521"/>
                  </a:lnTo>
                  <a:lnTo>
                    <a:pt x="35034" y="94545"/>
                  </a:lnTo>
                  <a:lnTo>
                    <a:pt x="23655" y="119961"/>
                  </a:lnTo>
                  <a:lnTo>
                    <a:pt x="14338" y="147384"/>
                  </a:lnTo>
                  <a:lnTo>
                    <a:pt x="7223" y="176397"/>
                  </a:lnTo>
                  <a:lnTo>
                    <a:pt x="2420" y="206561"/>
                  </a:lnTo>
                  <a:lnTo>
                    <a:pt x="0" y="237419"/>
                  </a:lnTo>
                  <a:lnTo>
                    <a:pt x="0" y="268503"/>
                  </a:lnTo>
                  <a:lnTo>
                    <a:pt x="2420" y="299341"/>
                  </a:lnTo>
                  <a:lnTo>
                    <a:pt x="7223" y="329467"/>
                  </a:lnTo>
                  <a:lnTo>
                    <a:pt x="14338" y="358424"/>
                  </a:lnTo>
                  <a:lnTo>
                    <a:pt x="23655" y="385772"/>
                  </a:lnTo>
                  <a:lnTo>
                    <a:pt x="35034" y="411097"/>
                  </a:lnTo>
                  <a:lnTo>
                    <a:pt x="48301" y="434015"/>
                  </a:lnTo>
                  <a:lnTo>
                    <a:pt x="63257" y="454179"/>
                  </a:lnTo>
                  <a:lnTo>
                    <a:pt x="79674" y="471284"/>
                  </a:lnTo>
                  <a:lnTo>
                    <a:pt x="97304" y="485069"/>
                  </a:lnTo>
                  <a:lnTo>
                    <a:pt x="115878" y="495325"/>
                  </a:lnTo>
                  <a:lnTo>
                    <a:pt x="135117" y="501899"/>
                  </a:lnTo>
                  <a:lnTo>
                    <a:pt x="154727" y="504689"/>
                  </a:lnTo>
                  <a:lnTo>
                    <a:pt x="174412" y="503653"/>
                  </a:lnTo>
                  <a:lnTo>
                    <a:pt x="193873" y="498807"/>
                  </a:lnTo>
                  <a:lnTo>
                    <a:pt x="212815" y="490225"/>
                  </a:lnTo>
                  <a:lnTo>
                    <a:pt x="230951" y="478037"/>
                  </a:lnTo>
                  <a:lnTo>
                    <a:pt x="248007" y="462427"/>
                  </a:lnTo>
                  <a:lnTo>
                    <a:pt x="263723" y="443632"/>
                  </a:lnTo>
                  <a:lnTo>
                    <a:pt x="277862" y="421937"/>
                  </a:lnTo>
                  <a:lnTo>
                    <a:pt x="290209" y="397671"/>
                  </a:lnTo>
                  <a:lnTo>
                    <a:pt x="300576" y="371202"/>
                  </a:lnTo>
                  <a:lnTo>
                    <a:pt x="308808" y="342930"/>
                  </a:lnTo>
                  <a:lnTo>
                    <a:pt x="314778" y="313286"/>
                  </a:lnTo>
                  <a:lnTo>
                    <a:pt x="318397" y="282717"/>
                  </a:lnTo>
                  <a:close/>
                </a:path>
              </a:pathLst>
            </a:custGeom>
            <a:solidFill>
              <a:srgbClr val="EE7942">
                <a:alpha val="30196"/>
              </a:srgbClr>
            </a:solidFill>
            <a:ln w="27101" cap="rnd">
              <a:solidFill>
                <a:srgbClr val="EE79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561694" y="2447351"/>
              <a:ext cx="164301" cy="356999"/>
            </a:xfrm>
            <a:custGeom>
              <a:avLst/>
              <a:pathLst>
                <a:path w="164301" h="356999">
                  <a:moveTo>
                    <a:pt x="164301" y="167387"/>
                  </a:moveTo>
                  <a:lnTo>
                    <a:pt x="163678" y="145568"/>
                  </a:lnTo>
                  <a:lnTo>
                    <a:pt x="161818" y="124248"/>
                  </a:lnTo>
                  <a:lnTo>
                    <a:pt x="158748" y="103751"/>
                  </a:lnTo>
                  <a:lnTo>
                    <a:pt x="154517" y="84387"/>
                  </a:lnTo>
                  <a:lnTo>
                    <a:pt x="149187" y="66449"/>
                  </a:lnTo>
                  <a:lnTo>
                    <a:pt x="142840" y="50210"/>
                  </a:lnTo>
                  <a:lnTo>
                    <a:pt x="135572" y="35916"/>
                  </a:lnTo>
                  <a:lnTo>
                    <a:pt x="127493" y="23783"/>
                  </a:lnTo>
                  <a:lnTo>
                    <a:pt x="118725" y="13996"/>
                  </a:lnTo>
                  <a:lnTo>
                    <a:pt x="109402" y="6703"/>
                  </a:lnTo>
                  <a:lnTo>
                    <a:pt x="99664" y="2013"/>
                  </a:lnTo>
                  <a:lnTo>
                    <a:pt x="89659" y="0"/>
                  </a:lnTo>
                  <a:lnTo>
                    <a:pt x="79540" y="692"/>
                  </a:lnTo>
                  <a:lnTo>
                    <a:pt x="69459" y="4079"/>
                  </a:lnTo>
                  <a:lnTo>
                    <a:pt x="59569" y="10111"/>
                  </a:lnTo>
                  <a:lnTo>
                    <a:pt x="50021" y="18695"/>
                  </a:lnTo>
                  <a:lnTo>
                    <a:pt x="40958" y="29702"/>
                  </a:lnTo>
                  <a:lnTo>
                    <a:pt x="32518" y="42964"/>
                  </a:lnTo>
                  <a:lnTo>
                    <a:pt x="24830" y="58281"/>
                  </a:lnTo>
                  <a:lnTo>
                    <a:pt x="18009" y="75421"/>
                  </a:lnTo>
                  <a:lnTo>
                    <a:pt x="12160" y="94123"/>
                  </a:lnTo>
                  <a:lnTo>
                    <a:pt x="7370" y="114104"/>
                  </a:lnTo>
                  <a:lnTo>
                    <a:pt x="3713" y="135062"/>
                  </a:lnTo>
                  <a:lnTo>
                    <a:pt x="1244" y="156678"/>
                  </a:lnTo>
                  <a:lnTo>
                    <a:pt x="0" y="178625"/>
                  </a:lnTo>
                  <a:lnTo>
                    <a:pt x="0" y="200570"/>
                  </a:lnTo>
                  <a:lnTo>
                    <a:pt x="1244" y="222180"/>
                  </a:lnTo>
                  <a:lnTo>
                    <a:pt x="3713" y="243129"/>
                  </a:lnTo>
                  <a:lnTo>
                    <a:pt x="7370" y="263097"/>
                  </a:lnTo>
                  <a:lnTo>
                    <a:pt x="12160" y="281784"/>
                  </a:lnTo>
                  <a:lnTo>
                    <a:pt x="18009" y="298904"/>
                  </a:lnTo>
                  <a:lnTo>
                    <a:pt x="24830" y="314200"/>
                  </a:lnTo>
                  <a:lnTo>
                    <a:pt x="32518" y="327439"/>
                  </a:lnTo>
                  <a:lnTo>
                    <a:pt x="40958" y="338419"/>
                  </a:lnTo>
                  <a:lnTo>
                    <a:pt x="50021" y="346976"/>
                  </a:lnTo>
                  <a:lnTo>
                    <a:pt x="59569" y="352979"/>
                  </a:lnTo>
                  <a:lnTo>
                    <a:pt x="69459" y="356337"/>
                  </a:lnTo>
                  <a:lnTo>
                    <a:pt x="79540" y="356999"/>
                  </a:lnTo>
                  <a:lnTo>
                    <a:pt x="89659" y="354955"/>
                  </a:lnTo>
                  <a:lnTo>
                    <a:pt x="99664" y="350237"/>
                  </a:lnTo>
                  <a:lnTo>
                    <a:pt x="109402" y="342915"/>
                  </a:lnTo>
                  <a:lnTo>
                    <a:pt x="118725" y="333101"/>
                  </a:lnTo>
                  <a:lnTo>
                    <a:pt x="127493" y="320943"/>
                  </a:lnTo>
                  <a:lnTo>
                    <a:pt x="135572" y="306626"/>
                  </a:lnTo>
                  <a:lnTo>
                    <a:pt x="142840" y="290367"/>
                  </a:lnTo>
                  <a:lnTo>
                    <a:pt x="149187" y="272412"/>
                  </a:lnTo>
                  <a:lnTo>
                    <a:pt x="154517" y="253033"/>
                  </a:lnTo>
                  <a:lnTo>
                    <a:pt x="158748" y="232525"/>
                  </a:lnTo>
                  <a:lnTo>
                    <a:pt x="161818" y="211198"/>
                  </a:lnTo>
                  <a:lnTo>
                    <a:pt x="163678" y="189375"/>
                  </a:lnTo>
                  <a:close/>
                </a:path>
              </a:pathLst>
            </a:custGeom>
            <a:solidFill>
              <a:srgbClr val="FFA54F">
                <a:alpha val="30196"/>
              </a:srgbClr>
            </a:solidFill>
            <a:ln w="27101" cap="rnd">
              <a:solidFill>
                <a:srgbClr val="FFA5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5453408" y="3323167"/>
              <a:ext cx="209609" cy="389067"/>
            </a:xfrm>
            <a:custGeom>
              <a:avLst/>
              <a:pathLst>
                <a:path w="209609" h="389067">
                  <a:moveTo>
                    <a:pt x="209609" y="210227"/>
                  </a:moveTo>
                  <a:lnTo>
                    <a:pt x="208813" y="186265"/>
                  </a:lnTo>
                  <a:lnTo>
                    <a:pt x="206440" y="162426"/>
                  </a:lnTo>
                  <a:lnTo>
                    <a:pt x="202525" y="139071"/>
                  </a:lnTo>
                  <a:lnTo>
                    <a:pt x="197126" y="116556"/>
                  </a:lnTo>
                  <a:lnTo>
                    <a:pt x="190327" y="95221"/>
                  </a:lnTo>
                  <a:lnTo>
                    <a:pt x="182230" y="75390"/>
                  </a:lnTo>
                  <a:lnTo>
                    <a:pt x="172957" y="57363"/>
                  </a:lnTo>
                  <a:lnTo>
                    <a:pt x="162650" y="41413"/>
                  </a:lnTo>
                  <a:lnTo>
                    <a:pt x="151464" y="27783"/>
                  </a:lnTo>
                  <a:lnTo>
                    <a:pt x="139570" y="16679"/>
                  </a:lnTo>
                  <a:lnTo>
                    <a:pt x="127147" y="8269"/>
                  </a:lnTo>
                  <a:lnTo>
                    <a:pt x="114384" y="2681"/>
                  </a:lnTo>
                  <a:lnTo>
                    <a:pt x="101474" y="0"/>
                  </a:lnTo>
                  <a:lnTo>
                    <a:pt x="88613" y="265"/>
                  </a:lnTo>
                  <a:lnTo>
                    <a:pt x="75996" y="3474"/>
                  </a:lnTo>
                  <a:lnTo>
                    <a:pt x="63814" y="9577"/>
                  </a:lnTo>
                  <a:lnTo>
                    <a:pt x="52253" y="18482"/>
                  </a:lnTo>
                  <a:lnTo>
                    <a:pt x="41486" y="30054"/>
                  </a:lnTo>
                  <a:lnTo>
                    <a:pt x="31677" y="44118"/>
                  </a:lnTo>
                  <a:lnTo>
                    <a:pt x="22976" y="60460"/>
                  </a:lnTo>
                  <a:lnTo>
                    <a:pt x="15513" y="78832"/>
                  </a:lnTo>
                  <a:lnTo>
                    <a:pt x="9403" y="98957"/>
                  </a:lnTo>
                  <a:lnTo>
                    <a:pt x="4737" y="120529"/>
                  </a:lnTo>
                  <a:lnTo>
                    <a:pt x="1587" y="143221"/>
                  </a:lnTo>
                  <a:lnTo>
                    <a:pt x="0" y="166689"/>
                  </a:lnTo>
                  <a:lnTo>
                    <a:pt x="0" y="190577"/>
                  </a:lnTo>
                  <a:lnTo>
                    <a:pt x="1587" y="214523"/>
                  </a:lnTo>
                  <a:lnTo>
                    <a:pt x="4737" y="238165"/>
                  </a:lnTo>
                  <a:lnTo>
                    <a:pt x="9403" y="261143"/>
                  </a:lnTo>
                  <a:lnTo>
                    <a:pt x="15513" y="283110"/>
                  </a:lnTo>
                  <a:lnTo>
                    <a:pt x="22976" y="303732"/>
                  </a:lnTo>
                  <a:lnTo>
                    <a:pt x="31677" y="322697"/>
                  </a:lnTo>
                  <a:lnTo>
                    <a:pt x="41486" y="339718"/>
                  </a:lnTo>
                  <a:lnTo>
                    <a:pt x="52253" y="354536"/>
                  </a:lnTo>
                  <a:lnTo>
                    <a:pt x="63814" y="366926"/>
                  </a:lnTo>
                  <a:lnTo>
                    <a:pt x="75996" y="376702"/>
                  </a:lnTo>
                  <a:lnTo>
                    <a:pt x="88613" y="383714"/>
                  </a:lnTo>
                  <a:lnTo>
                    <a:pt x="101474" y="387857"/>
                  </a:lnTo>
                  <a:lnTo>
                    <a:pt x="114384" y="389067"/>
                  </a:lnTo>
                  <a:lnTo>
                    <a:pt x="127147" y="387327"/>
                  </a:lnTo>
                  <a:lnTo>
                    <a:pt x="139570" y="382662"/>
                  </a:lnTo>
                  <a:lnTo>
                    <a:pt x="151464" y="375143"/>
                  </a:lnTo>
                  <a:lnTo>
                    <a:pt x="162650" y="364885"/>
                  </a:lnTo>
                  <a:lnTo>
                    <a:pt x="172957" y="352043"/>
                  </a:lnTo>
                  <a:lnTo>
                    <a:pt x="182230" y="336811"/>
                  </a:lnTo>
                  <a:lnTo>
                    <a:pt x="190327" y="319421"/>
                  </a:lnTo>
                  <a:lnTo>
                    <a:pt x="197126" y="300136"/>
                  </a:lnTo>
                  <a:lnTo>
                    <a:pt x="202525" y="279248"/>
                  </a:lnTo>
                  <a:lnTo>
                    <a:pt x="206440" y="257074"/>
                  </a:lnTo>
                  <a:lnTo>
                    <a:pt x="208813" y="233950"/>
                  </a:lnTo>
                  <a:close/>
                </a:path>
              </a:pathLst>
            </a:custGeom>
            <a:solidFill>
              <a:srgbClr val="FF3E96">
                <a:alpha val="30196"/>
              </a:srgbClr>
            </a:solidFill>
            <a:ln w="27101" cap="rnd">
              <a:solidFill>
                <a:srgbClr val="FF3E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537527" y="3669685"/>
              <a:ext cx="340896" cy="454993"/>
            </a:xfrm>
            <a:custGeom>
              <a:avLst/>
              <a:pathLst>
                <a:path w="340896" h="454993">
                  <a:moveTo>
                    <a:pt x="340896" y="268412"/>
                  </a:moveTo>
                  <a:lnTo>
                    <a:pt x="339603" y="240587"/>
                  </a:lnTo>
                  <a:lnTo>
                    <a:pt x="335743" y="212564"/>
                  </a:lnTo>
                  <a:lnTo>
                    <a:pt x="329375" y="184767"/>
                  </a:lnTo>
                  <a:lnTo>
                    <a:pt x="320596" y="157619"/>
                  </a:lnTo>
                  <a:lnTo>
                    <a:pt x="309537" y="131531"/>
                  </a:lnTo>
                  <a:lnTo>
                    <a:pt x="296368" y="106898"/>
                  </a:lnTo>
                  <a:lnTo>
                    <a:pt x="281288" y="84093"/>
                  </a:lnTo>
                  <a:lnTo>
                    <a:pt x="264525" y="63463"/>
                  </a:lnTo>
                  <a:lnTo>
                    <a:pt x="246333" y="45319"/>
                  </a:lnTo>
                  <a:lnTo>
                    <a:pt x="226989" y="29938"/>
                  </a:lnTo>
                  <a:lnTo>
                    <a:pt x="206785" y="17552"/>
                  </a:lnTo>
                  <a:lnTo>
                    <a:pt x="186028" y="8349"/>
                  </a:lnTo>
                  <a:lnTo>
                    <a:pt x="165032" y="2468"/>
                  </a:lnTo>
                  <a:lnTo>
                    <a:pt x="144116" y="0"/>
                  </a:lnTo>
                  <a:lnTo>
                    <a:pt x="123596" y="980"/>
                  </a:lnTo>
                  <a:lnTo>
                    <a:pt x="103785" y="5394"/>
                  </a:lnTo>
                  <a:lnTo>
                    <a:pt x="84981" y="13176"/>
                  </a:lnTo>
                  <a:lnTo>
                    <a:pt x="67470" y="24207"/>
                  </a:lnTo>
                  <a:lnTo>
                    <a:pt x="51519" y="38320"/>
                  </a:lnTo>
                  <a:lnTo>
                    <a:pt x="37367" y="55301"/>
                  </a:lnTo>
                  <a:lnTo>
                    <a:pt x="25230" y="74893"/>
                  </a:lnTo>
                  <a:lnTo>
                    <a:pt x="15293" y="96799"/>
                  </a:lnTo>
                  <a:lnTo>
                    <a:pt x="7704" y="120686"/>
                  </a:lnTo>
                  <a:lnTo>
                    <a:pt x="2581" y="146193"/>
                  </a:lnTo>
                  <a:lnTo>
                    <a:pt x="0" y="172933"/>
                  </a:lnTo>
                  <a:lnTo>
                    <a:pt x="0" y="200501"/>
                  </a:lnTo>
                  <a:lnTo>
                    <a:pt x="2581" y="228478"/>
                  </a:lnTo>
                  <a:lnTo>
                    <a:pt x="7704" y="256441"/>
                  </a:lnTo>
                  <a:lnTo>
                    <a:pt x="15293" y="283965"/>
                  </a:lnTo>
                  <a:lnTo>
                    <a:pt x="25230" y="310634"/>
                  </a:lnTo>
                  <a:lnTo>
                    <a:pt x="37367" y="336043"/>
                  </a:lnTo>
                  <a:lnTo>
                    <a:pt x="51519" y="359807"/>
                  </a:lnTo>
                  <a:lnTo>
                    <a:pt x="67470" y="381566"/>
                  </a:lnTo>
                  <a:lnTo>
                    <a:pt x="84981" y="400990"/>
                  </a:lnTo>
                  <a:lnTo>
                    <a:pt x="103785" y="417784"/>
                  </a:lnTo>
                  <a:lnTo>
                    <a:pt x="123596" y="431694"/>
                  </a:lnTo>
                  <a:lnTo>
                    <a:pt x="144116" y="442509"/>
                  </a:lnTo>
                  <a:lnTo>
                    <a:pt x="165032" y="450065"/>
                  </a:lnTo>
                  <a:lnTo>
                    <a:pt x="186028" y="454248"/>
                  </a:lnTo>
                  <a:lnTo>
                    <a:pt x="206785" y="454993"/>
                  </a:lnTo>
                  <a:lnTo>
                    <a:pt x="226989" y="452291"/>
                  </a:lnTo>
                  <a:lnTo>
                    <a:pt x="246333" y="446181"/>
                  </a:lnTo>
                  <a:lnTo>
                    <a:pt x="264525" y="436757"/>
                  </a:lnTo>
                  <a:lnTo>
                    <a:pt x="281288" y="424161"/>
                  </a:lnTo>
                  <a:lnTo>
                    <a:pt x="296368" y="408584"/>
                  </a:lnTo>
                  <a:lnTo>
                    <a:pt x="309537" y="390263"/>
                  </a:lnTo>
                  <a:lnTo>
                    <a:pt x="320596" y="369475"/>
                  </a:lnTo>
                  <a:lnTo>
                    <a:pt x="329375" y="346535"/>
                  </a:lnTo>
                  <a:lnTo>
                    <a:pt x="335743" y="321790"/>
                  </a:lnTo>
                  <a:lnTo>
                    <a:pt x="339603" y="295617"/>
                  </a:lnTo>
                  <a:close/>
                </a:path>
              </a:pathLst>
            </a:custGeom>
            <a:solidFill>
              <a:srgbClr val="EED5B7">
                <a:alpha val="30196"/>
              </a:srgbClr>
            </a:solidFill>
            <a:ln w="27101" cap="rnd">
              <a:solidFill>
                <a:srgbClr val="EED5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5693983" y="4131372"/>
              <a:ext cx="325612" cy="319441"/>
            </a:xfrm>
            <a:custGeom>
              <a:avLst/>
              <a:pathLst>
                <a:path w="325612" h="319441">
                  <a:moveTo>
                    <a:pt x="325612" y="184104"/>
                  </a:moveTo>
                  <a:lnTo>
                    <a:pt x="324376" y="164502"/>
                  </a:lnTo>
                  <a:lnTo>
                    <a:pt x="320690" y="144829"/>
                  </a:lnTo>
                  <a:lnTo>
                    <a:pt x="314607" y="125385"/>
                  </a:lnTo>
                  <a:lnTo>
                    <a:pt x="306221" y="106463"/>
                  </a:lnTo>
                  <a:lnTo>
                    <a:pt x="295659" y="88351"/>
                  </a:lnTo>
                  <a:lnTo>
                    <a:pt x="283080" y="71323"/>
                  </a:lnTo>
                  <a:lnTo>
                    <a:pt x="268676" y="55637"/>
                  </a:lnTo>
                  <a:lnTo>
                    <a:pt x="252665" y="41531"/>
                  </a:lnTo>
                  <a:lnTo>
                    <a:pt x="235289" y="29219"/>
                  </a:lnTo>
                  <a:lnTo>
                    <a:pt x="216812" y="18887"/>
                  </a:lnTo>
                  <a:lnTo>
                    <a:pt x="197514" y="10692"/>
                  </a:lnTo>
                  <a:lnTo>
                    <a:pt x="177687" y="4758"/>
                  </a:lnTo>
                  <a:lnTo>
                    <a:pt x="157633" y="1176"/>
                  </a:lnTo>
                  <a:lnTo>
                    <a:pt x="137654" y="0"/>
                  </a:lnTo>
                  <a:lnTo>
                    <a:pt x="118055" y="1246"/>
                  </a:lnTo>
                  <a:lnTo>
                    <a:pt x="99131" y="4897"/>
                  </a:lnTo>
                  <a:lnTo>
                    <a:pt x="81171" y="10898"/>
                  </a:lnTo>
                  <a:lnTo>
                    <a:pt x="64445" y="19156"/>
                  </a:lnTo>
                  <a:lnTo>
                    <a:pt x="49209" y="29547"/>
                  </a:lnTo>
                  <a:lnTo>
                    <a:pt x="35692" y="41914"/>
                  </a:lnTo>
                  <a:lnTo>
                    <a:pt x="24099" y="56069"/>
                  </a:lnTo>
                  <a:lnTo>
                    <a:pt x="14607" y="71797"/>
                  </a:lnTo>
                  <a:lnTo>
                    <a:pt x="7359" y="88861"/>
                  </a:lnTo>
                  <a:lnTo>
                    <a:pt x="2465" y="107000"/>
                  </a:lnTo>
                  <a:lnTo>
                    <a:pt x="0" y="125941"/>
                  </a:lnTo>
                  <a:lnTo>
                    <a:pt x="0" y="145396"/>
                  </a:lnTo>
                  <a:lnTo>
                    <a:pt x="2465" y="165071"/>
                  </a:lnTo>
                  <a:lnTo>
                    <a:pt x="7359" y="184666"/>
                  </a:lnTo>
                  <a:lnTo>
                    <a:pt x="14607" y="203886"/>
                  </a:lnTo>
                  <a:lnTo>
                    <a:pt x="24099" y="222438"/>
                  </a:lnTo>
                  <a:lnTo>
                    <a:pt x="35692" y="240042"/>
                  </a:lnTo>
                  <a:lnTo>
                    <a:pt x="49209" y="256430"/>
                  </a:lnTo>
                  <a:lnTo>
                    <a:pt x="64445" y="271354"/>
                  </a:lnTo>
                  <a:lnTo>
                    <a:pt x="81171" y="284588"/>
                  </a:lnTo>
                  <a:lnTo>
                    <a:pt x="99131" y="295932"/>
                  </a:lnTo>
                  <a:lnTo>
                    <a:pt x="118055" y="305213"/>
                  </a:lnTo>
                  <a:lnTo>
                    <a:pt x="137654" y="312290"/>
                  </a:lnTo>
                  <a:lnTo>
                    <a:pt x="157633" y="317057"/>
                  </a:lnTo>
                  <a:lnTo>
                    <a:pt x="177687" y="319441"/>
                  </a:lnTo>
                  <a:lnTo>
                    <a:pt x="197514" y="319406"/>
                  </a:lnTo>
                  <a:lnTo>
                    <a:pt x="216812" y="316953"/>
                  </a:lnTo>
                  <a:lnTo>
                    <a:pt x="235289" y="312118"/>
                  </a:lnTo>
                  <a:lnTo>
                    <a:pt x="252665" y="304975"/>
                  </a:lnTo>
                  <a:lnTo>
                    <a:pt x="268676" y="295632"/>
                  </a:lnTo>
                  <a:lnTo>
                    <a:pt x="283080" y="284232"/>
                  </a:lnTo>
                  <a:lnTo>
                    <a:pt x="295659" y="270946"/>
                  </a:lnTo>
                  <a:lnTo>
                    <a:pt x="306221" y="255976"/>
                  </a:lnTo>
                  <a:lnTo>
                    <a:pt x="314607" y="239549"/>
                  </a:lnTo>
                  <a:lnTo>
                    <a:pt x="320690" y="221914"/>
                  </a:lnTo>
                  <a:lnTo>
                    <a:pt x="324376" y="203338"/>
                  </a:lnTo>
                  <a:close/>
                </a:path>
              </a:pathLst>
            </a:custGeom>
            <a:solidFill>
              <a:srgbClr val="5F9EA0">
                <a:alpha val="30196"/>
              </a:srgbClr>
            </a:solidFill>
            <a:ln w="27101" cap="rnd">
              <a:solidFill>
                <a:srgbClr val="5F9E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520892" y="4224232"/>
              <a:ext cx="403319" cy="158896"/>
            </a:xfrm>
            <a:custGeom>
              <a:avLst/>
              <a:pathLst>
                <a:path w="403319" h="158896">
                  <a:moveTo>
                    <a:pt x="403319" y="57182"/>
                  </a:moveTo>
                  <a:lnTo>
                    <a:pt x="401789" y="47968"/>
                  </a:lnTo>
                  <a:lnTo>
                    <a:pt x="397222" y="39230"/>
                  </a:lnTo>
                  <a:lnTo>
                    <a:pt x="389688" y="31101"/>
                  </a:lnTo>
                  <a:lnTo>
                    <a:pt x="379301" y="23704"/>
                  </a:lnTo>
                  <a:lnTo>
                    <a:pt x="366218" y="17152"/>
                  </a:lnTo>
                  <a:lnTo>
                    <a:pt x="350637" y="11542"/>
                  </a:lnTo>
                  <a:lnTo>
                    <a:pt x="332796" y="6961"/>
                  </a:lnTo>
                  <a:lnTo>
                    <a:pt x="312963" y="3478"/>
                  </a:lnTo>
                  <a:lnTo>
                    <a:pt x="291440" y="1146"/>
                  </a:lnTo>
                  <a:lnTo>
                    <a:pt x="268554" y="0"/>
                  </a:lnTo>
                  <a:lnTo>
                    <a:pt x="244650" y="57"/>
                  </a:lnTo>
                  <a:lnTo>
                    <a:pt x="220092" y="1316"/>
                  </a:lnTo>
                  <a:lnTo>
                    <a:pt x="195252" y="3760"/>
                  </a:lnTo>
                  <a:lnTo>
                    <a:pt x="170505" y="7349"/>
                  </a:lnTo>
                  <a:lnTo>
                    <a:pt x="146228" y="12031"/>
                  </a:lnTo>
                  <a:lnTo>
                    <a:pt x="122789" y="17733"/>
                  </a:lnTo>
                  <a:lnTo>
                    <a:pt x="100542" y="24371"/>
                  </a:lnTo>
                  <a:lnTo>
                    <a:pt x="79825" y="31842"/>
                  </a:lnTo>
                  <a:lnTo>
                    <a:pt x="60952" y="40034"/>
                  </a:lnTo>
                  <a:lnTo>
                    <a:pt x="44209" y="48822"/>
                  </a:lnTo>
                  <a:lnTo>
                    <a:pt x="29850" y="58074"/>
                  </a:lnTo>
                  <a:lnTo>
                    <a:pt x="18093" y="67649"/>
                  </a:lnTo>
                  <a:lnTo>
                    <a:pt x="9115" y="77402"/>
                  </a:lnTo>
                  <a:lnTo>
                    <a:pt x="3054" y="87185"/>
                  </a:lnTo>
                  <a:lnTo>
                    <a:pt x="0" y="96850"/>
                  </a:lnTo>
                  <a:lnTo>
                    <a:pt x="0" y="106250"/>
                  </a:lnTo>
                  <a:lnTo>
                    <a:pt x="3054" y="115243"/>
                  </a:lnTo>
                  <a:lnTo>
                    <a:pt x="9115" y="123692"/>
                  </a:lnTo>
                  <a:lnTo>
                    <a:pt x="18093" y="131469"/>
                  </a:lnTo>
                  <a:lnTo>
                    <a:pt x="29850" y="138458"/>
                  </a:lnTo>
                  <a:lnTo>
                    <a:pt x="44209" y="144550"/>
                  </a:lnTo>
                  <a:lnTo>
                    <a:pt x="60952" y="149655"/>
                  </a:lnTo>
                  <a:lnTo>
                    <a:pt x="79825" y="153695"/>
                  </a:lnTo>
                  <a:lnTo>
                    <a:pt x="100542" y="156608"/>
                  </a:lnTo>
                  <a:lnTo>
                    <a:pt x="122789" y="158351"/>
                  </a:lnTo>
                  <a:lnTo>
                    <a:pt x="146228" y="158896"/>
                  </a:lnTo>
                  <a:lnTo>
                    <a:pt x="170505" y="158236"/>
                  </a:lnTo>
                  <a:lnTo>
                    <a:pt x="195252" y="156381"/>
                  </a:lnTo>
                  <a:lnTo>
                    <a:pt x="220092" y="153359"/>
                  </a:lnTo>
                  <a:lnTo>
                    <a:pt x="244650" y="149216"/>
                  </a:lnTo>
                  <a:lnTo>
                    <a:pt x="268554" y="144014"/>
                  </a:lnTo>
                  <a:lnTo>
                    <a:pt x="291440" y="137832"/>
                  </a:lnTo>
                  <a:lnTo>
                    <a:pt x="312963" y="130765"/>
                  </a:lnTo>
                  <a:lnTo>
                    <a:pt x="332796" y="122918"/>
                  </a:lnTo>
                  <a:lnTo>
                    <a:pt x="350637" y="114412"/>
                  </a:lnTo>
                  <a:lnTo>
                    <a:pt x="366218" y="105374"/>
                  </a:lnTo>
                  <a:lnTo>
                    <a:pt x="379301" y="95943"/>
                  </a:lnTo>
                  <a:lnTo>
                    <a:pt x="389688" y="86261"/>
                  </a:lnTo>
                  <a:lnTo>
                    <a:pt x="397222" y="76474"/>
                  </a:lnTo>
                  <a:lnTo>
                    <a:pt x="401789" y="66732"/>
                  </a:lnTo>
                  <a:close/>
                </a:path>
              </a:pathLst>
            </a:custGeom>
            <a:solidFill>
              <a:srgbClr val="6495ED">
                <a:alpha val="30196"/>
              </a:srgbClr>
            </a:solidFill>
            <a:ln w="27101" cap="rnd">
              <a:solidFill>
                <a:srgbClr val="6495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5600933" y="4018253"/>
              <a:ext cx="337428" cy="365518"/>
            </a:xfrm>
            <a:custGeom>
              <a:avLst/>
              <a:pathLst>
                <a:path w="337428" h="365518">
                  <a:moveTo>
                    <a:pt x="337428" y="228004"/>
                  </a:moveTo>
                  <a:lnTo>
                    <a:pt x="336148" y="205890"/>
                  </a:lnTo>
                  <a:lnTo>
                    <a:pt x="332328" y="183425"/>
                  </a:lnTo>
                  <a:lnTo>
                    <a:pt x="326024" y="160950"/>
                  </a:lnTo>
                  <a:lnTo>
                    <a:pt x="317334" y="138807"/>
                  </a:lnTo>
                  <a:lnTo>
                    <a:pt x="306389" y="117330"/>
                  </a:lnTo>
                  <a:lnTo>
                    <a:pt x="293353" y="96845"/>
                  </a:lnTo>
                  <a:lnTo>
                    <a:pt x="278427" y="77662"/>
                  </a:lnTo>
                  <a:lnTo>
                    <a:pt x="261834" y="60074"/>
                  </a:lnTo>
                  <a:lnTo>
                    <a:pt x="243828" y="44345"/>
                  </a:lnTo>
                  <a:lnTo>
                    <a:pt x="224680" y="30715"/>
                  </a:lnTo>
                  <a:lnTo>
                    <a:pt x="204682" y="19390"/>
                  </a:lnTo>
                  <a:lnTo>
                    <a:pt x="184135" y="10541"/>
                  </a:lnTo>
                  <a:lnTo>
                    <a:pt x="163353" y="4304"/>
                  </a:lnTo>
                  <a:lnTo>
                    <a:pt x="142650" y="772"/>
                  </a:lnTo>
                  <a:lnTo>
                    <a:pt x="122339" y="0"/>
                  </a:lnTo>
                  <a:lnTo>
                    <a:pt x="102729" y="1997"/>
                  </a:lnTo>
                  <a:lnTo>
                    <a:pt x="84116" y="6736"/>
                  </a:lnTo>
                  <a:lnTo>
                    <a:pt x="66784" y="14143"/>
                  </a:lnTo>
                  <a:lnTo>
                    <a:pt x="50994" y="24106"/>
                  </a:lnTo>
                  <a:lnTo>
                    <a:pt x="36987" y="36475"/>
                  </a:lnTo>
                  <a:lnTo>
                    <a:pt x="24974" y="51061"/>
                  </a:lnTo>
                  <a:lnTo>
                    <a:pt x="15137" y="67645"/>
                  </a:lnTo>
                  <a:lnTo>
                    <a:pt x="7626" y="85973"/>
                  </a:lnTo>
                  <a:lnTo>
                    <a:pt x="2555" y="105769"/>
                  </a:lnTo>
                  <a:lnTo>
                    <a:pt x="0" y="126732"/>
                  </a:lnTo>
                  <a:lnTo>
                    <a:pt x="0" y="148545"/>
                  </a:lnTo>
                  <a:lnTo>
                    <a:pt x="2555" y="170877"/>
                  </a:lnTo>
                  <a:lnTo>
                    <a:pt x="7626" y="193390"/>
                  </a:lnTo>
                  <a:lnTo>
                    <a:pt x="15137" y="215741"/>
                  </a:lnTo>
                  <a:lnTo>
                    <a:pt x="24974" y="237593"/>
                  </a:lnTo>
                  <a:lnTo>
                    <a:pt x="36987" y="258614"/>
                  </a:lnTo>
                  <a:lnTo>
                    <a:pt x="50994" y="278485"/>
                  </a:lnTo>
                  <a:lnTo>
                    <a:pt x="66784" y="296905"/>
                  </a:lnTo>
                  <a:lnTo>
                    <a:pt x="84116" y="313596"/>
                  </a:lnTo>
                  <a:lnTo>
                    <a:pt x="102729" y="328303"/>
                  </a:lnTo>
                  <a:lnTo>
                    <a:pt x="122339" y="340805"/>
                  </a:lnTo>
                  <a:lnTo>
                    <a:pt x="142650" y="350910"/>
                  </a:lnTo>
                  <a:lnTo>
                    <a:pt x="163353" y="358468"/>
                  </a:lnTo>
                  <a:lnTo>
                    <a:pt x="184135" y="363361"/>
                  </a:lnTo>
                  <a:lnTo>
                    <a:pt x="204682" y="365518"/>
                  </a:lnTo>
                  <a:lnTo>
                    <a:pt x="224680" y="364904"/>
                  </a:lnTo>
                  <a:lnTo>
                    <a:pt x="243828" y="361529"/>
                  </a:lnTo>
                  <a:lnTo>
                    <a:pt x="261834" y="355445"/>
                  </a:lnTo>
                  <a:lnTo>
                    <a:pt x="278427" y="346744"/>
                  </a:lnTo>
                  <a:lnTo>
                    <a:pt x="293353" y="335556"/>
                  </a:lnTo>
                  <a:lnTo>
                    <a:pt x="306389" y="322053"/>
                  </a:lnTo>
                  <a:lnTo>
                    <a:pt x="317334" y="306439"/>
                  </a:lnTo>
                  <a:lnTo>
                    <a:pt x="326024" y="288950"/>
                  </a:lnTo>
                  <a:lnTo>
                    <a:pt x="332328" y="269851"/>
                  </a:lnTo>
                  <a:lnTo>
                    <a:pt x="336148" y="249433"/>
                  </a:lnTo>
                  <a:close/>
                </a:path>
              </a:pathLst>
            </a:custGeom>
            <a:solidFill>
              <a:srgbClr val="CAFF70">
                <a:alpha val="30196"/>
              </a:srgbClr>
            </a:solidFill>
            <a:ln w="27101" cap="rnd">
              <a:solidFill>
                <a:srgbClr val="CAF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3573429" y="4246577"/>
              <a:ext cx="420202" cy="218380"/>
            </a:xfrm>
            <a:custGeom>
              <a:avLst/>
              <a:pathLst>
                <a:path w="420202" h="218380">
                  <a:moveTo>
                    <a:pt x="420202" y="118666"/>
                  </a:moveTo>
                  <a:lnTo>
                    <a:pt x="418608" y="105216"/>
                  </a:lnTo>
                  <a:lnTo>
                    <a:pt x="413850" y="91825"/>
                  </a:lnTo>
                  <a:lnTo>
                    <a:pt x="406001" y="78696"/>
                  </a:lnTo>
                  <a:lnTo>
                    <a:pt x="395179" y="66027"/>
                  </a:lnTo>
                  <a:lnTo>
                    <a:pt x="381548" y="54012"/>
                  </a:lnTo>
                  <a:lnTo>
                    <a:pt x="365315" y="42832"/>
                  </a:lnTo>
                  <a:lnTo>
                    <a:pt x="346727" y="32656"/>
                  </a:lnTo>
                  <a:lnTo>
                    <a:pt x="326064" y="23639"/>
                  </a:lnTo>
                  <a:lnTo>
                    <a:pt x="303640" y="15918"/>
                  </a:lnTo>
                  <a:lnTo>
                    <a:pt x="279796" y="9609"/>
                  </a:lnTo>
                  <a:lnTo>
                    <a:pt x="254891" y="4809"/>
                  </a:lnTo>
                  <a:lnTo>
                    <a:pt x="229305" y="1589"/>
                  </a:lnTo>
                  <a:lnTo>
                    <a:pt x="203425" y="0"/>
                  </a:lnTo>
                  <a:lnTo>
                    <a:pt x="177643" y="64"/>
                  </a:lnTo>
                  <a:lnTo>
                    <a:pt x="152350" y="1781"/>
                  </a:lnTo>
                  <a:lnTo>
                    <a:pt x="127929" y="5125"/>
                  </a:lnTo>
                  <a:lnTo>
                    <a:pt x="104751" y="10045"/>
                  </a:lnTo>
                  <a:lnTo>
                    <a:pt x="83167" y="16467"/>
                  </a:lnTo>
                  <a:lnTo>
                    <a:pt x="63504" y="24293"/>
                  </a:lnTo>
                  <a:lnTo>
                    <a:pt x="46060" y="33404"/>
                  </a:lnTo>
                  <a:lnTo>
                    <a:pt x="31100" y="43664"/>
                  </a:lnTo>
                  <a:lnTo>
                    <a:pt x="18850" y="54915"/>
                  </a:lnTo>
                  <a:lnTo>
                    <a:pt x="9497" y="66987"/>
                  </a:lnTo>
                  <a:lnTo>
                    <a:pt x="3181" y="79698"/>
                  </a:lnTo>
                  <a:lnTo>
                    <a:pt x="0" y="92855"/>
                  </a:lnTo>
                  <a:lnTo>
                    <a:pt x="0" y="106258"/>
                  </a:lnTo>
                  <a:lnTo>
                    <a:pt x="3181" y="119704"/>
                  </a:lnTo>
                  <a:lnTo>
                    <a:pt x="9497" y="132990"/>
                  </a:lnTo>
                  <a:lnTo>
                    <a:pt x="18850" y="145913"/>
                  </a:lnTo>
                  <a:lnTo>
                    <a:pt x="31100" y="158278"/>
                  </a:lnTo>
                  <a:lnTo>
                    <a:pt x="46060" y="169898"/>
                  </a:lnTo>
                  <a:lnTo>
                    <a:pt x="63504" y="180596"/>
                  </a:lnTo>
                  <a:lnTo>
                    <a:pt x="83167" y="190211"/>
                  </a:lnTo>
                  <a:lnTo>
                    <a:pt x="104751" y="198596"/>
                  </a:lnTo>
                  <a:lnTo>
                    <a:pt x="127929" y="205624"/>
                  </a:lnTo>
                  <a:lnTo>
                    <a:pt x="152350" y="211189"/>
                  </a:lnTo>
                  <a:lnTo>
                    <a:pt x="177643" y="215207"/>
                  </a:lnTo>
                  <a:lnTo>
                    <a:pt x="203425" y="217616"/>
                  </a:lnTo>
                  <a:lnTo>
                    <a:pt x="229305" y="218380"/>
                  </a:lnTo>
                  <a:lnTo>
                    <a:pt x="254891" y="217488"/>
                  </a:lnTo>
                  <a:lnTo>
                    <a:pt x="279796" y="214952"/>
                  </a:lnTo>
                  <a:lnTo>
                    <a:pt x="303640" y="210813"/>
                  </a:lnTo>
                  <a:lnTo>
                    <a:pt x="326064" y="205131"/>
                  </a:lnTo>
                  <a:lnTo>
                    <a:pt x="346727" y="197993"/>
                  </a:lnTo>
                  <a:lnTo>
                    <a:pt x="365315" y="189508"/>
                  </a:lnTo>
                  <a:lnTo>
                    <a:pt x="381548" y="179805"/>
                  </a:lnTo>
                  <a:lnTo>
                    <a:pt x="395179" y="169029"/>
                  </a:lnTo>
                  <a:lnTo>
                    <a:pt x="406001" y="157345"/>
                  </a:lnTo>
                  <a:lnTo>
                    <a:pt x="413850" y="144930"/>
                  </a:lnTo>
                  <a:lnTo>
                    <a:pt x="418608" y="131971"/>
                  </a:lnTo>
                  <a:close/>
                </a:path>
              </a:pathLst>
            </a:custGeom>
            <a:solidFill>
              <a:srgbClr val="9BCD9B">
                <a:alpha val="30196"/>
              </a:srgbClr>
            </a:solidFill>
            <a:ln w="27101" cap="rnd">
              <a:solidFill>
                <a:srgbClr val="9BCD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5621602" y="2367048"/>
              <a:ext cx="188210" cy="388966"/>
            </a:xfrm>
            <a:custGeom>
              <a:avLst/>
              <a:pathLst>
                <a:path w="188210" h="388966">
                  <a:moveTo>
                    <a:pt x="188210" y="216253"/>
                  </a:moveTo>
                  <a:lnTo>
                    <a:pt x="187496" y="192326"/>
                  </a:lnTo>
                  <a:lnTo>
                    <a:pt x="185365" y="168431"/>
                  </a:lnTo>
                  <a:lnTo>
                    <a:pt x="181850" y="144929"/>
                  </a:lnTo>
                  <a:lnTo>
                    <a:pt x="177002" y="122178"/>
                  </a:lnTo>
                  <a:lnTo>
                    <a:pt x="170897" y="100522"/>
                  </a:lnTo>
                  <a:lnTo>
                    <a:pt x="163626" y="80290"/>
                  </a:lnTo>
                  <a:lnTo>
                    <a:pt x="155300" y="61787"/>
                  </a:lnTo>
                  <a:lnTo>
                    <a:pt x="146045" y="45295"/>
                  </a:lnTo>
                  <a:lnTo>
                    <a:pt x="136002" y="31064"/>
                  </a:lnTo>
                  <a:lnTo>
                    <a:pt x="125322" y="19309"/>
                  </a:lnTo>
                  <a:lnTo>
                    <a:pt x="114167" y="10208"/>
                  </a:lnTo>
                  <a:lnTo>
                    <a:pt x="102707" y="3900"/>
                  </a:lnTo>
                  <a:lnTo>
                    <a:pt x="91115" y="480"/>
                  </a:lnTo>
                  <a:lnTo>
                    <a:pt x="79567" y="0"/>
                  </a:lnTo>
                  <a:lnTo>
                    <a:pt x="68238" y="2466"/>
                  </a:lnTo>
                  <a:lnTo>
                    <a:pt x="57300" y="7843"/>
                  </a:lnTo>
                  <a:lnTo>
                    <a:pt x="46918" y="16048"/>
                  </a:lnTo>
                  <a:lnTo>
                    <a:pt x="37251" y="26957"/>
                  </a:lnTo>
                  <a:lnTo>
                    <a:pt x="28443" y="40405"/>
                  </a:lnTo>
                  <a:lnTo>
                    <a:pt x="20630" y="56187"/>
                  </a:lnTo>
                  <a:lnTo>
                    <a:pt x="13930" y="74065"/>
                  </a:lnTo>
                  <a:lnTo>
                    <a:pt x="8443" y="93767"/>
                  </a:lnTo>
                  <a:lnTo>
                    <a:pt x="4253" y="114995"/>
                  </a:lnTo>
                  <a:lnTo>
                    <a:pt x="1425" y="137427"/>
                  </a:lnTo>
                  <a:lnTo>
                    <a:pt x="0" y="160722"/>
                  </a:lnTo>
                  <a:lnTo>
                    <a:pt x="0" y="184529"/>
                  </a:lnTo>
                  <a:lnTo>
                    <a:pt x="1425" y="208485"/>
                  </a:lnTo>
                  <a:lnTo>
                    <a:pt x="4253" y="232229"/>
                  </a:lnTo>
                  <a:lnTo>
                    <a:pt x="8443" y="255399"/>
                  </a:lnTo>
                  <a:lnTo>
                    <a:pt x="13930" y="277645"/>
                  </a:lnTo>
                  <a:lnTo>
                    <a:pt x="20630" y="298629"/>
                  </a:lnTo>
                  <a:lnTo>
                    <a:pt x="28443" y="318033"/>
                  </a:lnTo>
                  <a:lnTo>
                    <a:pt x="37251" y="335564"/>
                  </a:lnTo>
                  <a:lnTo>
                    <a:pt x="46918" y="350954"/>
                  </a:lnTo>
                  <a:lnTo>
                    <a:pt x="57300" y="363972"/>
                  </a:lnTo>
                  <a:lnTo>
                    <a:pt x="68238" y="374420"/>
                  </a:lnTo>
                  <a:lnTo>
                    <a:pt x="79567" y="382139"/>
                  </a:lnTo>
                  <a:lnTo>
                    <a:pt x="91115" y="387013"/>
                  </a:lnTo>
                  <a:lnTo>
                    <a:pt x="102707" y="388966"/>
                  </a:lnTo>
                  <a:lnTo>
                    <a:pt x="114167" y="387971"/>
                  </a:lnTo>
                  <a:lnTo>
                    <a:pt x="125322" y="384042"/>
                  </a:lnTo>
                  <a:lnTo>
                    <a:pt x="136002" y="377238"/>
                  </a:lnTo>
                  <a:lnTo>
                    <a:pt x="146045" y="367663"/>
                  </a:lnTo>
                  <a:lnTo>
                    <a:pt x="155300" y="355461"/>
                  </a:lnTo>
                  <a:lnTo>
                    <a:pt x="163626" y="340819"/>
                  </a:lnTo>
                  <a:lnTo>
                    <a:pt x="170897" y="323957"/>
                  </a:lnTo>
                  <a:lnTo>
                    <a:pt x="177002" y="305131"/>
                  </a:lnTo>
                  <a:lnTo>
                    <a:pt x="181850" y="284627"/>
                  </a:lnTo>
                  <a:lnTo>
                    <a:pt x="185365" y="262756"/>
                  </a:lnTo>
                  <a:lnTo>
                    <a:pt x="187496" y="239849"/>
                  </a:lnTo>
                  <a:close/>
                </a:path>
              </a:pathLst>
            </a:custGeom>
            <a:solidFill>
              <a:srgbClr val="104E8B">
                <a:alpha val="30196"/>
              </a:srgbClr>
            </a:solidFill>
            <a:ln w="27101" cap="rnd">
              <a:solidFill>
                <a:srgbClr val="104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6065169" y="5017456"/>
              <a:ext cx="184459" cy="310260"/>
            </a:xfrm>
            <a:custGeom>
              <a:avLst/>
              <a:pathLst>
                <a:path w="184459" h="310260">
                  <a:moveTo>
                    <a:pt x="184459" y="198009"/>
                  </a:moveTo>
                  <a:lnTo>
                    <a:pt x="183760" y="179342"/>
                  </a:lnTo>
                  <a:lnTo>
                    <a:pt x="181671" y="160309"/>
                  </a:lnTo>
                  <a:lnTo>
                    <a:pt x="178225" y="141200"/>
                  </a:lnTo>
                  <a:lnTo>
                    <a:pt x="173475" y="122304"/>
                  </a:lnTo>
                  <a:lnTo>
                    <a:pt x="167491" y="103908"/>
                  </a:lnTo>
                  <a:lnTo>
                    <a:pt x="160365" y="86291"/>
                  </a:lnTo>
                  <a:lnTo>
                    <a:pt x="152205" y="69719"/>
                  </a:lnTo>
                  <a:lnTo>
                    <a:pt x="143135" y="54444"/>
                  </a:lnTo>
                  <a:lnTo>
                    <a:pt x="133291" y="40698"/>
                  </a:lnTo>
                  <a:lnTo>
                    <a:pt x="122824" y="28688"/>
                  </a:lnTo>
                  <a:lnTo>
                    <a:pt x="111892" y="18597"/>
                  </a:lnTo>
                  <a:lnTo>
                    <a:pt x="100660" y="10578"/>
                  </a:lnTo>
                  <a:lnTo>
                    <a:pt x="89299" y="4752"/>
                  </a:lnTo>
                  <a:lnTo>
                    <a:pt x="77981" y="1208"/>
                  </a:lnTo>
                  <a:lnTo>
                    <a:pt x="66878" y="0"/>
                  </a:lnTo>
                  <a:lnTo>
                    <a:pt x="56158" y="1145"/>
                  </a:lnTo>
                  <a:lnTo>
                    <a:pt x="45983" y="4626"/>
                  </a:lnTo>
                  <a:lnTo>
                    <a:pt x="36508" y="10391"/>
                  </a:lnTo>
                  <a:lnTo>
                    <a:pt x="27877" y="18352"/>
                  </a:lnTo>
                  <a:lnTo>
                    <a:pt x="20219" y="28389"/>
                  </a:lnTo>
                  <a:lnTo>
                    <a:pt x="13652" y="40349"/>
                  </a:lnTo>
                  <a:lnTo>
                    <a:pt x="8275" y="54052"/>
                  </a:lnTo>
                  <a:lnTo>
                    <a:pt x="4169" y="69288"/>
                  </a:lnTo>
                  <a:lnTo>
                    <a:pt x="1396" y="85828"/>
                  </a:lnTo>
                  <a:lnTo>
                    <a:pt x="0" y="103421"/>
                  </a:lnTo>
                  <a:lnTo>
                    <a:pt x="0" y="121799"/>
                  </a:lnTo>
                  <a:lnTo>
                    <a:pt x="1396" y="140685"/>
                  </a:lnTo>
                  <a:lnTo>
                    <a:pt x="4169" y="159792"/>
                  </a:lnTo>
                  <a:lnTo>
                    <a:pt x="8275" y="178831"/>
                  </a:lnTo>
                  <a:lnTo>
                    <a:pt x="13652" y="197512"/>
                  </a:lnTo>
                  <a:lnTo>
                    <a:pt x="20219" y="215553"/>
                  </a:lnTo>
                  <a:lnTo>
                    <a:pt x="27877" y="232680"/>
                  </a:lnTo>
                  <a:lnTo>
                    <a:pt x="36508" y="248634"/>
                  </a:lnTo>
                  <a:lnTo>
                    <a:pt x="45983" y="263172"/>
                  </a:lnTo>
                  <a:lnTo>
                    <a:pt x="56158" y="276075"/>
                  </a:lnTo>
                  <a:lnTo>
                    <a:pt x="66878" y="287146"/>
                  </a:lnTo>
                  <a:lnTo>
                    <a:pt x="77981" y="296218"/>
                  </a:lnTo>
                  <a:lnTo>
                    <a:pt x="89299" y="303154"/>
                  </a:lnTo>
                  <a:lnTo>
                    <a:pt x="100660" y="307848"/>
                  </a:lnTo>
                  <a:lnTo>
                    <a:pt x="111892" y="310228"/>
                  </a:lnTo>
                  <a:lnTo>
                    <a:pt x="122824" y="310260"/>
                  </a:lnTo>
                  <a:lnTo>
                    <a:pt x="133291" y="307943"/>
                  </a:lnTo>
                  <a:lnTo>
                    <a:pt x="143135" y="303310"/>
                  </a:lnTo>
                  <a:lnTo>
                    <a:pt x="152205" y="296434"/>
                  </a:lnTo>
                  <a:lnTo>
                    <a:pt x="160365" y="287418"/>
                  </a:lnTo>
                  <a:lnTo>
                    <a:pt x="167491" y="276399"/>
                  </a:lnTo>
                  <a:lnTo>
                    <a:pt x="173475" y="263543"/>
                  </a:lnTo>
                  <a:lnTo>
                    <a:pt x="178225" y="249046"/>
                  </a:lnTo>
                  <a:lnTo>
                    <a:pt x="181671" y="233128"/>
                  </a:lnTo>
                  <a:lnTo>
                    <a:pt x="183760" y="216029"/>
                  </a:lnTo>
                  <a:close/>
                </a:path>
              </a:pathLst>
            </a:custGeom>
            <a:solidFill>
              <a:srgbClr val="00EE00">
                <a:alpha val="30196"/>
              </a:srgbClr>
            </a:solidFill>
            <a:ln w="27101" cap="rnd">
              <a:solidFill>
                <a:srgbClr val="00E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5939071" y="4690627"/>
              <a:ext cx="257157" cy="396423"/>
            </a:xfrm>
            <a:custGeom>
              <a:avLst/>
              <a:pathLst>
                <a:path w="257157" h="396423">
                  <a:moveTo>
                    <a:pt x="257157" y="269801"/>
                  </a:moveTo>
                  <a:lnTo>
                    <a:pt x="256181" y="246533"/>
                  </a:lnTo>
                  <a:lnTo>
                    <a:pt x="253270" y="222532"/>
                  </a:lnTo>
                  <a:lnTo>
                    <a:pt x="248466" y="198162"/>
                  </a:lnTo>
                  <a:lnTo>
                    <a:pt x="241843" y="173793"/>
                  </a:lnTo>
                  <a:lnTo>
                    <a:pt x="233501" y="149794"/>
                  </a:lnTo>
                  <a:lnTo>
                    <a:pt x="223567" y="126529"/>
                  </a:lnTo>
                  <a:lnTo>
                    <a:pt x="212191" y="104350"/>
                  </a:lnTo>
                  <a:lnTo>
                    <a:pt x="199546" y="83595"/>
                  </a:lnTo>
                  <a:lnTo>
                    <a:pt x="185823" y="64576"/>
                  </a:lnTo>
                  <a:lnTo>
                    <a:pt x="171230" y="47584"/>
                  </a:lnTo>
                  <a:lnTo>
                    <a:pt x="155989" y="32875"/>
                  </a:lnTo>
                  <a:lnTo>
                    <a:pt x="140331" y="20672"/>
                  </a:lnTo>
                  <a:lnTo>
                    <a:pt x="124493" y="11161"/>
                  </a:lnTo>
                  <a:lnTo>
                    <a:pt x="108714" y="4485"/>
                  </a:lnTo>
                  <a:lnTo>
                    <a:pt x="93235" y="745"/>
                  </a:lnTo>
                  <a:lnTo>
                    <a:pt x="78290" y="0"/>
                  </a:lnTo>
                  <a:lnTo>
                    <a:pt x="64106" y="2258"/>
                  </a:lnTo>
                  <a:lnTo>
                    <a:pt x="50897" y="7487"/>
                  </a:lnTo>
                  <a:lnTo>
                    <a:pt x="38863" y="15608"/>
                  </a:lnTo>
                  <a:lnTo>
                    <a:pt x="28188" y="26496"/>
                  </a:lnTo>
                  <a:lnTo>
                    <a:pt x="19033" y="39987"/>
                  </a:lnTo>
                  <a:lnTo>
                    <a:pt x="11536" y="55877"/>
                  </a:lnTo>
                  <a:lnTo>
                    <a:pt x="5812" y="73925"/>
                  </a:lnTo>
                  <a:lnTo>
                    <a:pt x="1947" y="93856"/>
                  </a:lnTo>
                  <a:lnTo>
                    <a:pt x="0" y="115370"/>
                  </a:lnTo>
                  <a:lnTo>
                    <a:pt x="0" y="138139"/>
                  </a:lnTo>
                  <a:lnTo>
                    <a:pt x="1947" y="161819"/>
                  </a:lnTo>
                  <a:lnTo>
                    <a:pt x="5812" y="186050"/>
                  </a:lnTo>
                  <a:lnTo>
                    <a:pt x="11536" y="210466"/>
                  </a:lnTo>
                  <a:lnTo>
                    <a:pt x="19033" y="234696"/>
                  </a:lnTo>
                  <a:lnTo>
                    <a:pt x="28188" y="258373"/>
                  </a:lnTo>
                  <a:lnTo>
                    <a:pt x="38863" y="281138"/>
                  </a:lnTo>
                  <a:lnTo>
                    <a:pt x="50897" y="302646"/>
                  </a:lnTo>
                  <a:lnTo>
                    <a:pt x="64106" y="322570"/>
                  </a:lnTo>
                  <a:lnTo>
                    <a:pt x="78290" y="340610"/>
                  </a:lnTo>
                  <a:lnTo>
                    <a:pt x="93235" y="356491"/>
                  </a:lnTo>
                  <a:lnTo>
                    <a:pt x="108714" y="369972"/>
                  </a:lnTo>
                  <a:lnTo>
                    <a:pt x="124493" y="380850"/>
                  </a:lnTo>
                  <a:lnTo>
                    <a:pt x="140331" y="388959"/>
                  </a:lnTo>
                  <a:lnTo>
                    <a:pt x="155989" y="394177"/>
                  </a:lnTo>
                  <a:lnTo>
                    <a:pt x="171230" y="396423"/>
                  </a:lnTo>
                  <a:lnTo>
                    <a:pt x="185823" y="395666"/>
                  </a:lnTo>
                  <a:lnTo>
                    <a:pt x="199546" y="391915"/>
                  </a:lnTo>
                  <a:lnTo>
                    <a:pt x="212191" y="385227"/>
                  </a:lnTo>
                  <a:lnTo>
                    <a:pt x="223567" y="375705"/>
                  </a:lnTo>
                  <a:lnTo>
                    <a:pt x="233501" y="363492"/>
                  </a:lnTo>
                  <a:lnTo>
                    <a:pt x="241843" y="348773"/>
                  </a:lnTo>
                  <a:lnTo>
                    <a:pt x="248466" y="331772"/>
                  </a:lnTo>
                  <a:lnTo>
                    <a:pt x="253270" y="312747"/>
                  </a:lnTo>
                  <a:lnTo>
                    <a:pt x="256181" y="291985"/>
                  </a:lnTo>
                  <a:close/>
                </a:path>
              </a:pathLst>
            </a:custGeom>
            <a:solidFill>
              <a:srgbClr val="CDC673">
                <a:alpha val="30196"/>
              </a:srgbClr>
            </a:solidFill>
            <a:ln w="27101" cap="rnd">
              <a:solidFill>
                <a:srgbClr val="CDC6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735035" y="496772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772252" y="404037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772252" y="311301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772252" y="218566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78" name="pl77"/>
            <p:cNvSpPr/>
            <p:nvPr/>
          </p:nvSpPr>
          <p:spPr>
            <a:xfrm>
              <a:off x="2955449" y="50094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55449" y="40820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55449" y="31547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955449" y="2227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997851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157042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316234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475425" y="5709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2870484" y="577055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029675" y="577055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07475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66666" y="57705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744511" y="5919180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443284" y="5920408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520979" y="6006834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598605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633530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668455" y="5921909"/>
              <a:ext cx="7667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777452" y="599291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886448" y="5918703"/>
              <a:ext cx="349591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0.624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236039" y="600683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74852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309777" y="602081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44702" y="5953764"/>
              <a:ext cx="61323" cy="6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38351" y="599291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47348" y="5918703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702737" y="5915429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05" name="tx104"/>
            <p:cNvSpPr/>
            <p:nvPr/>
          </p:nvSpPr>
          <p:spPr>
            <a:xfrm rot="-5400000">
              <a:off x="2264280" y="4441548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2575433" y="4053928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2618680" y="4019481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2647022" y="3970197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2647022" y="3935272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2576695" y="3830019"/>
              <a:ext cx="7667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11" name="tx110"/>
            <p:cNvSpPr/>
            <p:nvPr/>
          </p:nvSpPr>
          <p:spPr>
            <a:xfrm rot="-5400000">
              <a:off x="2612199" y="375652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438632" y="3473963"/>
              <a:ext cx="349591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0.446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2638086" y="332382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47022" y="3293949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647022" y="3259024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6" name="tx115"/>
            <p:cNvSpPr/>
            <p:nvPr/>
          </p:nvSpPr>
          <p:spPr>
            <a:xfrm rot="-5400000">
              <a:off x="2600296" y="3177374"/>
              <a:ext cx="61323" cy="6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17" name="tx116"/>
            <p:cNvSpPr/>
            <p:nvPr/>
          </p:nvSpPr>
          <p:spPr>
            <a:xfrm rot="-5400000">
              <a:off x="2612199" y="3095628"/>
              <a:ext cx="76671" cy="2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536585" y="2911017"/>
              <a:ext cx="155388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2549682" y="2768725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990244" y="1634427"/>
              <a:ext cx="1593071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Spices: Compromise.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herve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2018-07-26T09:32:06Z</dcterms:modified>
  <cp:category/>
</cp:coreProperties>
</file>