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3" r:id="rId3"/>
    <p:sldId id="288" r:id="rId4"/>
    <p:sldId id="289" r:id="rId5"/>
    <p:sldId id="291" r:id="rId6"/>
    <p:sldId id="267" r:id="rId7"/>
    <p:sldId id="308" r:id="rId8"/>
    <p:sldId id="309" r:id="rId9"/>
    <p:sldId id="262" r:id="rId10"/>
    <p:sldId id="292" r:id="rId11"/>
    <p:sldId id="306" r:id="rId12"/>
    <p:sldId id="293" r:id="rId13"/>
    <p:sldId id="294" r:id="rId14"/>
    <p:sldId id="285" r:id="rId15"/>
    <p:sldId id="307" r:id="rId16"/>
    <p:sldId id="275" r:id="rId17"/>
    <p:sldId id="278" r:id="rId18"/>
    <p:sldId id="277" r:id="rId19"/>
    <p:sldId id="276" r:id="rId20"/>
    <p:sldId id="296" r:id="rId21"/>
    <p:sldId id="310" r:id="rId22"/>
    <p:sldId id="311" r:id="rId23"/>
    <p:sldId id="303" r:id="rId24"/>
    <p:sldId id="305" r:id="rId25"/>
    <p:sldId id="312" r:id="rId26"/>
    <p:sldId id="269" r:id="rId27"/>
    <p:sldId id="287" r:id="rId28"/>
    <p:sldId id="280" r:id="rId29"/>
    <p:sldId id="282" r:id="rId30"/>
    <p:sldId id="284" r:id="rId31"/>
    <p:sldId id="283" r:id="rId32"/>
    <p:sldId id="299" r:id="rId33"/>
    <p:sldId id="313" r:id="rId34"/>
    <p:sldId id="300" r:id="rId35"/>
    <p:sldId id="301" r:id="rId36"/>
    <p:sldId id="302" r:id="rId37"/>
    <p:sldId id="28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9EEE36-9187-4F79-A9AD-5A176A99B645}" v="33" dt="2023-06-21T23:45:33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Chmielowiec" userId="cf5f61cfd1426a32" providerId="LiveId" clId="{F09EEE36-9187-4F79-A9AD-5A176A99B645}"/>
    <pc:docChg chg="undo redo custSel addSld delSld modSld sldOrd">
      <pc:chgData name="John Chmielowiec" userId="cf5f61cfd1426a32" providerId="LiveId" clId="{F09EEE36-9187-4F79-A9AD-5A176A99B645}" dt="2023-06-23T14:21:53.498" v="2701" actId="20577"/>
      <pc:docMkLst>
        <pc:docMk/>
      </pc:docMkLst>
      <pc:sldChg chg="modSp mod">
        <pc:chgData name="John Chmielowiec" userId="cf5f61cfd1426a32" providerId="LiveId" clId="{F09EEE36-9187-4F79-A9AD-5A176A99B645}" dt="2023-06-23T14:21:53.498" v="2701" actId="20577"/>
        <pc:sldMkLst>
          <pc:docMk/>
          <pc:sldMk cId="2370377305" sldId="256"/>
        </pc:sldMkLst>
        <pc:spChg chg="mod">
          <ac:chgData name="John Chmielowiec" userId="cf5f61cfd1426a32" providerId="LiveId" clId="{F09EEE36-9187-4F79-A9AD-5A176A99B645}" dt="2023-06-23T14:21:53.498" v="2701" actId="20577"/>
          <ac:spMkLst>
            <pc:docMk/>
            <pc:sldMk cId="2370377305" sldId="256"/>
            <ac:spMk id="3" creationId="{1BF8D7B9-690D-FCAB-83B8-30C2A0B409B2}"/>
          </ac:spMkLst>
        </pc:spChg>
      </pc:sldChg>
      <pc:sldChg chg="modSp mod">
        <pc:chgData name="John Chmielowiec" userId="cf5f61cfd1426a32" providerId="LiveId" clId="{F09EEE36-9187-4F79-A9AD-5A176A99B645}" dt="2023-06-22T19:54:23.308" v="26" actId="20577"/>
        <pc:sldMkLst>
          <pc:docMk/>
          <pc:sldMk cId="2345897418" sldId="267"/>
        </pc:sldMkLst>
        <pc:spChg chg="mod">
          <ac:chgData name="John Chmielowiec" userId="cf5f61cfd1426a32" providerId="LiveId" clId="{F09EEE36-9187-4F79-A9AD-5A176A99B645}" dt="2023-06-22T19:54:23.308" v="26" actId="20577"/>
          <ac:spMkLst>
            <pc:docMk/>
            <pc:sldMk cId="2345897418" sldId="267"/>
            <ac:spMk id="10" creationId="{59A2F1F5-9CCC-5637-2A7E-CECCAAE58388}"/>
          </ac:spMkLst>
        </pc:spChg>
      </pc:sldChg>
      <pc:sldChg chg="modSp mod">
        <pc:chgData name="John Chmielowiec" userId="cf5f61cfd1426a32" providerId="LiveId" clId="{F09EEE36-9187-4F79-A9AD-5A176A99B645}" dt="2023-06-22T21:55:16.683" v="2691" actId="1076"/>
        <pc:sldMkLst>
          <pc:docMk/>
          <pc:sldMk cId="2986382614" sldId="280"/>
        </pc:sldMkLst>
        <pc:graphicFrameChg chg="mod modGraphic">
          <ac:chgData name="John Chmielowiec" userId="cf5f61cfd1426a32" providerId="LiveId" clId="{F09EEE36-9187-4F79-A9AD-5A176A99B645}" dt="2023-06-22T21:55:16.683" v="2691" actId="1076"/>
          <ac:graphicFrameMkLst>
            <pc:docMk/>
            <pc:sldMk cId="2986382614" sldId="280"/>
            <ac:graphicFrameMk id="6" creationId="{4E088F6F-8FD4-06D1-AFF5-84963F236AFA}"/>
          </ac:graphicFrameMkLst>
        </pc:graphicFrameChg>
        <pc:graphicFrameChg chg="mod modGraphic">
          <ac:chgData name="John Chmielowiec" userId="cf5f61cfd1426a32" providerId="LiveId" clId="{F09EEE36-9187-4F79-A9AD-5A176A99B645}" dt="2023-06-22T21:55:10.993" v="2690" actId="255"/>
          <ac:graphicFrameMkLst>
            <pc:docMk/>
            <pc:sldMk cId="2986382614" sldId="280"/>
            <ac:graphicFrameMk id="8" creationId="{D2F020F1-1F96-B7DC-536B-D4B261836376}"/>
          </ac:graphicFrameMkLst>
        </pc:graphicFrameChg>
      </pc:sldChg>
      <pc:sldChg chg="addSp modSp mod">
        <pc:chgData name="John Chmielowiec" userId="cf5f61cfd1426a32" providerId="LiveId" clId="{F09EEE36-9187-4F79-A9AD-5A176A99B645}" dt="2023-06-22T21:26:34.607" v="1768" actId="20577"/>
        <pc:sldMkLst>
          <pc:docMk/>
          <pc:sldMk cId="1412878458" sldId="283"/>
        </pc:sldMkLst>
        <pc:spChg chg="mod">
          <ac:chgData name="John Chmielowiec" userId="cf5f61cfd1426a32" providerId="LiveId" clId="{F09EEE36-9187-4F79-A9AD-5A176A99B645}" dt="2023-06-22T21:26:34.607" v="1768" actId="20577"/>
          <ac:spMkLst>
            <pc:docMk/>
            <pc:sldMk cId="1412878458" sldId="283"/>
            <ac:spMk id="7" creationId="{3150FA70-EEE7-E877-7DD0-A504BD150B0C}"/>
          </ac:spMkLst>
        </pc:spChg>
        <pc:picChg chg="add mod">
          <ac:chgData name="John Chmielowiec" userId="cf5f61cfd1426a32" providerId="LiveId" clId="{F09EEE36-9187-4F79-A9AD-5A176A99B645}" dt="2023-06-22T21:26:11.112" v="1733" actId="1076"/>
          <ac:picMkLst>
            <pc:docMk/>
            <pc:sldMk cId="1412878458" sldId="283"/>
            <ac:picMk id="3074" creationId="{E2C5A64F-B880-C2EA-02E1-E24E923D284E}"/>
          </ac:picMkLst>
        </pc:picChg>
        <pc:picChg chg="add mod">
          <ac:chgData name="John Chmielowiec" userId="cf5f61cfd1426a32" providerId="LiveId" clId="{F09EEE36-9187-4F79-A9AD-5A176A99B645}" dt="2023-06-22T21:26:12.357" v="1734" actId="1076"/>
          <ac:picMkLst>
            <pc:docMk/>
            <pc:sldMk cId="1412878458" sldId="283"/>
            <ac:picMk id="3076" creationId="{8D4975E1-4E01-858A-B8EE-BF11FA36E484}"/>
          </ac:picMkLst>
        </pc:picChg>
      </pc:sldChg>
      <pc:sldChg chg="modSp mod ord">
        <pc:chgData name="John Chmielowiec" userId="cf5f61cfd1426a32" providerId="LiveId" clId="{F09EEE36-9187-4F79-A9AD-5A176A99B645}" dt="2023-06-22T21:35:26.625" v="1928"/>
        <pc:sldMkLst>
          <pc:docMk/>
          <pc:sldMk cId="1139877663" sldId="284"/>
        </pc:sldMkLst>
        <pc:spChg chg="mod">
          <ac:chgData name="John Chmielowiec" userId="cf5f61cfd1426a32" providerId="LiveId" clId="{F09EEE36-9187-4F79-A9AD-5A176A99B645}" dt="2023-06-22T21:12:33.351" v="1693" actId="20577"/>
          <ac:spMkLst>
            <pc:docMk/>
            <pc:sldMk cId="1139877663" sldId="284"/>
            <ac:spMk id="5" creationId="{9BBC2EFF-E606-10EC-356F-21F067EBC7D0}"/>
          </ac:spMkLst>
        </pc:spChg>
      </pc:sldChg>
      <pc:sldChg chg="addSp delSp modSp mod">
        <pc:chgData name="John Chmielowiec" userId="cf5f61cfd1426a32" providerId="LiveId" clId="{F09EEE36-9187-4F79-A9AD-5A176A99B645}" dt="2023-06-22T21:43:04.424" v="2573" actId="478"/>
        <pc:sldMkLst>
          <pc:docMk/>
          <pc:sldMk cId="3855103755" sldId="286"/>
        </pc:sldMkLst>
        <pc:spChg chg="del">
          <ac:chgData name="John Chmielowiec" userId="cf5f61cfd1426a32" providerId="LiveId" clId="{F09EEE36-9187-4F79-A9AD-5A176A99B645}" dt="2023-06-22T21:43:04.424" v="2573" actId="478"/>
          <ac:spMkLst>
            <pc:docMk/>
            <pc:sldMk cId="3855103755" sldId="286"/>
            <ac:spMk id="3" creationId="{DDE9753A-1C5E-7BDF-6D3A-F47D287E8CF0}"/>
          </ac:spMkLst>
        </pc:spChg>
        <pc:grpChg chg="del mod">
          <ac:chgData name="John Chmielowiec" userId="cf5f61cfd1426a32" providerId="LiveId" clId="{F09EEE36-9187-4F79-A9AD-5A176A99B645}" dt="2023-06-22T21:42:19.177" v="2563"/>
          <ac:grpSpMkLst>
            <pc:docMk/>
            <pc:sldMk cId="3855103755" sldId="286"/>
            <ac:grpSpMk id="7" creationId="{2B6E7963-80C7-D1B9-38AC-961486905C55}"/>
          </ac:grpSpMkLst>
        </pc:grpChg>
        <pc:grpChg chg="del mod">
          <ac:chgData name="John Chmielowiec" userId="cf5f61cfd1426a32" providerId="LiveId" clId="{F09EEE36-9187-4F79-A9AD-5A176A99B645}" dt="2023-06-22T21:42:36.734" v="2568"/>
          <ac:grpSpMkLst>
            <pc:docMk/>
            <pc:sldMk cId="3855103755" sldId="286"/>
            <ac:grpSpMk id="10" creationId="{819A0A3D-52E0-81AD-653A-74905CE7DB57}"/>
          </ac:grpSpMkLst>
        </pc:grpChg>
        <pc:grpChg chg="mod">
          <ac:chgData name="John Chmielowiec" userId="cf5f61cfd1426a32" providerId="LiveId" clId="{F09EEE36-9187-4F79-A9AD-5A176A99B645}" dt="2023-06-22T21:42:41.029" v="2572"/>
          <ac:grpSpMkLst>
            <pc:docMk/>
            <pc:sldMk cId="3855103755" sldId="286"/>
            <ac:grpSpMk id="13" creationId="{868AA169-E936-FC37-51EE-85AF4C3FAC6C}"/>
          </ac:grpSpMkLst>
        </pc:grpChg>
        <pc:inkChg chg="add del mod">
          <ac:chgData name="John Chmielowiec" userId="cf5f61cfd1426a32" providerId="LiveId" clId="{F09EEE36-9187-4F79-A9AD-5A176A99B645}" dt="2023-06-22T21:42:19.177" v="2563"/>
          <ac:inkMkLst>
            <pc:docMk/>
            <pc:sldMk cId="3855103755" sldId="286"/>
            <ac:inkMk id="4" creationId="{BD5B904A-08AD-C43C-88D1-3FD418A1D5C6}"/>
          </ac:inkMkLst>
        </pc:inkChg>
        <pc:inkChg chg="add del mod">
          <ac:chgData name="John Chmielowiec" userId="cf5f61cfd1426a32" providerId="LiveId" clId="{F09EEE36-9187-4F79-A9AD-5A176A99B645}" dt="2023-06-22T21:42:19.171" v="2562"/>
          <ac:inkMkLst>
            <pc:docMk/>
            <pc:sldMk cId="3855103755" sldId="286"/>
            <ac:inkMk id="5" creationId="{4CAFE890-4B70-70B9-084C-91F0DE9B7E63}"/>
          </ac:inkMkLst>
        </pc:inkChg>
        <pc:inkChg chg="add del mod">
          <ac:chgData name="John Chmielowiec" userId="cf5f61cfd1426a32" providerId="LiveId" clId="{F09EEE36-9187-4F79-A9AD-5A176A99B645}" dt="2023-06-22T21:42:19.177" v="2564"/>
          <ac:inkMkLst>
            <pc:docMk/>
            <pc:sldMk cId="3855103755" sldId="286"/>
            <ac:inkMk id="6" creationId="{7D128CF3-B622-F017-67B2-E85C0EC07328}"/>
          </ac:inkMkLst>
        </pc:inkChg>
        <pc:inkChg chg="add del mod">
          <ac:chgData name="John Chmielowiec" userId="cf5f61cfd1426a32" providerId="LiveId" clId="{F09EEE36-9187-4F79-A9AD-5A176A99B645}" dt="2023-06-22T21:42:36.734" v="2568"/>
          <ac:inkMkLst>
            <pc:docMk/>
            <pc:sldMk cId="3855103755" sldId="286"/>
            <ac:inkMk id="8" creationId="{A37A2726-DE71-AB81-A639-0ADD86E149E3}"/>
          </ac:inkMkLst>
        </pc:inkChg>
        <pc:inkChg chg="add del mod">
          <ac:chgData name="John Chmielowiec" userId="cf5f61cfd1426a32" providerId="LiveId" clId="{F09EEE36-9187-4F79-A9AD-5A176A99B645}" dt="2023-06-22T21:42:36.917" v="2569"/>
          <ac:inkMkLst>
            <pc:docMk/>
            <pc:sldMk cId="3855103755" sldId="286"/>
            <ac:inkMk id="9" creationId="{8ED161B2-B554-2015-D2C3-A55E6982D5DB}"/>
          </ac:inkMkLst>
        </pc:inkChg>
        <pc:inkChg chg="add mod">
          <ac:chgData name="John Chmielowiec" userId="cf5f61cfd1426a32" providerId="LiveId" clId="{F09EEE36-9187-4F79-A9AD-5A176A99B645}" dt="2023-06-22T21:42:41.029" v="2572"/>
          <ac:inkMkLst>
            <pc:docMk/>
            <pc:sldMk cId="3855103755" sldId="286"/>
            <ac:inkMk id="11" creationId="{CEC3D271-E59D-8DC9-FF62-59623246A366}"/>
          </ac:inkMkLst>
        </pc:inkChg>
        <pc:inkChg chg="add mod">
          <ac:chgData name="John Chmielowiec" userId="cf5f61cfd1426a32" providerId="LiveId" clId="{F09EEE36-9187-4F79-A9AD-5A176A99B645}" dt="2023-06-22T21:42:41.029" v="2572"/>
          <ac:inkMkLst>
            <pc:docMk/>
            <pc:sldMk cId="3855103755" sldId="286"/>
            <ac:inkMk id="12" creationId="{037EB710-7F2B-7D67-9164-AFB42EDEFFA7}"/>
          </ac:inkMkLst>
        </pc:inkChg>
      </pc:sldChg>
      <pc:sldChg chg="addSp delSp modSp mod">
        <pc:chgData name="John Chmielowiec" userId="cf5f61cfd1426a32" providerId="LiveId" clId="{F09EEE36-9187-4F79-A9AD-5A176A99B645}" dt="2023-06-22T21:23:30.004" v="1716" actId="478"/>
        <pc:sldMkLst>
          <pc:docMk/>
          <pc:sldMk cId="425536224" sldId="287"/>
        </pc:sldMkLst>
        <pc:spChg chg="add del mod">
          <ac:chgData name="John Chmielowiec" userId="cf5f61cfd1426a32" providerId="LiveId" clId="{F09EEE36-9187-4F79-A9AD-5A176A99B645}" dt="2023-06-22T21:18:48.744" v="1705" actId="478"/>
          <ac:spMkLst>
            <pc:docMk/>
            <pc:sldMk cId="425536224" sldId="287"/>
            <ac:spMk id="6" creationId="{1793DFC2-1562-4D12-AF79-BE080F9186D1}"/>
          </ac:spMkLst>
        </pc:spChg>
        <pc:spChg chg="add del mod">
          <ac:chgData name="John Chmielowiec" userId="cf5f61cfd1426a32" providerId="LiveId" clId="{F09EEE36-9187-4F79-A9AD-5A176A99B645}" dt="2023-06-22T21:23:18.917" v="1711" actId="478"/>
          <ac:spMkLst>
            <pc:docMk/>
            <pc:sldMk cId="425536224" sldId="287"/>
            <ac:spMk id="10" creationId="{E040D65B-6710-9DFF-4D09-D6CEDCA4B896}"/>
          </ac:spMkLst>
        </pc:spChg>
        <pc:spChg chg="add del mod">
          <ac:chgData name="John Chmielowiec" userId="cf5f61cfd1426a32" providerId="LiveId" clId="{F09EEE36-9187-4F79-A9AD-5A176A99B645}" dt="2023-06-22T21:23:30.004" v="1716" actId="478"/>
          <ac:spMkLst>
            <pc:docMk/>
            <pc:sldMk cId="425536224" sldId="287"/>
            <ac:spMk id="14" creationId="{8224BE9F-CA9F-07C3-E75E-2D16D8BC9285}"/>
          </ac:spMkLst>
        </pc:spChg>
        <pc:picChg chg="add del">
          <ac:chgData name="John Chmielowiec" userId="cf5f61cfd1426a32" providerId="LiveId" clId="{F09EEE36-9187-4F79-A9AD-5A176A99B645}" dt="2023-06-22T21:23:21.303" v="1712" actId="478"/>
          <ac:picMkLst>
            <pc:docMk/>
            <pc:sldMk cId="425536224" sldId="287"/>
            <ac:picMk id="4" creationId="{A05A47EA-90F8-144A-6711-FBA59564CAB7}"/>
          </ac:picMkLst>
        </pc:picChg>
        <pc:picChg chg="add del">
          <ac:chgData name="John Chmielowiec" userId="cf5f61cfd1426a32" providerId="LiveId" clId="{F09EEE36-9187-4F79-A9AD-5A176A99B645}" dt="2023-06-22T21:18:48.577" v="1704" actId="22"/>
          <ac:picMkLst>
            <pc:docMk/>
            <pc:sldMk cId="425536224" sldId="287"/>
            <ac:picMk id="8" creationId="{A56CE9F0-34C0-D875-9E60-B522F4982B93}"/>
          </ac:picMkLst>
        </pc:picChg>
        <pc:picChg chg="add del mod">
          <ac:chgData name="John Chmielowiec" userId="cf5f61cfd1426a32" providerId="LiveId" clId="{F09EEE36-9187-4F79-A9AD-5A176A99B645}" dt="2023-06-22T21:23:18.551" v="1710" actId="22"/>
          <ac:picMkLst>
            <pc:docMk/>
            <pc:sldMk cId="425536224" sldId="287"/>
            <ac:picMk id="12" creationId="{21C9DF51-1733-2592-034F-1909483FAF19}"/>
          </ac:picMkLst>
        </pc:picChg>
        <pc:picChg chg="add mod">
          <ac:chgData name="John Chmielowiec" userId="cf5f61cfd1426a32" providerId="LiveId" clId="{F09EEE36-9187-4F79-A9AD-5A176A99B645}" dt="2023-06-22T21:23:27.008" v="1715" actId="14100"/>
          <ac:picMkLst>
            <pc:docMk/>
            <pc:sldMk cId="425536224" sldId="287"/>
            <ac:picMk id="16" creationId="{721FA4B7-0CEF-F40B-6E3E-29D8CB89796D}"/>
          </ac:picMkLst>
        </pc:picChg>
      </pc:sldChg>
      <pc:sldChg chg="addSp delSp modSp mod">
        <pc:chgData name="John Chmielowiec" userId="cf5f61cfd1426a32" providerId="LiveId" clId="{F09EEE36-9187-4F79-A9AD-5A176A99B645}" dt="2023-06-22T21:49:06.118" v="2681" actId="1076"/>
        <pc:sldMkLst>
          <pc:docMk/>
          <pc:sldMk cId="878849333" sldId="294"/>
        </pc:sldMkLst>
        <pc:spChg chg="add mod">
          <ac:chgData name="John Chmielowiec" userId="cf5f61cfd1426a32" providerId="LiveId" clId="{F09EEE36-9187-4F79-A9AD-5A176A99B645}" dt="2023-06-22T21:02:45.133" v="1670" actId="478"/>
          <ac:spMkLst>
            <pc:docMk/>
            <pc:sldMk cId="878849333" sldId="294"/>
            <ac:spMk id="4" creationId="{F7ACBA35-E9BD-7662-E6B6-3B63F868C29B}"/>
          </ac:spMkLst>
        </pc:spChg>
        <pc:spChg chg="add mod">
          <ac:chgData name="John Chmielowiec" userId="cf5f61cfd1426a32" providerId="LiveId" clId="{F09EEE36-9187-4F79-A9AD-5A176A99B645}" dt="2023-06-22T21:49:06.118" v="2681" actId="1076"/>
          <ac:spMkLst>
            <pc:docMk/>
            <pc:sldMk cId="878849333" sldId="294"/>
            <ac:spMk id="8" creationId="{43983B43-EB19-CE43-76E0-EFA1596D228F}"/>
          </ac:spMkLst>
        </pc:spChg>
        <pc:picChg chg="del">
          <ac:chgData name="John Chmielowiec" userId="cf5f61cfd1426a32" providerId="LiveId" clId="{F09EEE36-9187-4F79-A9AD-5A176A99B645}" dt="2023-06-22T21:02:45.133" v="1670" actId="478"/>
          <ac:picMkLst>
            <pc:docMk/>
            <pc:sldMk cId="878849333" sldId="294"/>
            <ac:picMk id="6" creationId="{D0951B1C-C3BB-2387-706C-46FD9E431170}"/>
          </ac:picMkLst>
        </pc:picChg>
        <pc:picChg chg="add mod">
          <ac:chgData name="John Chmielowiec" userId="cf5f61cfd1426a32" providerId="LiveId" clId="{F09EEE36-9187-4F79-A9AD-5A176A99B645}" dt="2023-06-22T21:03:06.330" v="1675" actId="14100"/>
          <ac:picMkLst>
            <pc:docMk/>
            <pc:sldMk cId="878849333" sldId="294"/>
            <ac:picMk id="7" creationId="{6DC7B030-BC2B-32FB-4248-7744ED94F425}"/>
          </ac:picMkLst>
        </pc:picChg>
      </pc:sldChg>
      <pc:sldChg chg="modSp mod">
        <pc:chgData name="John Chmielowiec" userId="cf5f61cfd1426a32" providerId="LiveId" clId="{F09EEE36-9187-4F79-A9AD-5A176A99B645}" dt="2023-06-22T20:17:25.465" v="493" actId="20577"/>
        <pc:sldMkLst>
          <pc:docMk/>
          <pc:sldMk cId="1066019383" sldId="296"/>
        </pc:sldMkLst>
        <pc:spChg chg="mod">
          <ac:chgData name="John Chmielowiec" userId="cf5f61cfd1426a32" providerId="LiveId" clId="{F09EEE36-9187-4F79-A9AD-5A176A99B645}" dt="2023-06-22T20:17:25.465" v="493" actId="20577"/>
          <ac:spMkLst>
            <pc:docMk/>
            <pc:sldMk cId="1066019383" sldId="296"/>
            <ac:spMk id="3" creationId="{6565943A-8911-34B1-4C31-217FB46751FD}"/>
          </ac:spMkLst>
        </pc:spChg>
      </pc:sldChg>
      <pc:sldChg chg="del">
        <pc:chgData name="John Chmielowiec" userId="cf5f61cfd1426a32" providerId="LiveId" clId="{F09EEE36-9187-4F79-A9AD-5A176A99B645}" dt="2023-06-22T20:24:03.960" v="562" actId="2696"/>
        <pc:sldMkLst>
          <pc:docMk/>
          <pc:sldMk cId="389837898" sldId="297"/>
        </pc:sldMkLst>
      </pc:sldChg>
      <pc:sldChg chg="modSp mod">
        <pc:chgData name="John Chmielowiec" userId="cf5f61cfd1426a32" providerId="LiveId" clId="{F09EEE36-9187-4F79-A9AD-5A176A99B645}" dt="2023-06-22T21:40:17.800" v="2427" actId="27636"/>
        <pc:sldMkLst>
          <pc:docMk/>
          <pc:sldMk cId="1254063057" sldId="301"/>
        </pc:sldMkLst>
        <pc:spChg chg="mod">
          <ac:chgData name="John Chmielowiec" userId="cf5f61cfd1426a32" providerId="LiveId" clId="{F09EEE36-9187-4F79-A9AD-5A176A99B645}" dt="2023-06-22T21:40:17.800" v="2427" actId="27636"/>
          <ac:spMkLst>
            <pc:docMk/>
            <pc:sldMk cId="1254063057" sldId="301"/>
            <ac:spMk id="3" creationId="{85FFF3FD-7DB2-6478-F9AE-367F5EA54251}"/>
          </ac:spMkLst>
        </pc:spChg>
      </pc:sldChg>
      <pc:sldChg chg="modSp mod">
        <pc:chgData name="John Chmielowiec" userId="cf5f61cfd1426a32" providerId="LiveId" clId="{F09EEE36-9187-4F79-A9AD-5A176A99B645}" dt="2023-06-22T21:41:49.721" v="2557" actId="20577"/>
        <pc:sldMkLst>
          <pc:docMk/>
          <pc:sldMk cId="3698955672" sldId="302"/>
        </pc:sldMkLst>
        <pc:spChg chg="mod">
          <ac:chgData name="John Chmielowiec" userId="cf5f61cfd1426a32" providerId="LiveId" clId="{F09EEE36-9187-4F79-A9AD-5A176A99B645}" dt="2023-06-22T21:41:49.721" v="2557" actId="20577"/>
          <ac:spMkLst>
            <pc:docMk/>
            <pc:sldMk cId="3698955672" sldId="302"/>
            <ac:spMk id="3" creationId="{85FFF3FD-7DB2-6478-F9AE-367F5EA54251}"/>
          </ac:spMkLst>
        </pc:spChg>
      </pc:sldChg>
      <pc:sldChg chg="addSp delSp modSp mod">
        <pc:chgData name="John Chmielowiec" userId="cf5f61cfd1426a32" providerId="LiveId" clId="{F09EEE36-9187-4F79-A9AD-5A176A99B645}" dt="2023-06-22T20:38:40.686" v="951" actId="20577"/>
        <pc:sldMkLst>
          <pc:docMk/>
          <pc:sldMk cId="2842432571" sldId="303"/>
        </pc:sldMkLst>
        <pc:spChg chg="del">
          <ac:chgData name="John Chmielowiec" userId="cf5f61cfd1426a32" providerId="LiveId" clId="{F09EEE36-9187-4F79-A9AD-5A176A99B645}" dt="2023-06-22T20:27:07.796" v="656" actId="478"/>
          <ac:spMkLst>
            <pc:docMk/>
            <pc:sldMk cId="2842432571" sldId="303"/>
            <ac:spMk id="3" creationId="{6565943A-8911-34B1-4C31-217FB46751FD}"/>
          </ac:spMkLst>
        </pc:spChg>
        <pc:spChg chg="add del mod">
          <ac:chgData name="John Chmielowiec" userId="cf5f61cfd1426a32" providerId="LiveId" clId="{F09EEE36-9187-4F79-A9AD-5A176A99B645}" dt="2023-06-22T20:27:11.036" v="657" actId="478"/>
          <ac:spMkLst>
            <pc:docMk/>
            <pc:sldMk cId="2842432571" sldId="303"/>
            <ac:spMk id="8" creationId="{725C3A00-A125-4DD1-1CBB-A02D9FA89971}"/>
          </ac:spMkLst>
        </pc:spChg>
        <pc:spChg chg="add del mod">
          <ac:chgData name="John Chmielowiec" userId="cf5f61cfd1426a32" providerId="LiveId" clId="{F09EEE36-9187-4F79-A9AD-5A176A99B645}" dt="2023-06-22T20:28:37.102" v="681" actId="478"/>
          <ac:spMkLst>
            <pc:docMk/>
            <pc:sldMk cId="2842432571" sldId="303"/>
            <ac:spMk id="10" creationId="{5CC822A0-5225-C036-D56A-0AE3894CEFD9}"/>
          </ac:spMkLst>
        </pc:spChg>
        <pc:spChg chg="add del mod">
          <ac:chgData name="John Chmielowiec" userId="cf5f61cfd1426a32" providerId="LiveId" clId="{F09EEE36-9187-4F79-A9AD-5A176A99B645}" dt="2023-06-22T20:28:42.588" v="682" actId="478"/>
          <ac:spMkLst>
            <pc:docMk/>
            <pc:sldMk cId="2842432571" sldId="303"/>
            <ac:spMk id="12" creationId="{551A36C0-3ED2-8B14-5421-AB11BE4D2A7D}"/>
          </ac:spMkLst>
        </pc:spChg>
        <pc:graphicFrameChg chg="add del modGraphic">
          <ac:chgData name="John Chmielowiec" userId="cf5f61cfd1426a32" providerId="LiveId" clId="{F09EEE36-9187-4F79-A9AD-5A176A99B645}" dt="2023-06-22T20:26:24.009" v="645" actId="3680"/>
          <ac:graphicFrameMkLst>
            <pc:docMk/>
            <pc:sldMk cId="2842432571" sldId="303"/>
            <ac:graphicFrameMk id="4" creationId="{6BA72FE7-ACE5-6C96-8D66-CAAC5266B64C}"/>
          </ac:graphicFrameMkLst>
        </pc:graphicFrameChg>
        <pc:graphicFrameChg chg="add mod modGraphic">
          <ac:chgData name="John Chmielowiec" userId="cf5f61cfd1426a32" providerId="LiveId" clId="{F09EEE36-9187-4F79-A9AD-5A176A99B645}" dt="2023-06-22T20:38:35.674" v="938" actId="20577"/>
          <ac:graphicFrameMkLst>
            <pc:docMk/>
            <pc:sldMk cId="2842432571" sldId="303"/>
            <ac:graphicFrameMk id="5" creationId="{7230CDED-A89B-5419-FBB4-0326851094E3}"/>
          </ac:graphicFrameMkLst>
        </pc:graphicFrameChg>
        <pc:graphicFrameChg chg="add mod modGraphic">
          <ac:chgData name="John Chmielowiec" userId="cf5f61cfd1426a32" providerId="LiveId" clId="{F09EEE36-9187-4F79-A9AD-5A176A99B645}" dt="2023-06-22T20:34:45.905" v="801" actId="1076"/>
          <ac:graphicFrameMkLst>
            <pc:docMk/>
            <pc:sldMk cId="2842432571" sldId="303"/>
            <ac:graphicFrameMk id="9" creationId="{8A81CA75-1899-6A6E-6596-78C36FF94E72}"/>
          </ac:graphicFrameMkLst>
        </pc:graphicFrameChg>
        <pc:graphicFrameChg chg="add mod modGraphic">
          <ac:chgData name="John Chmielowiec" userId="cf5f61cfd1426a32" providerId="LiveId" clId="{F09EEE36-9187-4F79-A9AD-5A176A99B645}" dt="2023-06-22T20:38:40.686" v="951" actId="20577"/>
          <ac:graphicFrameMkLst>
            <pc:docMk/>
            <pc:sldMk cId="2842432571" sldId="303"/>
            <ac:graphicFrameMk id="13" creationId="{75973503-D7ED-6236-4A15-F14E7C545D93}"/>
          </ac:graphicFrameMkLst>
        </pc:graphicFrameChg>
        <pc:graphicFrameChg chg="add mod modGraphic">
          <ac:chgData name="John Chmielowiec" userId="cf5f61cfd1426a32" providerId="LiveId" clId="{F09EEE36-9187-4F79-A9AD-5A176A99B645}" dt="2023-06-22T20:38:11.842" v="896" actId="5793"/>
          <ac:graphicFrameMkLst>
            <pc:docMk/>
            <pc:sldMk cId="2842432571" sldId="303"/>
            <ac:graphicFrameMk id="19" creationId="{5B576C3B-CE20-182C-E118-6CF4B67D655C}"/>
          </ac:graphicFrameMkLst>
        </pc:graphicFrameChg>
        <pc:picChg chg="del mod">
          <ac:chgData name="John Chmielowiec" userId="cf5f61cfd1426a32" providerId="LiveId" clId="{F09EEE36-9187-4F79-A9AD-5A176A99B645}" dt="2023-06-22T20:29:03.174" v="687" actId="21"/>
          <ac:picMkLst>
            <pc:docMk/>
            <pc:sldMk cId="2842432571" sldId="303"/>
            <ac:picMk id="7" creationId="{3D34C354-5A7A-B774-C9B6-F30ABAE94C63}"/>
          </ac:picMkLst>
        </pc:picChg>
        <pc:picChg chg="add del mod">
          <ac:chgData name="John Chmielowiec" userId="cf5f61cfd1426a32" providerId="LiveId" clId="{F09EEE36-9187-4F79-A9AD-5A176A99B645}" dt="2023-06-22T20:34:45.905" v="801" actId="1076"/>
          <ac:picMkLst>
            <pc:docMk/>
            <pc:sldMk cId="2842432571" sldId="303"/>
            <ac:picMk id="14" creationId="{EC254CAA-A362-060B-75B5-80DB9106980F}"/>
          </ac:picMkLst>
        </pc:picChg>
        <pc:picChg chg="add del mod">
          <ac:chgData name="John Chmielowiec" userId="cf5f61cfd1426a32" providerId="LiveId" clId="{F09EEE36-9187-4F79-A9AD-5A176A99B645}" dt="2023-06-22T20:29:16.643" v="693"/>
          <ac:picMkLst>
            <pc:docMk/>
            <pc:sldMk cId="2842432571" sldId="303"/>
            <ac:picMk id="15" creationId="{C3374CB7-B749-2611-DAD1-F02ED438EC71}"/>
          </ac:picMkLst>
        </pc:picChg>
        <pc:picChg chg="add del mod">
          <ac:chgData name="John Chmielowiec" userId="cf5f61cfd1426a32" providerId="LiveId" clId="{F09EEE36-9187-4F79-A9AD-5A176A99B645}" dt="2023-06-22T20:29:18.130" v="695"/>
          <ac:picMkLst>
            <pc:docMk/>
            <pc:sldMk cId="2842432571" sldId="303"/>
            <ac:picMk id="16" creationId="{1E04428A-A8A0-B199-46B4-2D02CBA8A535}"/>
          </ac:picMkLst>
        </pc:picChg>
        <pc:picChg chg="add del mod">
          <ac:chgData name="John Chmielowiec" userId="cf5f61cfd1426a32" providerId="LiveId" clId="{F09EEE36-9187-4F79-A9AD-5A176A99B645}" dt="2023-06-22T20:30:07.896" v="709"/>
          <ac:picMkLst>
            <pc:docMk/>
            <pc:sldMk cId="2842432571" sldId="303"/>
            <ac:picMk id="17" creationId="{5C7480F1-FEC0-4809-54D2-1E9B9E99D548}"/>
          </ac:picMkLst>
        </pc:picChg>
        <pc:picChg chg="add del mod">
          <ac:chgData name="John Chmielowiec" userId="cf5f61cfd1426a32" providerId="LiveId" clId="{F09EEE36-9187-4F79-A9AD-5A176A99B645}" dt="2023-06-22T20:30:11.626" v="711" actId="478"/>
          <ac:picMkLst>
            <pc:docMk/>
            <pc:sldMk cId="2842432571" sldId="303"/>
            <ac:picMk id="18" creationId="{D605A64F-105C-82AD-D6F0-39831627AAA7}"/>
          </ac:picMkLst>
        </pc:picChg>
        <pc:picChg chg="add mod">
          <ac:chgData name="John Chmielowiec" userId="cf5f61cfd1426a32" providerId="LiveId" clId="{F09EEE36-9187-4F79-A9AD-5A176A99B645}" dt="2023-06-22T20:34:48.848" v="802" actId="1076"/>
          <ac:picMkLst>
            <pc:docMk/>
            <pc:sldMk cId="2842432571" sldId="303"/>
            <ac:picMk id="20" creationId="{13CFAAF8-46BB-569F-BAFE-7683BD00CAAD}"/>
          </ac:picMkLst>
        </pc:picChg>
        <pc:picChg chg="add del mod">
          <ac:chgData name="John Chmielowiec" userId="cf5f61cfd1426a32" providerId="LiveId" clId="{F09EEE36-9187-4F79-A9AD-5A176A99B645}" dt="2023-06-22T20:35:08.217" v="806" actId="21"/>
          <ac:picMkLst>
            <pc:docMk/>
            <pc:sldMk cId="2842432571" sldId="303"/>
            <ac:picMk id="21" creationId="{0239C122-0B14-99B5-EE20-1B1CEB5D1442}"/>
          </ac:picMkLst>
        </pc:picChg>
        <pc:picChg chg="add mod">
          <ac:chgData name="John Chmielowiec" userId="cf5f61cfd1426a32" providerId="LiveId" clId="{F09EEE36-9187-4F79-A9AD-5A176A99B645}" dt="2023-06-22T20:35:48.401" v="812" actId="1076"/>
          <ac:picMkLst>
            <pc:docMk/>
            <pc:sldMk cId="2842432571" sldId="303"/>
            <ac:picMk id="23" creationId="{495BBFBB-81FB-5483-86C6-CBC592765906}"/>
          </ac:picMkLst>
        </pc:picChg>
      </pc:sldChg>
      <pc:sldChg chg="delSp modSp del mod">
        <pc:chgData name="John Chmielowiec" userId="cf5f61cfd1426a32" providerId="LiveId" clId="{F09EEE36-9187-4F79-A9AD-5A176A99B645}" dt="2023-06-22T20:35:13.763" v="808" actId="2696"/>
        <pc:sldMkLst>
          <pc:docMk/>
          <pc:sldMk cId="3457830656" sldId="304"/>
        </pc:sldMkLst>
        <pc:spChg chg="mod">
          <ac:chgData name="John Chmielowiec" userId="cf5f61cfd1426a32" providerId="LiveId" clId="{F09EEE36-9187-4F79-A9AD-5A176A99B645}" dt="2023-06-22T20:30:53.906" v="733" actId="21"/>
          <ac:spMkLst>
            <pc:docMk/>
            <pc:sldMk cId="3457830656" sldId="304"/>
            <ac:spMk id="3" creationId="{6565943A-8911-34B1-4C31-217FB46751FD}"/>
          </ac:spMkLst>
        </pc:spChg>
        <pc:picChg chg="del">
          <ac:chgData name="John Chmielowiec" userId="cf5f61cfd1426a32" providerId="LiveId" clId="{F09EEE36-9187-4F79-A9AD-5A176A99B645}" dt="2023-06-22T20:34:54.385" v="803" actId="21"/>
          <ac:picMkLst>
            <pc:docMk/>
            <pc:sldMk cId="3457830656" sldId="304"/>
            <ac:picMk id="5" creationId="{D4C1D803-8C41-DAD8-B2AD-57B66F0BE7DE}"/>
          </ac:picMkLst>
        </pc:picChg>
      </pc:sldChg>
      <pc:sldChg chg="addSp delSp modSp mod">
        <pc:chgData name="John Chmielowiec" userId="cf5f61cfd1426a32" providerId="LiveId" clId="{F09EEE36-9187-4F79-A9AD-5A176A99B645}" dt="2023-06-22T20:38:28.568" v="925" actId="20577"/>
        <pc:sldMkLst>
          <pc:docMk/>
          <pc:sldMk cId="2837488665" sldId="305"/>
        </pc:sldMkLst>
        <pc:spChg chg="del mod">
          <ac:chgData name="John Chmielowiec" userId="cf5f61cfd1426a32" providerId="LiveId" clId="{F09EEE36-9187-4F79-A9AD-5A176A99B645}" dt="2023-06-22T20:27:51.409" v="669" actId="21"/>
          <ac:spMkLst>
            <pc:docMk/>
            <pc:sldMk cId="2837488665" sldId="305"/>
            <ac:spMk id="3" creationId="{6565943A-8911-34B1-4C31-217FB46751FD}"/>
          </ac:spMkLst>
        </pc:spChg>
        <pc:spChg chg="add del mod">
          <ac:chgData name="John Chmielowiec" userId="cf5f61cfd1426a32" providerId="LiveId" clId="{F09EEE36-9187-4F79-A9AD-5A176A99B645}" dt="2023-06-22T20:34:25.396" v="786" actId="478"/>
          <ac:spMkLst>
            <pc:docMk/>
            <pc:sldMk cId="2837488665" sldId="305"/>
            <ac:spMk id="6" creationId="{8227F535-0536-6755-BB45-A3ED3F5EBCFB}"/>
          </ac:spMkLst>
        </pc:spChg>
        <pc:spChg chg="add mod">
          <ac:chgData name="John Chmielowiec" userId="cf5f61cfd1426a32" providerId="LiveId" clId="{F09EEE36-9187-4F79-A9AD-5A176A99B645}" dt="2023-06-22T20:38:28.568" v="925" actId="20577"/>
          <ac:spMkLst>
            <pc:docMk/>
            <pc:sldMk cId="2837488665" sldId="305"/>
            <ac:spMk id="8" creationId="{A313B20E-EA10-07BE-9B8E-67EF9C3988DC}"/>
          </ac:spMkLst>
        </pc:spChg>
        <pc:graphicFrameChg chg="add mod modGraphic">
          <ac:chgData name="John Chmielowiec" userId="cf5f61cfd1426a32" providerId="LiveId" clId="{F09EEE36-9187-4F79-A9AD-5A176A99B645}" dt="2023-06-22T20:38:21.421" v="909" actId="20577"/>
          <ac:graphicFrameMkLst>
            <pc:docMk/>
            <pc:sldMk cId="2837488665" sldId="305"/>
            <ac:graphicFrameMk id="9" creationId="{A2C26F96-2A10-B452-0CE5-E95E0732D946}"/>
          </ac:graphicFrameMkLst>
        </pc:graphicFrameChg>
        <pc:picChg chg="del">
          <ac:chgData name="John Chmielowiec" userId="cf5f61cfd1426a32" providerId="LiveId" clId="{F09EEE36-9187-4F79-A9AD-5A176A99B645}" dt="2023-06-22T20:34:26.953" v="787" actId="21"/>
          <ac:picMkLst>
            <pc:docMk/>
            <pc:sldMk cId="2837488665" sldId="305"/>
            <ac:picMk id="5" creationId="{C2D69502-F30F-2D0D-F0B9-0A228669A6B6}"/>
          </ac:picMkLst>
        </pc:picChg>
        <pc:picChg chg="add mod">
          <ac:chgData name="John Chmielowiec" userId="cf5f61cfd1426a32" providerId="LiveId" clId="{F09EEE36-9187-4F79-A9AD-5A176A99B645}" dt="2023-06-22T20:37:48.535" v="884" actId="1076"/>
          <ac:picMkLst>
            <pc:docMk/>
            <pc:sldMk cId="2837488665" sldId="305"/>
            <ac:picMk id="7" creationId="{6D384FF9-8261-BDBA-BC3E-2B50965FED81}"/>
          </ac:picMkLst>
        </pc:picChg>
      </pc:sldChg>
      <pc:sldChg chg="addSp delSp modSp mod">
        <pc:chgData name="John Chmielowiec" userId="cf5f61cfd1426a32" providerId="LiveId" clId="{F09EEE36-9187-4F79-A9AD-5A176A99B645}" dt="2023-06-22T20:10:15.984" v="470" actId="14100"/>
        <pc:sldMkLst>
          <pc:docMk/>
          <pc:sldMk cId="1982682051" sldId="307"/>
        </pc:sldMkLst>
        <pc:spChg chg="mod">
          <ac:chgData name="John Chmielowiec" userId="cf5f61cfd1426a32" providerId="LiveId" clId="{F09EEE36-9187-4F79-A9AD-5A176A99B645}" dt="2023-06-22T20:10:15.984" v="470" actId="14100"/>
          <ac:spMkLst>
            <pc:docMk/>
            <pc:sldMk cId="1982682051" sldId="307"/>
            <ac:spMk id="3" creationId="{6565943A-8911-34B1-4C31-217FB46751FD}"/>
          </ac:spMkLst>
        </pc:spChg>
        <pc:picChg chg="add del">
          <ac:chgData name="John Chmielowiec" userId="cf5f61cfd1426a32" providerId="LiveId" clId="{F09EEE36-9187-4F79-A9AD-5A176A99B645}" dt="2023-06-22T20:06:44.778" v="320"/>
          <ac:picMkLst>
            <pc:docMk/>
            <pc:sldMk cId="1982682051" sldId="307"/>
            <ac:picMk id="1026" creationId="{D6F0749A-6955-544A-6F0B-360DDC2A6E84}"/>
          </ac:picMkLst>
        </pc:picChg>
        <pc:picChg chg="add mod">
          <ac:chgData name="John Chmielowiec" userId="cf5f61cfd1426a32" providerId="LiveId" clId="{F09EEE36-9187-4F79-A9AD-5A176A99B645}" dt="2023-06-22T20:09:05.930" v="380" actId="14100"/>
          <ac:picMkLst>
            <pc:docMk/>
            <pc:sldMk cId="1982682051" sldId="307"/>
            <ac:picMk id="1028" creationId="{89888D2F-14B3-FF86-1E5B-9B5BFB640DF7}"/>
          </ac:picMkLst>
        </pc:picChg>
      </pc:sldChg>
      <pc:sldChg chg="addSp modSp add mod">
        <pc:chgData name="John Chmielowiec" userId="cf5f61cfd1426a32" providerId="LiveId" clId="{F09EEE36-9187-4F79-A9AD-5A176A99B645}" dt="2023-06-22T21:45:53.565" v="2605" actId="1076"/>
        <pc:sldMkLst>
          <pc:docMk/>
          <pc:sldMk cId="2760954683" sldId="308"/>
        </pc:sldMkLst>
        <pc:spChg chg="mod">
          <ac:chgData name="John Chmielowiec" userId="cf5f61cfd1426a32" providerId="LiveId" clId="{F09EEE36-9187-4F79-A9AD-5A176A99B645}" dt="2023-06-22T21:45:53.565" v="2605" actId="1076"/>
          <ac:spMkLst>
            <pc:docMk/>
            <pc:sldMk cId="2760954683" sldId="308"/>
            <ac:spMk id="10" creationId="{59A2F1F5-9CCC-5637-2A7E-CECCAAE58388}"/>
          </ac:spMkLst>
        </pc:spChg>
        <pc:picChg chg="add mod">
          <ac:chgData name="John Chmielowiec" userId="cf5f61cfd1426a32" providerId="LiveId" clId="{F09EEE36-9187-4F79-A9AD-5A176A99B645}" dt="2023-06-22T21:45:45.148" v="2602" actId="1076"/>
          <ac:picMkLst>
            <pc:docMk/>
            <pc:sldMk cId="2760954683" sldId="308"/>
            <ac:picMk id="4098" creationId="{DB0CB5D1-C085-02D3-A820-4A03627372D0}"/>
          </ac:picMkLst>
        </pc:picChg>
      </pc:sldChg>
      <pc:sldChg chg="modSp add mod">
        <pc:chgData name="John Chmielowiec" userId="cf5f61cfd1426a32" providerId="LiveId" clId="{F09EEE36-9187-4F79-A9AD-5A176A99B645}" dt="2023-06-22T19:59:33.616" v="294" actId="20577"/>
        <pc:sldMkLst>
          <pc:docMk/>
          <pc:sldMk cId="3865216735" sldId="309"/>
        </pc:sldMkLst>
        <pc:spChg chg="mod">
          <ac:chgData name="John Chmielowiec" userId="cf5f61cfd1426a32" providerId="LiveId" clId="{F09EEE36-9187-4F79-A9AD-5A176A99B645}" dt="2023-06-22T19:59:33.616" v="294" actId="20577"/>
          <ac:spMkLst>
            <pc:docMk/>
            <pc:sldMk cId="3865216735" sldId="309"/>
            <ac:spMk id="10" creationId="{59A2F1F5-9CCC-5637-2A7E-CECCAAE58388}"/>
          </ac:spMkLst>
        </pc:spChg>
      </pc:sldChg>
      <pc:sldChg chg="addSp delSp modSp add mod ord">
        <pc:chgData name="John Chmielowiec" userId="cf5f61cfd1426a32" providerId="LiveId" clId="{F09EEE36-9187-4F79-A9AD-5A176A99B645}" dt="2023-06-22T20:45:30.964" v="1221" actId="20577"/>
        <pc:sldMkLst>
          <pc:docMk/>
          <pc:sldMk cId="346525415" sldId="310"/>
        </pc:sldMkLst>
        <pc:spChg chg="mod">
          <ac:chgData name="John Chmielowiec" userId="cf5f61cfd1426a32" providerId="LiveId" clId="{F09EEE36-9187-4F79-A9AD-5A176A99B645}" dt="2023-06-22T20:22:51.990" v="519" actId="20577"/>
          <ac:spMkLst>
            <pc:docMk/>
            <pc:sldMk cId="346525415" sldId="310"/>
            <ac:spMk id="2" creationId="{8754B609-568A-D040-D228-D586D263391A}"/>
          </ac:spMkLst>
        </pc:spChg>
        <pc:spChg chg="add del mod">
          <ac:chgData name="John Chmielowiec" userId="cf5f61cfd1426a32" providerId="LiveId" clId="{F09EEE36-9187-4F79-A9AD-5A176A99B645}" dt="2023-06-22T20:19:41.803" v="499" actId="22"/>
          <ac:spMkLst>
            <pc:docMk/>
            <pc:sldMk cId="346525415" sldId="310"/>
            <ac:spMk id="4" creationId="{14AEC071-1BE3-BCC7-C08E-B958C6FE83D4}"/>
          </ac:spMkLst>
        </pc:spChg>
        <pc:spChg chg="del mod">
          <ac:chgData name="John Chmielowiec" userId="cf5f61cfd1426a32" providerId="LiveId" clId="{F09EEE36-9187-4F79-A9AD-5A176A99B645}" dt="2023-06-22T20:20:10.899" v="510"/>
          <ac:spMkLst>
            <pc:docMk/>
            <pc:sldMk cId="346525415" sldId="310"/>
            <ac:spMk id="6" creationId="{1EAEFBB6-8CF8-450E-0E46-E3B149D79470}"/>
          </ac:spMkLst>
        </pc:spChg>
        <pc:spChg chg="add del mod">
          <ac:chgData name="John Chmielowiec" userId="cf5f61cfd1426a32" providerId="LiveId" clId="{F09EEE36-9187-4F79-A9AD-5A176A99B645}" dt="2023-06-22T20:22:34.572" v="517" actId="478"/>
          <ac:spMkLst>
            <pc:docMk/>
            <pc:sldMk cId="346525415" sldId="310"/>
            <ac:spMk id="10" creationId="{D1BB7A98-65BA-6A7D-2CD1-29C244BBE4AC}"/>
          </ac:spMkLst>
        </pc:spChg>
        <pc:spChg chg="add mod">
          <ac:chgData name="John Chmielowiec" userId="cf5f61cfd1426a32" providerId="LiveId" clId="{F09EEE36-9187-4F79-A9AD-5A176A99B645}" dt="2023-06-22T20:45:30.964" v="1221" actId="20577"/>
          <ac:spMkLst>
            <pc:docMk/>
            <pc:sldMk cId="346525415" sldId="310"/>
            <ac:spMk id="13" creationId="{0E29B969-A872-9733-F5F1-128D9F3A8813}"/>
          </ac:spMkLst>
        </pc:spChg>
        <pc:picChg chg="del mod">
          <ac:chgData name="John Chmielowiec" userId="cf5f61cfd1426a32" providerId="LiveId" clId="{F09EEE36-9187-4F79-A9AD-5A176A99B645}" dt="2023-06-22T20:19:05.840" v="496" actId="478"/>
          <ac:picMkLst>
            <pc:docMk/>
            <pc:sldMk cId="346525415" sldId="310"/>
            <ac:picMk id="5" creationId="{699D9638-791E-1D5A-4A7C-44BFD1D4205F}"/>
          </ac:picMkLst>
        </pc:picChg>
        <pc:picChg chg="add del mod ord">
          <ac:chgData name="John Chmielowiec" userId="cf5f61cfd1426a32" providerId="LiveId" clId="{F09EEE36-9187-4F79-A9AD-5A176A99B645}" dt="2023-06-22T20:22:24.915" v="514" actId="478"/>
          <ac:picMkLst>
            <pc:docMk/>
            <pc:sldMk cId="346525415" sldId="310"/>
            <ac:picMk id="8" creationId="{69548044-2A64-C70E-540F-69E98E8CA1FD}"/>
          </ac:picMkLst>
        </pc:picChg>
        <pc:picChg chg="add mod">
          <ac:chgData name="John Chmielowiec" userId="cf5f61cfd1426a32" providerId="LiveId" clId="{F09EEE36-9187-4F79-A9AD-5A176A99B645}" dt="2023-06-22T20:22:31.552" v="516" actId="1076"/>
          <ac:picMkLst>
            <pc:docMk/>
            <pc:sldMk cId="346525415" sldId="310"/>
            <ac:picMk id="12" creationId="{8037043A-8165-56AC-6AD9-79F7E2B1181E}"/>
          </ac:picMkLst>
        </pc:picChg>
        <pc:picChg chg="add del">
          <ac:chgData name="John Chmielowiec" userId="cf5f61cfd1426a32" providerId="LiveId" clId="{F09EEE36-9187-4F79-A9AD-5A176A99B645}" dt="2023-06-22T20:19:40.746" v="498"/>
          <ac:picMkLst>
            <pc:docMk/>
            <pc:sldMk cId="346525415" sldId="310"/>
            <ac:picMk id="2050" creationId="{257207A8-7B4D-7DB8-681C-31BA49D44872}"/>
          </ac:picMkLst>
        </pc:picChg>
      </pc:sldChg>
      <pc:sldChg chg="addSp delSp modSp add mod">
        <pc:chgData name="John Chmielowiec" userId="cf5f61cfd1426a32" providerId="LiveId" clId="{F09EEE36-9187-4F79-A9AD-5A176A99B645}" dt="2023-06-22T20:46:54.322" v="1317" actId="20577"/>
        <pc:sldMkLst>
          <pc:docMk/>
          <pc:sldMk cId="1995298055" sldId="311"/>
        </pc:sldMkLst>
        <pc:spChg chg="mod">
          <ac:chgData name="John Chmielowiec" userId="cf5f61cfd1426a32" providerId="LiveId" clId="{F09EEE36-9187-4F79-A9AD-5A176A99B645}" dt="2023-06-22T20:46:54.322" v="1317" actId="20577"/>
          <ac:spMkLst>
            <pc:docMk/>
            <pc:sldMk cId="1995298055" sldId="311"/>
            <ac:spMk id="13" creationId="{0E29B969-A872-9733-F5F1-128D9F3A8813}"/>
          </ac:spMkLst>
        </pc:spChg>
        <pc:picChg chg="add mod">
          <ac:chgData name="John Chmielowiec" userId="cf5f61cfd1426a32" providerId="LiveId" clId="{F09EEE36-9187-4F79-A9AD-5A176A99B645}" dt="2023-06-22T20:23:59.383" v="561" actId="1076"/>
          <ac:picMkLst>
            <pc:docMk/>
            <pc:sldMk cId="1995298055" sldId="311"/>
            <ac:picMk id="3" creationId="{018E5710-878F-EE97-311F-FA288BC23419}"/>
          </ac:picMkLst>
        </pc:picChg>
        <pc:picChg chg="del">
          <ac:chgData name="John Chmielowiec" userId="cf5f61cfd1426a32" providerId="LiveId" clId="{F09EEE36-9187-4F79-A9AD-5A176A99B645}" dt="2023-06-22T20:23:56.010" v="559" actId="478"/>
          <ac:picMkLst>
            <pc:docMk/>
            <pc:sldMk cId="1995298055" sldId="311"/>
            <ac:picMk id="12" creationId="{8037043A-8165-56AC-6AD9-79F7E2B1181E}"/>
          </ac:picMkLst>
        </pc:picChg>
      </pc:sldChg>
      <pc:sldChg chg="modSp add mod ord">
        <pc:chgData name="John Chmielowiec" userId="cf5f61cfd1426a32" providerId="LiveId" clId="{F09EEE36-9187-4F79-A9AD-5A176A99B645}" dt="2023-06-23T02:32:31.507" v="2699" actId="20577"/>
        <pc:sldMkLst>
          <pc:docMk/>
          <pc:sldMk cId="2231493296" sldId="312"/>
        </pc:sldMkLst>
        <pc:spChg chg="mod">
          <ac:chgData name="John Chmielowiec" userId="cf5f61cfd1426a32" providerId="LiveId" clId="{F09EEE36-9187-4F79-A9AD-5A176A99B645}" dt="2023-06-22T20:53:17.119" v="1321"/>
          <ac:spMkLst>
            <pc:docMk/>
            <pc:sldMk cId="2231493296" sldId="312"/>
            <ac:spMk id="2" creationId="{8754B609-568A-D040-D228-D586D263391A}"/>
          </ac:spMkLst>
        </pc:spChg>
        <pc:spChg chg="mod">
          <ac:chgData name="John Chmielowiec" userId="cf5f61cfd1426a32" providerId="LiveId" clId="{F09EEE36-9187-4F79-A9AD-5A176A99B645}" dt="2023-06-23T02:32:31.507" v="2699" actId="20577"/>
          <ac:spMkLst>
            <pc:docMk/>
            <pc:sldMk cId="2231493296" sldId="312"/>
            <ac:spMk id="3" creationId="{6565943A-8911-34B1-4C31-217FB46751FD}"/>
          </ac:spMkLst>
        </pc:spChg>
      </pc:sldChg>
      <pc:sldChg chg="delSp modSp add mod ord">
        <pc:chgData name="John Chmielowiec" userId="cf5f61cfd1426a32" providerId="LiveId" clId="{F09EEE36-9187-4F79-A9AD-5A176A99B645}" dt="2023-06-22T21:34:58.996" v="1926"/>
        <pc:sldMkLst>
          <pc:docMk/>
          <pc:sldMk cId="1127831068" sldId="313"/>
        </pc:sldMkLst>
        <pc:spChg chg="mod">
          <ac:chgData name="John Chmielowiec" userId="cf5f61cfd1426a32" providerId="LiveId" clId="{F09EEE36-9187-4F79-A9AD-5A176A99B645}" dt="2023-06-22T21:34:16.641" v="1924" actId="20577"/>
          <ac:spMkLst>
            <pc:docMk/>
            <pc:sldMk cId="1127831068" sldId="313"/>
            <ac:spMk id="5" creationId="{9BBC2EFF-E606-10EC-356F-21F067EBC7D0}"/>
          </ac:spMkLst>
        </pc:spChg>
        <pc:spChg chg="del mod">
          <ac:chgData name="John Chmielowiec" userId="cf5f61cfd1426a32" providerId="LiveId" clId="{F09EEE36-9187-4F79-A9AD-5A176A99B645}" dt="2023-06-22T21:30:33.728" v="1775" actId="478"/>
          <ac:spMkLst>
            <pc:docMk/>
            <pc:sldMk cId="1127831068" sldId="313"/>
            <ac:spMk id="7" creationId="{85111AE2-32C0-58D4-6B7B-D88C78D4BA08}"/>
          </ac:spMkLst>
        </pc:spChg>
        <pc:graphicFrameChg chg="del modGraphic">
          <ac:chgData name="John Chmielowiec" userId="cf5f61cfd1426a32" providerId="LiveId" clId="{F09EEE36-9187-4F79-A9AD-5A176A99B645}" dt="2023-06-22T21:30:35.837" v="1776" actId="478"/>
          <ac:graphicFrameMkLst>
            <pc:docMk/>
            <pc:sldMk cId="1127831068" sldId="313"/>
            <ac:graphicFrameMk id="3" creationId="{7A54F198-1BFE-2B31-C587-FC8D769E52DA}"/>
          </ac:graphicFrameMkLst>
        </pc:graphicFrameChg>
        <pc:graphicFrameChg chg="del">
          <ac:chgData name="John Chmielowiec" userId="cf5f61cfd1426a32" providerId="LiveId" clId="{F09EEE36-9187-4F79-A9AD-5A176A99B645}" dt="2023-06-22T21:30:35.837" v="1776" actId="478"/>
          <ac:graphicFrameMkLst>
            <pc:docMk/>
            <pc:sldMk cId="1127831068" sldId="313"/>
            <ac:graphicFrameMk id="6" creationId="{6746C07F-36E6-1FB0-8782-1C45C7893207}"/>
          </ac:graphicFrameMkLst>
        </pc:graphicFrameChg>
      </pc:sldChg>
    </pc:docChg>
  </pc:docChgLst>
  <pc:docChgLst>
    <pc:chgData name="John Chmielowiec" userId="cf5f61cfd1426a32" providerId="LiveId" clId="{E97098FF-CAB2-4240-946C-33314091E0B3}"/>
    <pc:docChg chg="undo custSel addSld delSld modSld sldOrd">
      <pc:chgData name="John Chmielowiec" userId="cf5f61cfd1426a32" providerId="LiveId" clId="{E97098FF-CAB2-4240-946C-33314091E0B3}" dt="2023-06-22T16:29:39.460" v="322" actId="20577"/>
      <pc:docMkLst>
        <pc:docMk/>
      </pc:docMkLst>
      <pc:sldChg chg="modSp mod">
        <pc:chgData name="John Chmielowiec" userId="cf5f61cfd1426a32" providerId="LiveId" clId="{E97098FF-CAB2-4240-946C-33314091E0B3}" dt="2023-06-22T16:29:39.460" v="322" actId="20577"/>
        <pc:sldMkLst>
          <pc:docMk/>
          <pc:sldMk cId="3932102192" sldId="263"/>
        </pc:sldMkLst>
        <pc:spChg chg="mod">
          <ac:chgData name="John Chmielowiec" userId="cf5f61cfd1426a32" providerId="LiveId" clId="{E97098FF-CAB2-4240-946C-33314091E0B3}" dt="2023-06-22T16:29:39.460" v="322" actId="20577"/>
          <ac:spMkLst>
            <pc:docMk/>
            <pc:sldMk cId="3932102192" sldId="263"/>
            <ac:spMk id="3" creationId="{AC1B3D9F-5574-8A61-4C80-36BAB5D59AF7}"/>
          </ac:spMkLst>
        </pc:spChg>
      </pc:sldChg>
      <pc:sldChg chg="addSp modSp mod">
        <pc:chgData name="John Chmielowiec" userId="cf5f61cfd1426a32" providerId="LiveId" clId="{E97098FF-CAB2-4240-946C-33314091E0B3}" dt="2023-06-22T16:11:48.771" v="215" actId="20577"/>
        <pc:sldMkLst>
          <pc:docMk/>
          <pc:sldMk cId="1776744361" sldId="269"/>
        </pc:sldMkLst>
        <pc:spChg chg="add mod">
          <ac:chgData name="John Chmielowiec" userId="cf5f61cfd1426a32" providerId="LiveId" clId="{E97098FF-CAB2-4240-946C-33314091E0B3}" dt="2023-06-22T16:11:48.771" v="215" actId="20577"/>
          <ac:spMkLst>
            <pc:docMk/>
            <pc:sldMk cId="1776744361" sldId="269"/>
            <ac:spMk id="3" creationId="{988CF33B-13C3-B08C-DD31-DB460F03F736}"/>
          </ac:spMkLst>
        </pc:spChg>
      </pc:sldChg>
      <pc:sldChg chg="addSp modSp mod">
        <pc:chgData name="John Chmielowiec" userId="cf5f61cfd1426a32" providerId="LiveId" clId="{E97098FF-CAB2-4240-946C-33314091E0B3}" dt="2023-06-22T16:14:17.076" v="260" actId="6549"/>
        <pc:sldMkLst>
          <pc:docMk/>
          <pc:sldMk cId="2986382614" sldId="280"/>
        </pc:sldMkLst>
        <pc:spChg chg="add mod">
          <ac:chgData name="John Chmielowiec" userId="cf5f61cfd1426a32" providerId="LiveId" clId="{E97098FF-CAB2-4240-946C-33314091E0B3}" dt="2023-06-22T16:14:17.076" v="260" actId="6549"/>
          <ac:spMkLst>
            <pc:docMk/>
            <pc:sldMk cId="2986382614" sldId="280"/>
            <ac:spMk id="3" creationId="{4DBB8385-B64D-6EB4-EE31-12251C068335}"/>
          </ac:spMkLst>
        </pc:spChg>
      </pc:sldChg>
      <pc:sldChg chg="addSp delSp modSp mod">
        <pc:chgData name="John Chmielowiec" userId="cf5f61cfd1426a32" providerId="LiveId" clId="{E97098FF-CAB2-4240-946C-33314091E0B3}" dt="2023-06-22T16:14:59.854" v="264" actId="1076"/>
        <pc:sldMkLst>
          <pc:docMk/>
          <pc:sldMk cId="1188102471" sldId="282"/>
        </pc:sldMkLst>
        <pc:spChg chg="add del mod">
          <ac:chgData name="John Chmielowiec" userId="cf5f61cfd1426a32" providerId="LiveId" clId="{E97098FF-CAB2-4240-946C-33314091E0B3}" dt="2023-06-22T16:14:39.028" v="262"/>
          <ac:spMkLst>
            <pc:docMk/>
            <pc:sldMk cId="1188102471" sldId="282"/>
            <ac:spMk id="3" creationId="{B6C6C1A8-4A3A-DBA1-498F-C47F5B6FABF3}"/>
          </ac:spMkLst>
        </pc:spChg>
        <pc:spChg chg="add mod">
          <ac:chgData name="John Chmielowiec" userId="cf5f61cfd1426a32" providerId="LiveId" clId="{E97098FF-CAB2-4240-946C-33314091E0B3}" dt="2023-06-22T16:14:43.534" v="263"/>
          <ac:spMkLst>
            <pc:docMk/>
            <pc:sldMk cId="1188102471" sldId="282"/>
            <ac:spMk id="5" creationId="{5A5C63B5-A2E8-66A2-92A2-4477387E7C9B}"/>
          </ac:spMkLst>
        </pc:spChg>
        <pc:picChg chg="mod">
          <ac:chgData name="John Chmielowiec" userId="cf5f61cfd1426a32" providerId="LiveId" clId="{E97098FF-CAB2-4240-946C-33314091E0B3}" dt="2023-06-22T16:14:59.854" v="264" actId="1076"/>
          <ac:picMkLst>
            <pc:docMk/>
            <pc:sldMk cId="1188102471" sldId="282"/>
            <ac:picMk id="4" creationId="{A7693CF1-BCA9-4B10-DA80-C0DF738DEAD2}"/>
          </ac:picMkLst>
        </pc:picChg>
        <pc:picChg chg="mod">
          <ac:chgData name="John Chmielowiec" userId="cf5f61cfd1426a32" providerId="LiveId" clId="{E97098FF-CAB2-4240-946C-33314091E0B3}" dt="2023-06-22T16:14:59.854" v="264" actId="1076"/>
          <ac:picMkLst>
            <pc:docMk/>
            <pc:sldMk cId="1188102471" sldId="282"/>
            <ac:picMk id="10" creationId="{198A510F-2B54-598F-2BF2-F201EE7DF8B6}"/>
          </ac:picMkLst>
        </pc:picChg>
      </pc:sldChg>
      <pc:sldChg chg="modSp mod">
        <pc:chgData name="John Chmielowiec" userId="cf5f61cfd1426a32" providerId="LiveId" clId="{E97098FF-CAB2-4240-946C-33314091E0B3}" dt="2023-06-22T16:26:20.332" v="314" actId="20577"/>
        <pc:sldMkLst>
          <pc:docMk/>
          <pc:sldMk cId="1139877663" sldId="284"/>
        </pc:sldMkLst>
        <pc:spChg chg="mod">
          <ac:chgData name="John Chmielowiec" userId="cf5f61cfd1426a32" providerId="LiveId" clId="{E97098FF-CAB2-4240-946C-33314091E0B3}" dt="2023-06-22T16:26:20.332" v="314" actId="20577"/>
          <ac:spMkLst>
            <pc:docMk/>
            <pc:sldMk cId="1139877663" sldId="284"/>
            <ac:spMk id="5" creationId="{9BBC2EFF-E606-10EC-356F-21F067EBC7D0}"/>
          </ac:spMkLst>
        </pc:spChg>
      </pc:sldChg>
      <pc:sldChg chg="modSp mod">
        <pc:chgData name="John Chmielowiec" userId="cf5f61cfd1426a32" providerId="LiveId" clId="{E97098FF-CAB2-4240-946C-33314091E0B3}" dt="2023-06-22T16:05:06.715" v="141" actId="20577"/>
        <pc:sldMkLst>
          <pc:docMk/>
          <pc:sldMk cId="1323270819" sldId="285"/>
        </pc:sldMkLst>
        <pc:spChg chg="mod">
          <ac:chgData name="John Chmielowiec" userId="cf5f61cfd1426a32" providerId="LiveId" clId="{E97098FF-CAB2-4240-946C-33314091E0B3}" dt="2023-06-22T16:04:38.547" v="74" actId="20577"/>
          <ac:spMkLst>
            <pc:docMk/>
            <pc:sldMk cId="1323270819" sldId="285"/>
            <ac:spMk id="2" creationId="{EB2A6111-DA8B-FF34-135B-C03051163598}"/>
          </ac:spMkLst>
        </pc:spChg>
        <pc:spChg chg="mod">
          <ac:chgData name="John Chmielowiec" userId="cf5f61cfd1426a32" providerId="LiveId" clId="{E97098FF-CAB2-4240-946C-33314091E0B3}" dt="2023-06-22T16:05:06.715" v="141" actId="20577"/>
          <ac:spMkLst>
            <pc:docMk/>
            <pc:sldMk cId="1323270819" sldId="285"/>
            <ac:spMk id="3" creationId="{DAC37E41-2692-27BA-5636-62B3320E7369}"/>
          </ac:spMkLst>
        </pc:spChg>
      </pc:sldChg>
      <pc:sldChg chg="addSp modSp mod">
        <pc:chgData name="John Chmielowiec" userId="cf5f61cfd1426a32" providerId="LiveId" clId="{E97098FF-CAB2-4240-946C-33314091E0B3}" dt="2023-06-22T16:13:41.411" v="239" actId="20577"/>
        <pc:sldMkLst>
          <pc:docMk/>
          <pc:sldMk cId="425536224" sldId="287"/>
        </pc:sldMkLst>
        <pc:spChg chg="add mod">
          <ac:chgData name="John Chmielowiec" userId="cf5f61cfd1426a32" providerId="LiveId" clId="{E97098FF-CAB2-4240-946C-33314091E0B3}" dt="2023-06-22T16:13:41.411" v="239" actId="20577"/>
          <ac:spMkLst>
            <pc:docMk/>
            <pc:sldMk cId="425536224" sldId="287"/>
            <ac:spMk id="3" creationId="{283AA05F-C719-2781-4207-7400624C9CE6}"/>
          </ac:spMkLst>
        </pc:spChg>
      </pc:sldChg>
      <pc:sldChg chg="del">
        <pc:chgData name="John Chmielowiec" userId="cf5f61cfd1426a32" providerId="LiveId" clId="{E97098FF-CAB2-4240-946C-33314091E0B3}" dt="2023-06-22T16:05:56.038" v="142" actId="2696"/>
        <pc:sldMkLst>
          <pc:docMk/>
          <pc:sldMk cId="3527518560" sldId="298"/>
        </pc:sldMkLst>
      </pc:sldChg>
      <pc:sldChg chg="modSp mod">
        <pc:chgData name="John Chmielowiec" userId="cf5f61cfd1426a32" providerId="LiveId" clId="{E97098FF-CAB2-4240-946C-33314091E0B3}" dt="2023-06-22T16:18:12.053" v="303" actId="20577"/>
        <pc:sldMkLst>
          <pc:docMk/>
          <pc:sldMk cId="3030074129" sldId="299"/>
        </pc:sldMkLst>
        <pc:spChg chg="mod">
          <ac:chgData name="John Chmielowiec" userId="cf5f61cfd1426a32" providerId="LiveId" clId="{E97098FF-CAB2-4240-946C-33314091E0B3}" dt="2023-06-22T16:18:12.053" v="303" actId="20577"/>
          <ac:spMkLst>
            <pc:docMk/>
            <pc:sldMk cId="3030074129" sldId="299"/>
            <ac:spMk id="5" creationId="{9BBC2EFF-E606-10EC-356F-21F067EBC7D0}"/>
          </ac:spMkLst>
        </pc:spChg>
      </pc:sldChg>
      <pc:sldChg chg="modSp mod">
        <pc:chgData name="John Chmielowiec" userId="cf5f61cfd1426a32" providerId="LiveId" clId="{E97098FF-CAB2-4240-946C-33314091E0B3}" dt="2023-06-22T16:19:33.516" v="305" actId="1076"/>
        <pc:sldMkLst>
          <pc:docMk/>
          <pc:sldMk cId="90393503" sldId="300"/>
        </pc:sldMkLst>
        <pc:spChg chg="mod">
          <ac:chgData name="John Chmielowiec" userId="cf5f61cfd1426a32" providerId="LiveId" clId="{E97098FF-CAB2-4240-946C-33314091E0B3}" dt="2023-06-22T16:19:33.516" v="305" actId="1076"/>
          <ac:spMkLst>
            <pc:docMk/>
            <pc:sldMk cId="90393503" sldId="300"/>
            <ac:spMk id="11" creationId="{39A9C28C-9EB3-D2C1-58A6-B341BF2B6478}"/>
          </ac:spMkLst>
        </pc:spChg>
        <pc:picChg chg="mod">
          <ac:chgData name="John Chmielowiec" userId="cf5f61cfd1426a32" providerId="LiveId" clId="{E97098FF-CAB2-4240-946C-33314091E0B3}" dt="2023-06-22T16:19:29.167" v="304" actId="1076"/>
          <ac:picMkLst>
            <pc:docMk/>
            <pc:sldMk cId="90393503" sldId="300"/>
            <ac:picMk id="10" creationId="{9718E45A-0C60-0609-BB94-896B81FF19A9}"/>
          </ac:picMkLst>
        </pc:picChg>
      </pc:sldChg>
      <pc:sldChg chg="modSp mod">
        <pc:chgData name="John Chmielowiec" userId="cf5f61cfd1426a32" providerId="LiveId" clId="{E97098FF-CAB2-4240-946C-33314091E0B3}" dt="2023-06-22T16:09:10.183" v="169" actId="14100"/>
        <pc:sldMkLst>
          <pc:docMk/>
          <pc:sldMk cId="2842432571" sldId="303"/>
        </pc:sldMkLst>
        <pc:spChg chg="mod">
          <ac:chgData name="John Chmielowiec" userId="cf5f61cfd1426a32" providerId="LiveId" clId="{E97098FF-CAB2-4240-946C-33314091E0B3}" dt="2023-06-22T16:09:10.183" v="169" actId="14100"/>
          <ac:spMkLst>
            <pc:docMk/>
            <pc:sldMk cId="2842432571" sldId="303"/>
            <ac:spMk id="3" creationId="{6565943A-8911-34B1-4C31-217FB46751FD}"/>
          </ac:spMkLst>
        </pc:spChg>
        <pc:picChg chg="mod">
          <ac:chgData name="John Chmielowiec" userId="cf5f61cfd1426a32" providerId="LiveId" clId="{E97098FF-CAB2-4240-946C-33314091E0B3}" dt="2023-06-22T16:08:28.331" v="160" actId="1076"/>
          <ac:picMkLst>
            <pc:docMk/>
            <pc:sldMk cId="2842432571" sldId="303"/>
            <ac:picMk id="7" creationId="{3D34C354-5A7A-B774-C9B6-F30ABAE94C63}"/>
          </ac:picMkLst>
        </pc:picChg>
      </pc:sldChg>
      <pc:sldChg chg="modSp mod">
        <pc:chgData name="John Chmielowiec" userId="cf5f61cfd1426a32" providerId="LiveId" clId="{E97098FF-CAB2-4240-946C-33314091E0B3}" dt="2023-06-22T16:10:02.579" v="189" actId="15"/>
        <pc:sldMkLst>
          <pc:docMk/>
          <pc:sldMk cId="3457830656" sldId="304"/>
        </pc:sldMkLst>
        <pc:spChg chg="mod">
          <ac:chgData name="John Chmielowiec" userId="cf5f61cfd1426a32" providerId="LiveId" clId="{E97098FF-CAB2-4240-946C-33314091E0B3}" dt="2023-06-22T16:10:02.579" v="189" actId="15"/>
          <ac:spMkLst>
            <pc:docMk/>
            <pc:sldMk cId="3457830656" sldId="304"/>
            <ac:spMk id="3" creationId="{6565943A-8911-34B1-4C31-217FB46751FD}"/>
          </ac:spMkLst>
        </pc:spChg>
        <pc:picChg chg="mod">
          <ac:chgData name="John Chmielowiec" userId="cf5f61cfd1426a32" providerId="LiveId" clId="{E97098FF-CAB2-4240-946C-33314091E0B3}" dt="2023-06-22T16:09:35.883" v="176" actId="1076"/>
          <ac:picMkLst>
            <pc:docMk/>
            <pc:sldMk cId="3457830656" sldId="304"/>
            <ac:picMk id="5" creationId="{D4C1D803-8C41-DAD8-B2AD-57B66F0BE7DE}"/>
          </ac:picMkLst>
        </pc:picChg>
      </pc:sldChg>
      <pc:sldChg chg="modSp mod">
        <pc:chgData name="John Chmielowiec" userId="cf5f61cfd1426a32" providerId="LiveId" clId="{E97098FF-CAB2-4240-946C-33314091E0B3}" dt="2023-06-22T16:09:05.036" v="168" actId="14100"/>
        <pc:sldMkLst>
          <pc:docMk/>
          <pc:sldMk cId="2837488665" sldId="305"/>
        </pc:sldMkLst>
        <pc:spChg chg="mod">
          <ac:chgData name="John Chmielowiec" userId="cf5f61cfd1426a32" providerId="LiveId" clId="{E97098FF-CAB2-4240-946C-33314091E0B3}" dt="2023-06-22T16:09:05.036" v="168" actId="14100"/>
          <ac:spMkLst>
            <pc:docMk/>
            <pc:sldMk cId="2837488665" sldId="305"/>
            <ac:spMk id="3" creationId="{6565943A-8911-34B1-4C31-217FB46751FD}"/>
          </ac:spMkLst>
        </pc:spChg>
        <pc:picChg chg="mod">
          <ac:chgData name="John Chmielowiec" userId="cf5f61cfd1426a32" providerId="LiveId" clId="{E97098FF-CAB2-4240-946C-33314091E0B3}" dt="2023-06-22T16:08:51.275" v="165" actId="1076"/>
          <ac:picMkLst>
            <pc:docMk/>
            <pc:sldMk cId="2837488665" sldId="305"/>
            <ac:picMk id="5" creationId="{C2D69502-F30F-2D0D-F0B9-0A228669A6B6}"/>
          </ac:picMkLst>
        </pc:picChg>
      </pc:sldChg>
      <pc:sldChg chg="modSp add mod ord">
        <pc:chgData name="John Chmielowiec" userId="cf5f61cfd1426a32" providerId="LiveId" clId="{E97098FF-CAB2-4240-946C-33314091E0B3}" dt="2023-06-22T16:16:07.822" v="276" actId="6549"/>
        <pc:sldMkLst>
          <pc:docMk/>
          <pc:sldMk cId="1982682051" sldId="307"/>
        </pc:sldMkLst>
        <pc:spChg chg="mod">
          <ac:chgData name="John Chmielowiec" userId="cf5f61cfd1426a32" providerId="LiveId" clId="{E97098FF-CAB2-4240-946C-33314091E0B3}" dt="2023-06-22T16:15:59.132" v="268"/>
          <ac:spMkLst>
            <pc:docMk/>
            <pc:sldMk cId="1982682051" sldId="307"/>
            <ac:spMk id="2" creationId="{8754B609-568A-D040-D228-D586D263391A}"/>
          </ac:spMkLst>
        </pc:spChg>
        <pc:spChg chg="mod">
          <ac:chgData name="John Chmielowiec" userId="cf5f61cfd1426a32" providerId="LiveId" clId="{E97098FF-CAB2-4240-946C-33314091E0B3}" dt="2023-06-22T16:16:07.822" v="276" actId="6549"/>
          <ac:spMkLst>
            <pc:docMk/>
            <pc:sldMk cId="1982682051" sldId="307"/>
            <ac:spMk id="3" creationId="{6565943A-8911-34B1-4C31-217FB46751F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2T00:33:56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1498 3879 11975 0 0,'-85'200'1161'0'0,"24"-53"-1539"0"0,-6 7 241 0 0,52-120 162 0 0,-195 430 368 0 0,137-319 83 0 0,-106 157 0 0 0,142-249-101 0 0,-2-1 0 0 0,-61 62 0 0 0,76-90-204 0 0,-1-2-1 0 0,-1 0 1 0 0,0-2-1 0 0,-2-1 1 0 0,0-1-1 0 0,-40 19 1 0 0,55-31-95 0 0,1-1 0 0 0,-1-1 1 0 0,0 0-1 0 0,-1 0 0 0 0,1-2 0 0 0,-1 0 0 0 0,-14 1 0 0 0,20-3-31 0 0,0 0-1 0 0,1-1 0 0 0,-1 1 0 0 0,0-2 1 0 0,1 1-1 0 0,-1-1 0 0 0,1 0 0 0 0,0-1 1 0 0,-1 1-1 0 0,1-2 0 0 0,1 1 0 0 0,-1-1 1 0 0,0 0-1 0 0,-6-5 0 0 0,1-2 47 0 0,1 0 1 0 0,-1 0-1 0 0,2-2 0 0 0,0 1 0 0 0,0-1 1 0 0,1 0-1 0 0,1-1 0 0 0,0 0 0 0 0,-11-30 1 0 0,7 10 244 0 0,1 0 1 0 0,2-1 0 0 0,-7-53 0 0 0,9 12 84 0 0,2-1-1 0 0,4 0 0 0 0,3 0 1 0 0,21-127-1 0 0,5 55-194 0 0,65-202 1 0 0,28 0 21 0 0,260-531 1 0 0,134-6-183 0 0,76 51-44 0 0,-375 551-22 0 0,215-218 25 0 0,-346 418-8 0 0,3 3 0 0 0,5 5 0 0 0,145-96 0 0 0,-189 143 15 0 0,1 3 0 0 0,1 1-1 0 0,90-31 1 0 0,-120 51-61 0 0,0 1 0 0 0,0 2-1 0 0,1 0 1 0 0,-1 1 0 0 0,39-1 0 0 0,-48 5 4 0 0,1 0 0 0 0,-1 0 0 0 0,1 1 0 0 0,-1 1 0 0 0,0 0-1 0 0,0 0 1 0 0,0 1 0 0 0,-1 1 0 0 0,1 0 0 0 0,-1 1 0 0 0,12 7 0 0 0,-11-4-57 0 0,-1 0 0 0 0,-1 0 0 0 0,1 1 0 0 0,-1 0 0 0 0,-1 1 0 0 0,0 0-1 0 0,-1 1 1 0 0,0-1 0 0 0,-1 2 0 0 0,0-1 0 0 0,6 16 0 0 0,-2 1-276 0 0,-1 0 0 0 0,-2 0 0 0 0,-1 0 0 0 0,5 40 1 0 0,-7-21-357 0 0,-1 75 1 0 0,-21 88-678 0 0,-24 44 199 0 0,-29 41 83 0 0,-24 36 18 0 0,-478 1318 1118 0 0,-2-339 1210 0 0,77-296-229 0 0,-34 70 1072 0 0,365-729-1290 0 0,24-31-178 0 0,24-47-72 0 0,22-51-18 0 0,26-57-7 0 0,69-166-498 0 0,-24 56 461 0 0,-20 79 0 0 0,43-128-318 0 0,-1 1 0 0 0,1 12 0 0 0,3-6 174 0 0,-1-18-328 0 0,0 0 0 0 0,0 1 0 0 0,0-1 0 0 0,0 0 0 0 0,0 0 0 0 0,0 0 0 0 0,0 1 0 0 0,0-1 0 0 0,1 0 0 0 0,-1 0 0 0 0,0 1 1 0 0,0-1-1 0 0,0 0 0 0 0,0 0 0 0 0,0 0 0 0 0,1 0 0 0 0,-1 1 0 0 0,0-1 0 0 0,0 0 0 0 0,1 0 0 0 0,-1 0 0 0 0,0 0 0 0 0,0 0 0 0 0,0 0 0 0 0,1 0 0 0 0,-1 1 0 0 0,0-1 0 0 0,0 0 0 0 0,1 0 0 0 0,-1 0 0 0 0,0 0 0 0 0,0 0 0 0 0,1 0 0 0 0,-1 0 0 0 0,0 0 0 0 0,0 0 0 0 0,1 0 0 0 0,-1 0 0 0 0,0-1 0 0 0,0 1 1 0 0,1 0-1 0 0,-1 0 0 0 0,0 0 0 0 0,0 0 0 0 0,0 0 0 0 0,1 0 0 0 0,-1 0 0 0 0,0-1 0 0 0,0 1 0 0 0,0 0 0 0 0,1 0 0 0 0,-1 0 0 0 0,0-1 0 0 0,0 1 0 0 0,0 0 0 0 0,0 0 0 0 0,0 0 0 0 0,1-1 0 0 0,-1 1 0 0 0,10-11 66 0 0,-1-1 0 0 0,0 0 0 0 0,13-24 0 0 0,-6 10-16 0 0,323-568-313 0 0,147-278-214 0 0,271-346 543 0 0,632-813-3034 0 0,-1287 1881 2052 0 0,-136 193-130 0 0,-85 114 776 0 0,-214 290 1060 0 0,-571 836 2176 0 0,318-462-1668 0 0,570-800-1223 0 0,-5 8 70 0 0,-37 37 0 0 0,57-64-144 0 0,0-1 1 0 0,-1 1 0 0 0,1-1-1 0 0,-1 0 1 0 0,1 1 0 0 0,-1-1-1 0 0,0 0 1 0 0,1 0 0 0 0,-1 0-1 0 0,0 0 1 0 0,-3 1-1 0 0,5-2-6 0 0,-1-1 1 0 0,1 1-1 0 0,0 0 0 0 0,0 0 0 0 0,0 0 0 0 0,-1 0 0 0 0,1 0 0 0 0,0 0 0 0 0,0 0 0 0 0,0 0 0 0 0,0 0 0 0 0,-1 0 0 0 0,1 0 0 0 0,0 0 0 0 0,0-1 0 0 0,0 1 0 0 0,0 0 0 0 0,0 0 0 0 0,-1 0 0 0 0,1 0 0 0 0,0 0 0 0 0,0-1 0 0 0,0 1 0 0 0,0 0 0 0 0,0 0 0 0 0,0 0 0 0 0,0 0 0 0 0,0-1 0 0 0,0 1 0 0 0,-1 0 0 0 0,1 0 0 0 0,0 0 0 0 0,0-1 0 0 0,0 1 0 0 0,0 0 1 0 0,0 0-1 0 0,3-17 14 0 0,21-46-54 0 0,49-92 0 0 0,-46 102 40 0 0,131-262 115 0 0,136-280 4 0 0,-25-15-138 0 0,98-449-476 0 0,-360 1037 465 0 0,-1 8 13 0 0,-2-1 0 0 0,1 1 0 0 0,-2-1 0 0 0,0 0 0 0 0,-1 0 0 0 0,-1-1 0 0 0,0-15-1 0 0,-1 30 17 0 0,0 0-1 0 0,0 0 1 0 0,0 1-1 0 0,0-1 1 0 0,0 0-1 0 0,0 0 1 0 0,0 0-1 0 0,0 1 1 0 0,0-1-1 0 0,0 0 1 0 0,-1 0-1 0 0,1 1 1 0 0,0-1-1 0 0,-1 0 1 0 0,1 1-1 0 0,0-1 0 0 0,-1 0 1 0 0,1 1-1 0 0,-1-1 1 0 0,1 0-1 0 0,-1 1 1 0 0,1-1-1 0 0,-1 1 1 0 0,0-1-1 0 0,1 1 1 0 0,-1-1-1 0 0,0 1 1 0 0,1 0-1 0 0,-1-1 1 0 0,0 1-1 0 0,1 0 1 0 0,-1-1-1 0 0,0 1 0 0 0,0 0 1 0 0,0 0-1 0 0,0 0 1 0 0,-2 0 2 0 0,0 1-1 0 0,0-1 1 0 0,0 1 0 0 0,1 0 0 0 0,-1 0-1 0 0,0 0 1 0 0,0 0 0 0 0,-4 4-1 0 0,-20 12 23 0 0,0 1 0 0 0,-37 35 0 0 0,-46 52-29 0 0,-55 72-223 0 0,7 8 0 0 0,9 6 0 0 0,-149 250 0 0 0,150-184 156 0 0,25 8 48 0 0,117-250 27 0 0,-12 35 60 0 0,17-46-45 0 0,0 0 0 0 0,0 0 1 0 0,1 0-1 0 0,-1 0 0 0 0,1 1 1 0 0,0-1-1 0 0,0 0 0 0 0,1 7 1 0 0,-1-10-8 0 0,0 0 1 0 0,0 0-1 0 0,1-1 1 0 0,-1 1-1 0 0,0 0 0 0 0,1 0 1 0 0,-1 0-1 0 0,0-1 1 0 0,1 1-1 0 0,-1 0 1 0 0,1 0-1 0 0,0-1 0 0 0,-1 1 1 0 0,1 0-1 0 0,-1-1 1 0 0,1 1-1 0 0,0-1 1 0 0,0 1-1 0 0,-1-1 1 0 0,1 1-1 0 0,0-1 0 0 0,0 1 1 0 0,-1-1-1 0 0,1 0 1 0 0,0 0-1 0 0,0 1 1 0 0,0-1-1 0 0,0 0 0 0 0,1 0 1 0 0,2 0 26 0 0,0 0 0 0 0,0 0 1 0 0,0 0-1 0 0,-1-1 0 0 0,1 0 0 0 0,5-1 0 0 0,27-11 203 0 0,0-1-1 0 0,51-29 1 0 0,46-28 164 0 0,43-29 3 0 0,134-88 108 0 0,-192 114-397 0 0,161-95 85 0 0,59-27-11 0 0,1054-507 347 0 0,56 107-315 0 0,454-55-121 0 0,-1215 443-180 0 0,52 14-54 0 0,54 12-1712 0 0,45 9-6765 0 0,-836 173 8577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2T21:42:39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684 1932 11055 0 0,'3'-3'91'0'0,"-1"0"0"0"0,1 1-1 0 0,-1 0 1 0 0,1 0 0 0 0,0-1-1 0 0,0 2 1 0 0,0-1-1 0 0,0 0 1 0 0,4-1 0 0 0,34-10-1278 0 0,-24 7 1178 0 0,9-1 136 0 0,1 0 0 0 0,-1 2 0 0 0,1 1 0 0 0,0 1 0 0 0,0 1 0 0 0,0 2 0 0 0,49 4 0 0 0,-42 1 213 0 0,0 2 1 0 0,-1 1-1 0 0,0 2 1 0 0,0 1-1 0 0,56 27 1 0 0,-47-16-216 0 0,0 2-1 0 0,-2 2 1 0 0,-1 2 0 0 0,-1 1 0 0 0,-1 2 0 0 0,56 62 0 0 0,-57-51-294 0 0,-2 2 1 0 0,-1 2-1 0 0,-3 1 0 0 0,-2 1 1 0 0,34 78-1 0 0,-29-39-520 0 0,-3 1-1 0 0,-4 1 0 0 0,-4 2 1 0 0,18 161-1 0 0,-27-78-985 0 0,-13 279 0 0 0,-55 81 711 0 0,34-424 1568 0 0,-4-1 0 0 0,-71 187 0 0 0,79-253-57 0 0,-2-1 0 0 0,-36 59 0 0 0,45-86-385 0 0,0-1 0 0 0,0 0 0 0 0,-2-1-1 0 0,0 0 1 0 0,0-1 0 0 0,-1 0 0 0 0,0-1 0 0 0,-1 0 0 0 0,-25 14 0 0 0,30-20-73 0 0,0-1 1 0 0,0-1-1 0 0,0 0 1 0 0,-1 0-1 0 0,1 0 1 0 0,-1-1-1 0 0,0-1 1 0 0,1 0-1 0 0,-15 0 1 0 0,11-1 45 0 0,-1-1-1 0 0,0-1 1 0 0,1-1 0 0 0,-1 0 0 0 0,-25-9-1 0 0,10 0 80 0 0,1-2 0 0 0,0-1 0 0 0,1-1 0 0 0,1-1-1 0 0,-27-23 1 0 0,-32-33 188 0 0,3-4 0 0 0,4-3 0 0 0,-115-151 0 0 0,93 88-313 0 0,-136-264 0 0 0,167 268-425 0 0,6-3 1 0 0,-81-269-1 0 0,109 275-180 0 0,6-2 0 0 0,6 0 0 0 0,-8-186 0 0 0,28 160 169 0 0,7 0-1 0 0,47-311 1 0 0,-24 338 655 0 0,6 2 0 0 0,5 1-1 0 0,99-227 1 0 0,67-49 739 0 0,-165 339-645 0 0,2 2 0 0 0,4 2 0 0 0,56-63 0 0 0,-74 98-156 0 0,3 2 1 0 0,0 1 0 0 0,2 1-1 0 0,0 2 1 0 0,2 1 0 0 0,1 2 0 0 0,59-30-1 0 0,-74 44-112 0 0,-1 1 1 0 0,2 1-1 0 0,-1 1 0 0 0,1 0 0 0 0,-1 2 1 0 0,2 0-1 0 0,-1 2 0 0 0,0 0 0 0 0,33 2 1 0 0,-36 1-151 0 0,-1 1 1 0 0,0 1 0 0 0,0 1 0 0 0,0 0-1 0 0,-1 1 1 0 0,0 1 0 0 0,0 1 0 0 0,0 0-1 0 0,0 1 1 0 0,-1 0 0 0 0,-1 2-1 0 0,17 12 1 0 0,-11-4-199 0 0,0 1-1 0 0,-2 1 1 0 0,0 0-1 0 0,-1 1 1 0 0,-1 1-1 0 0,-1 1 0 0 0,-1 0 1 0 0,-1 1-1 0 0,-2 0 1 0 0,15 39-1 0 0,-9-8-496 0 0,-2-1 0 0 0,-3 2 1 0 0,-2 0-1 0 0,3 58 0 0 0,-8-29-646 0 0,-4 0 0 0 0,-17 143 0 0 0,-60 163-1700 0 0,-49 0 1008 0 0,-28-12 2478 0 0,148-367-337 0 0,-107 244 1406 0 0,-36 89 3594 0 0,98-208-2341 0 0,44-115-2109 0 0,1-1-1 0 0,0 0 1 0 0,2 1 0 0 0,-1 33 0 0 0,4-50-485 0 0,0 0-1 0 0,0 0 0 0 0,1 1 1 0 0,0-1-1 0 0,0 0 1 0 0,0 0-1 0 0,0 0 1 0 0,1 0-1 0 0,0 0 0 0 0,0 0 1 0 0,3 5-1 0 0,-3-8-95 0 0,0 1 0 0 0,0 0-1 0 0,0-1 1 0 0,1 0 0 0 0,-1 0 0 0 0,1 1-1 0 0,-1-1 1 0 0,1-1 0 0 0,0 1-1 0 0,-1 0 1 0 0,1-1 0 0 0,0 1 0 0 0,0-1-1 0 0,0 0 1 0 0,1 0 0 0 0,-1 0-1 0 0,0 0 1 0 0,6 0 0 0 0,4 0-25 0 0,0-1 0 0 0,-1 0 0 0 0,1-1 0 0 0,0 0 0 0 0,0-1 0 0 0,0-1 0 0 0,16-5 0 0 0,87-37-641 0 0,-87 34 533 0 0,383-151-1627 0 0,-292 122 299 0 0,188-37 0 0 0,-266 70 762 0 0,-1 2-1 0 0,1 1 1 0 0,60 3 0 0 0,-77 2 216 0 0,0 2 0 0 0,0 1 0 0 0,0 1 0 0 0,-1 1 1 0 0,0 1-1 0 0,0 1 0 0 0,23 12 0 0 0,-21-7-111 0 0,0 1 0 0 0,-2 2 0 0 0,0 0 0 0 0,43 40 0 0 0,-38-28 563 0 0,-2 2-1 0 0,-1 0 1 0 0,23 36-1 0 0,-40-52 271 0 0,-7-9-62 0 0,0-1 0 0 0,1 0-1 0 0,-1-1 1 0 0,1 1 0 0 0,0 0 0 0 0,0-1-1 0 0,0 0 1 0 0,1 1 0 0 0,4 2 0 0 0,-8-5-185 0 0,1-1 0 0 0,-1 0 0 0 0,0 0 0 0 0,1 0 0 0 0,-1 0 0 0 0,0 0 0 0 0,0 0 0 0 0,1 0 0 0 0,-1 0 0 0 0,0 0 0 0 0,1 0 0 0 0,-1 0 0 0 0,0 0 0 0 0,0 0-1 0 0,1 0 1 0 0,-1 0 0 0 0,0 0 0 0 0,1 0 0 0 0,-1-1 0 0 0,0 1 0 0 0,0 0 0 0 0,1 0 0 0 0,-1 0 0 0 0,0 0 0 0 0,0-1 0 0 0,1 1 0 0 0,-1 0 0 0 0,0 0 0 0 0,0 0 0 0 0,0-1 0 0 0,1 1 0 0 0,-1 0 0 0 0,0 0 0 0 0,0-1 0 0 0,0 1 0 0 0,0 0 0 0 0,0 0 0 0 0,0-1 0 0 0,1 1 0 0 0,-1 0 0 0 0,0-1 0 0 0,0 1 0 0 0,0 0 0 0 0,0 0 0 0 0,0-1 0 0 0,0 1 0 0 0,1-19 1171 0 0,0 16-988 0 0,-12-229 4268 0 0,3 128-3512 0 0,6 74-879 0 0,-20-279 481 0 0,-22 4-2862 0 0,41 288 1978 0 0,0 3-170 0 0,1 1 0 0 0,-2-1 0 0 0,1 1 0 0 0,-2 0 0 0 0,0 0 1 0 0,-8-15-1 0 0,12 27 444 0 0,1 1-1 0 0,0-1 1 0 0,0 1 0 0 0,0-1 0 0 0,-1 1 0 0 0,1 0 0 0 0,0-1 0 0 0,-1 1 0 0 0,1-1-1 0 0,0 1 1 0 0,-1 0 0 0 0,1-1 0 0 0,0 1 0 0 0,-1 0 0 0 0,1 0 0 0 0,-1-1 0 0 0,1 1-1 0 0,0 0 1 0 0,-1 0 0 0 0,1 0 0 0 0,-1-1 0 0 0,-3 8-265 0 0,5 21-89 0 0,-1-23 306 0 0,-1 38-1194 0 0,-10 72-1 0 0,5-63 934 0 0,-2 16-291 0 0,3 93 0 0 0,7-123-2338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2T21:42:40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1944 2759 0 0,'1'-4'-143'0'0,"-1"0"263"0"0,1 1 0 0 0,-1 0 0 0 0,1 0 0 0 0,0 0 0 0 0,0 0 0 0 0,0 0 0 0 0,2-3 0 0 0,-2 5-80 0 0,0 0 0 0 0,0 0 0 0 0,0 0 0 0 0,0 0 1 0 0,0 1-1 0 0,0-1 0 0 0,0 0 0 0 0,0 0 0 0 0,0 1 0 0 0,1-1 0 0 0,-1 1 0 0 0,0-1 0 0 0,0 1 0 0 0,0-1 0 0 0,1 1 1 0 0,-1 0-1 0 0,0 0 0 0 0,1 0 0 0 0,-1-1 0 0 0,0 1 0 0 0,3 1 0 0 0,-2-1-44 0 0,1 0 0 0 0,0 1-1 0 0,-1-1 1 0 0,1 1 0 0 0,-1 0-1 0 0,1 0 1 0 0,-1 0 0 0 0,1 0 0 0 0,-1 0-1 0 0,0 1 1 0 0,1-1 0 0 0,-1 1-1 0 0,0-1 1 0 0,0 1 0 0 0,0 0 0 0 0,3 3-1 0 0,3 5 302 0 0,0 0 0 0 0,8 15 0 0 0,-9-15-219 0 0,30 47-21 0 0,60 70-1 0 0,-79-106-113 0 0,2-2-1 0 0,-1 0 0 0 0,2-1 0 0 0,1-1 0 0 0,0 0 0 0 0,32 16 0 0 0,-46-28 25 0 0,1-1 0 0 0,-1-1 0 0 0,1 1 0 0 0,-1-1 0 0 0,1-1 0 0 0,0 0 0 0 0,0 0 0 0 0,1-1 1 0 0,14 1-1 0 0,-19-2 105 0 0,0-1 0 0 0,0 1 0 0 0,0-1 0 0 0,-1 0 1 0 0,1 0-1 0 0,0-1 0 0 0,-1 1 0 0 0,1-1 0 0 0,-1 0 1 0 0,1 0-1 0 0,-1-1 0 0 0,0 1 0 0 0,0-1 0 0 0,0 0 1 0 0,-1 0-1 0 0,1 0 0 0 0,-1-1 0 0 0,1 1 0 0 0,-1-1 1 0 0,3-4-1 0 0,0-2 162 0 0,0 0 0 0 0,-1 0 0 0 0,0-1 1 0 0,0 0-1 0 0,-1 1 0 0 0,3-16 0 0 0,11-72 816 0 0,11-329 1270 0 0,-40-4-2307 0 0,0 256-866 0 0,-33-175-1 0 0,30 276 396 0 0,-3 0-1 0 0,-4 1 1 0 0,-3 1-1 0 0,-65-135 0 0 0,72 174 200 0 0,-38-52 0 0 0,48 76 284 0 0,0 0 1 0 0,-1 0-1 0 0,0 1 1 0 0,0 0-1 0 0,-1 0 1 0 0,0 1-1 0 0,0 0 1 0 0,-1 1-1 0 0,-15-9 0 0 0,20 13 121 0 0,0 0 1 0 0,1 0-1 0 0,-1 1 0 0 0,0 0 0 0 0,-1 0 0 0 0,1 0 0 0 0,0 0 0 0 0,0 1 0 0 0,0-1 0 0 0,0 2 0 0 0,-1-1 0 0 0,1 0 1 0 0,0 1-1 0 0,0 0 0 0 0,0 0 0 0 0,0 1 0 0 0,0-1 0 0 0,0 1 0 0 0,0 0 0 0 0,1 0 0 0 0,-1 1 0 0 0,-5 3 0 0 0,3 0 204 0 0,-1 0-1 0 0,1 1 1 0 0,0-1-1 0 0,1 2 1 0 0,0-1-1 0 0,0 1 0 0 0,1-1 1 0 0,-1 2-1 0 0,2-1 1 0 0,-1 1-1 0 0,-3 11 1 0 0,-4 13 377 0 0,2 0 1 0 0,1 1 0 0 0,-8 63-1 0 0,2 109 1 0 0,12 77-479 0 0,60 510 0 0 0,-2-471 441 0 0,-40-259-445 0 0,3 0 0 0 0,3-2 0 0 0,29 60 0 0 0,-36-91-109 0 0,2 0 0 0 0,2-2-1 0 0,0 0 1 0 0,42 48 0 0 0,-47-62-137 0 0,2 0-1 0 0,0-1 1 0 0,0 0 0 0 0,1-1 0 0 0,1-1 0 0 0,0 0-1 0 0,0-2 1 0 0,1 0 0 0 0,26 10 0 0 0,-24-13-301 0 0,1 0 0 0 0,-1-1 0 0 0,1-1 0 0 0,21 1 1 0 0,-32-5-130 0 0,0 1 0 0 0,0-1 0 0 0,0-1 0 0 0,0 0-1 0 0,0 0 1 0 0,0-1 0 0 0,-1 0 0 0 0,1-1 0 0 0,-1 0 0 0 0,16-8 0 0 0,-21 9 241 0 0,-1 0 0 0 0,1-1 0 0 0,-1 0-1 0 0,0 0 1 0 0,0 0 0 0 0,0 0 0 0 0,0 0-1 0 0,-1-1 1 0 0,1 1 0 0 0,-1-1 0 0 0,0 0-1 0 0,0 1 1 0 0,0-1 0 0 0,0 0 0 0 0,-1 0-1 0 0,0 0 1 0 0,0-1 0 0 0,0 1 0 0 0,0 0-1 0 0,0 0 1 0 0,-1 0 0 0 0,0-6 0 0 0,0-10-33 0 0,-1 1 0 0 0,-1-1 0 0 0,-6-28 0 0 0,7 44 216 0 0,-7-41 167 0 0,-17-48 0 0 0,20 79 125 0 0,0 0 0 0 0,-1 0 0 0 0,0 1 0 0 0,-1 0 0 0 0,-1 0 0 0 0,0 0 0 0 0,-14-16 0 0 0,19 26 34 0 0,-1-1 0 0 0,0 0 0 0 0,0 1-1 0 0,0 0 1 0 0,0 0 0 0 0,-1 0 0 0 0,1 1 0 0 0,-1-1 0 0 0,1 1 0 0 0,-1 0 0 0 0,0 0 0 0 0,0 1 0 0 0,0 0 0 0 0,0-1 0 0 0,0 2 0 0 0,0-1 0 0 0,-11 0 0 0 0,16 1-300 0 0,0 0 0 0 0,0 1 1 0 0,0-1-1 0 0,0 0 0 0 0,0 0 0 0 0,0 0 1 0 0,0 0-1 0 0,0 0 0 0 0,0 0 0 0 0,0 0 1 0 0,0 0-1 0 0,0 0 0 0 0,0 0 0 0 0,-1 0 1 0 0,1 0-1 0 0,0 0 0 0 0,0 0 0 0 0,0 0 1 0 0,0 0-1 0 0,0 0 0 0 0,0 0 0 0 0,0 0 1 0 0,0 0-1 0 0,0 0 0 0 0,0 0 0 0 0,0 0 1 0 0,0 0-1 0 0,0 0 0 0 0,0 0 0 0 0,-1 0 1 0 0,1 0-1 0 0,0 0 0 0 0,0-1 1 0 0,0 1-1 0 0,0 0 0 0 0,0 0 0 0 0,0 0 1 0 0,0 0-1 0 0,0 0 0 0 0,0 0 0 0 0,0 0 1 0 0,0 0-1 0 0,0 0 0 0 0,0 0 0 0 0,0 0 1 0 0,0 0-1 0 0,0 0 0 0 0,0 0 0 0 0,0 0 1 0 0,0 0-1 0 0,0-1 0 0 0,0 1 0 0 0,0 0 1 0 0,0 0-1 0 0,0 0 0 0 0,0 0 0 0 0,0 0 1 0 0,0 0-1 0 0,0 0 0 0 0,0 0 0 0 0,0 0 1 0 0,0 0-1 0 0,0 0 0 0 0,0 0 0 0 0,0 0 1 0 0,0-1-1 0 0,0 1 0 0 0,7-5 437 0 0,13-6-610 0 0,-16 9 172 0 0,122-74-1395 0 0,1 0-28 0 0,-100 62 1210 0 0,1 1 1 0 0,1 1-1 0 0,41-12 1 0 0,-56 21 135 0 0,0 0 0 0 0,0 1-1 0 0,0 1 1 0 0,0 0 0 0 0,0 0 0 0 0,1 2 0 0 0,-1 0 0 0 0,0 0-1 0 0,22 6 1 0 0,-13 0-18 0 0,0 0-1 0 0,0 2 0 0 0,-1 1 1 0 0,0 1-1 0 0,-1 0 0 0 0,0 2 1 0 0,32 25-1 0 0,-36-24-11 0 0,0 1 1 0 0,-1 1-1 0 0,-1 0 1 0 0,0 1-1 0 0,-2 1 0 0 0,0 0 1 0 0,0 1-1 0 0,14 30 1 0 0,-20-30-6 0 0,0 0 0 0 0,-2 0 1 0 0,0 1-1 0 0,-1-1 0 0 0,0 1 1 0 0,-2 0-1 0 0,-1 0 0 0 0,0 27 1 0 0,-5 5 371 0 0,-1 0 0 0 0,-14 52 1 0 0,-10 23 362 0 0,-6-1 0 0 0,-70 167 1 0 0,40-146-1271 0 0,-133 219 0 0 0,-355 425-4278 0 0,-71-54 1324 0 0,401-497 5153 0 0,-183 211 5509 0 0,394-437-6654 0 0,-9 11 1158 0 0,1 0 1 0 0,-27 45-1 0 0,47-69-1526 0 0,-1 0 0 0 0,0 0 0 0 0,1 0 0 0 0,-1 0 1 0 0,0 0-1 0 0,1 0 0 0 0,-1 0 0 0 0,1 1 1 0 0,0-1-1 0 0,-1 0 0 0 0,1 0 0 0 0,0 0 0 0 0,0 1 1 0 0,0-1-1 0 0,0 0 0 0 0,0 0 0 0 0,0 0 0 0 0,0 1 1 0 0,0-1-1 0 0,0 0 0 0 0,0 0 0 0 0,1 1 1 0 0,0 1-1 0 0,0-2-12 0 0,1 0 1 0 0,-1 0 0 0 0,1 0-1 0 0,0 0 1 0 0,-1-1 0 0 0,1 1-1 0 0,0 0 1 0 0,-1-1 0 0 0,1 1-1 0 0,0-1 1 0 0,0 0 0 0 0,0 0-1 0 0,0 1 1 0 0,-1-1 0 0 0,4-1-1 0 0,9 2 118 0 0,0-2-1 0 0,-1 0 0 0 0,1-1 1 0 0,18-4-1 0 0,58-21 276 0 0,-78 23-390 0 0,147-58 242 0 0,50-51-134 0 0,56-61-26 0 0,66-70-65 0 0,59-66-236 0 0,48-52-98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651D4-C8F2-48B0-AD22-4CA6FCC19CD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2D9BE-34FC-4A30-88BD-0AB0B344E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15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2D9BE-34FC-4A30-88BD-0AB0B344E96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0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48D7-C82B-075A-0DF9-83DDA0234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A046D-9BBB-8CBD-4019-E27857B53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CE88-0336-92BC-82D4-E66950A7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5FC6-D001-4B86-A331-6B1751B52BA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327A7-F28A-E6AA-4C50-12EA13E0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C2317-1F27-00BF-19FA-9D0831E3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A269-9F2B-4833-839F-1AEC95D4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2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BDC3-68BB-604E-2305-8578B5F2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B0DC5-D2E4-9552-7506-5AE73C887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05202-D98F-845C-C57E-A6AB295D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5FC6-D001-4B86-A331-6B1751B52BA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C2A0-E4A1-A41E-E406-0D47F75D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A964-77A8-0D49-16C9-6BC86011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A269-9F2B-4833-839F-1AEC95D4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9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0CDAE-E540-82FD-DD2E-AC821CE28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D4877-140B-516F-5D4D-992652AA1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788DD-1C38-03F7-F3CE-9B4B8003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5FC6-D001-4B86-A331-6B1751B52BA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68AFA-F7AB-EF10-B3A3-81B11F4F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EB482-E76C-1F74-C84F-4FF2C457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A269-9F2B-4833-839F-1AEC95D4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6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2740-1797-6972-86BF-C2CDE6BB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95A1F-C32F-89C4-1D43-93429DF6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14284-8B47-7584-29C9-841B3895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5FC6-D001-4B86-A331-6B1751B52BA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FAB62-945F-150E-D3A4-27446EC6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DDDC4-F0BA-B6B9-908F-4D86D198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A269-9F2B-4833-839F-1AEC95D4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4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F54F-735B-952A-9384-81D6F4E8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8852F-1ADE-92BF-C2DA-79019AC64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66D63-8FAD-DD60-63A9-1EFB4E51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5FC6-D001-4B86-A331-6B1751B52BA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7C130-CEB9-94DB-8F1F-DE2A951C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4DBC5-4C36-F7B6-7DC9-E2C2BC39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A269-9F2B-4833-839F-1AEC95D4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2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1FC8-C9AE-D9C9-F1EF-05A8865A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0851-F7A1-8622-CF6D-FC6041E00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5D842-DF23-A9FA-2C9F-8201A0007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B921D-1692-AF71-E9C8-31B0C58D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5FC6-D001-4B86-A331-6B1751B52BA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1EAE4-1EF9-9134-4B1C-30553CB7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E56A5-10A7-957A-3B3C-2BFE1467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A269-9F2B-4833-839F-1AEC95D4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7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9F65-3644-54E1-130E-4189780C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E2658-2925-87BF-37BB-1B3A25240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50591-2F63-47E0-3B84-D202F3E59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6E871-C2CD-F57B-EE90-657F882C1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B62D3-53D6-A629-360F-431C1487C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17ED9-DE96-D2F2-B7CD-6C03A540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5FC6-D001-4B86-A331-6B1751B52BA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1B762-2EA5-214B-BBDB-00B11AFC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40C63-2655-EDD3-0D38-7892943C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A269-9F2B-4833-839F-1AEC95D4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7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2CA6-49EE-CF9C-DF57-6644EB32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06480-044A-C9D5-6363-F714F037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5FC6-D001-4B86-A331-6B1751B52BA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3FB0B-6E42-DC25-12DC-65F83238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27CFC-7EFF-391E-6E04-B18A3E40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A269-9F2B-4833-839F-1AEC95D4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0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A51F3-D5B5-7B72-A0C7-E6F0A382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5FC6-D001-4B86-A331-6B1751B52BA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BA334-BF1A-C681-4B9B-6B8C80BD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0C6A-F5B7-83F2-3B66-3CBC7E15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A269-9F2B-4833-839F-1AEC95D4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2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BC8F-8B62-C030-BD22-59F6FBEE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6E935-972F-6979-55A7-ABF780EC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01342-BCBB-7B87-7BC3-3D83118DC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4D6A0-A4D3-5FBD-5490-6EB2D4E3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5FC6-D001-4B86-A331-6B1751B52BA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EBBE8-A2BC-F08A-3B13-0A44F03B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2FC15-AC0E-D775-70A9-9D80EB8D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A269-9F2B-4833-839F-1AEC95D4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8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87E3-AB61-64C4-8DF7-5580DA951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FEFA4-C52A-034B-507E-17B33BBBD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13223-10AA-89F7-EA2C-3B44C0161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CBC94-CFB2-7294-361F-EE5ED83A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5FC6-D001-4B86-A331-6B1751B52BA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A072C-2B71-047D-E810-6219EE46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A2893-1D8A-6164-4398-C333F09B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A269-9F2B-4833-839F-1AEC95D4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1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459C0-D2FD-2491-0096-60585516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BD92F-CE9D-F571-56C9-72231F71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3BB32-3B46-272F-0AED-92B39AB9C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5FC6-D001-4B86-A331-6B1751B52BA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7A9C1-AF0B-714C-4F77-EF2CD49C7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146CB-3B64-D315-C8A4-EB2D307C7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2A269-9F2B-4833-839F-1AEC95D4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1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60E0-8988-37BB-9082-917B93973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Applying Machine Learning Techniques to eSports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8D7B9-690D-FCAB-83B8-30C2A0B40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John Chmielowiec and Ritwik Katiyar</a:t>
            </a:r>
          </a:p>
        </p:txBody>
      </p:sp>
    </p:spTree>
    <p:extLst>
      <p:ext uri="{BB962C8B-B14F-4D97-AF65-F5344CB8AC3E}">
        <p14:creationId xmlns:p14="http://schemas.microsoft.com/office/powerpoint/2010/main" val="2370377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6111-DA8B-FF34-135B-C0305116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 Cleaning and Exploration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EA147A4-96EE-0DDD-6E71-9E9C61D64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107352"/>
              </p:ext>
            </p:extLst>
          </p:nvPr>
        </p:nvGraphicFramePr>
        <p:xfrm>
          <a:off x="1000125" y="1676401"/>
          <a:ext cx="10191750" cy="4508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4">
                  <a:extLst>
                    <a:ext uri="{9D8B030D-6E8A-4147-A177-3AD203B41FA5}">
                      <a16:colId xmlns:a16="http://schemas.microsoft.com/office/drawing/2014/main" val="1897740417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8945112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6999094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39198187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12293243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723316438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317133639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380703915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61267066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997512108"/>
                    </a:ext>
                  </a:extLst>
                </a:gridCol>
                <a:gridCol w="923926">
                  <a:extLst>
                    <a:ext uri="{9D8B030D-6E8A-4147-A177-3AD203B41FA5}">
                      <a16:colId xmlns:a16="http://schemas.microsoft.com/office/drawing/2014/main" val="1609721475"/>
                    </a:ext>
                  </a:extLst>
                </a:gridCol>
              </a:tblGrid>
              <a:tr h="42032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err="1">
                          <a:effectLst/>
                        </a:rPr>
                        <a:t>datacompleteness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league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side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position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err="1">
                          <a:effectLst/>
                        </a:rPr>
                        <a:t>playername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teamname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champion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result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kills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dragons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598139011"/>
                  </a:ext>
                </a:extLst>
              </a:tr>
              <a:tr h="3406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complete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LFL2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Blue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top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Wylenz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Klanik Esport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Jax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NaN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684571097"/>
                  </a:ext>
                </a:extLst>
              </a:tr>
              <a:tr h="3406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complete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LFL2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Blue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jng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Julbu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Klanik Esport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Poppy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NaN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719249097"/>
                  </a:ext>
                </a:extLst>
              </a:tr>
              <a:tr h="3406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complete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LFL2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Blue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mid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Sintax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Klanik Esport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Taliyah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NaN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782983205"/>
                  </a:ext>
                </a:extLst>
              </a:tr>
              <a:tr h="3406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complete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LFL2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Blue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bot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Axelent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Klanik Esport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Ezreal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NaN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56295016"/>
                  </a:ext>
                </a:extLst>
              </a:tr>
              <a:tr h="3406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complete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LFL2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Blue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sup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Wixo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Klanik Esport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Karma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NaN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280963634"/>
                  </a:ext>
                </a:extLst>
              </a:tr>
              <a:tr h="3406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complete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LFL2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Red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top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Anathar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MS Company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Sejuani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NaN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535292857"/>
                  </a:ext>
                </a:extLst>
              </a:tr>
              <a:tr h="3406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complete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LFL2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Red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jng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nicolaiy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MS Company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Viego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NaN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262010364"/>
                  </a:ext>
                </a:extLst>
              </a:tr>
              <a:tr h="3406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complete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LFL2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Red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mid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Kuroneel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MS Company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Syndra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NaN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46075118"/>
                  </a:ext>
                </a:extLst>
              </a:tr>
              <a:tr h="3406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complete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LFL2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Red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bot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Scripter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MS Company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Zeri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NaN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30526334"/>
                  </a:ext>
                </a:extLst>
              </a:tr>
              <a:tr h="3406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complete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LFL2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Red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sup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Zimba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MS Company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Yuumi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NaN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492048438"/>
                  </a:ext>
                </a:extLst>
              </a:tr>
              <a:tr h="3406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10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complete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LFL2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Blue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team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Klanik Esport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889088137"/>
                  </a:ext>
                </a:extLst>
              </a:tr>
              <a:tr h="3406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11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complete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LFL2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Red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team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MS Company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71492313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E67CC8-5D76-98A9-9723-D8FBC1A55B52}"/>
              </a:ext>
            </a:extLst>
          </p:cNvPr>
          <p:cNvSpPr txBox="1"/>
          <p:nvPr/>
        </p:nvSpPr>
        <p:spPr>
          <a:xfrm>
            <a:off x="2118533" y="6123543"/>
            <a:ext cx="795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Initial Dataset Example</a:t>
            </a:r>
          </a:p>
        </p:txBody>
      </p:sp>
    </p:spTree>
    <p:extLst>
      <p:ext uri="{BB962C8B-B14F-4D97-AF65-F5344CB8AC3E}">
        <p14:creationId xmlns:p14="http://schemas.microsoft.com/office/powerpoint/2010/main" val="267503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6111-DA8B-FF34-135B-C0305116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 Cleaning and Exploration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14D0C8-1935-F4B5-2611-52FA7E986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607" y="1681161"/>
            <a:ext cx="3905795" cy="434400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7D430A-8502-834D-E7F8-8F05F560A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600" y="1671634"/>
            <a:ext cx="3057952" cy="43535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6B08FA-EA69-95DF-3305-2B139A3770D6}"/>
              </a:ext>
            </a:extLst>
          </p:cNvPr>
          <p:cNvSpPr txBox="1"/>
          <p:nvPr/>
        </p:nvSpPr>
        <p:spPr>
          <a:xfrm>
            <a:off x="2118533" y="6123543"/>
            <a:ext cx="795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Debugging Function Output</a:t>
            </a:r>
          </a:p>
        </p:txBody>
      </p:sp>
    </p:spTree>
    <p:extLst>
      <p:ext uri="{BB962C8B-B14F-4D97-AF65-F5344CB8AC3E}">
        <p14:creationId xmlns:p14="http://schemas.microsoft.com/office/powerpoint/2010/main" val="4104678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6111-DA8B-FF34-135B-C0305116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 Cleaning and Exploration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2F9E10-C85D-21DE-6CFB-5DBFB9398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534" y="1835151"/>
            <a:ext cx="2743583" cy="27531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78FF54-9044-4D5D-2BF8-1920FE199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65" y="1835152"/>
            <a:ext cx="2591162" cy="27626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3D7591-7475-1E78-6C6C-8098224AE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775" y="1835151"/>
            <a:ext cx="2591162" cy="27531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65E9ED-42EB-AC38-9F60-1CE8FE08D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6675" y="1835150"/>
            <a:ext cx="2562583" cy="27531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D2C59F-FDC5-D4FD-97C9-183E6C6EF78F}"/>
              </a:ext>
            </a:extLst>
          </p:cNvPr>
          <p:cNvSpPr txBox="1"/>
          <p:nvPr/>
        </p:nvSpPr>
        <p:spPr>
          <a:xfrm>
            <a:off x="2118533" y="6123543"/>
            <a:ext cx="795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Data Visualization (sorted features)</a:t>
            </a:r>
          </a:p>
        </p:txBody>
      </p:sp>
    </p:spTree>
    <p:extLst>
      <p:ext uri="{BB962C8B-B14F-4D97-AF65-F5344CB8AC3E}">
        <p14:creationId xmlns:p14="http://schemas.microsoft.com/office/powerpoint/2010/main" val="189620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6111-DA8B-FF34-135B-C0305116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 and Exploration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F2BA62-6E4F-9B9F-E57B-C696C73F8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917" y="1690688"/>
            <a:ext cx="6365358" cy="37099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2E314A-666C-F9D1-0B90-B148184DB91F}"/>
              </a:ext>
            </a:extLst>
          </p:cNvPr>
          <p:cNvSpPr txBox="1"/>
          <p:nvPr/>
        </p:nvSpPr>
        <p:spPr>
          <a:xfrm>
            <a:off x="711717" y="5400675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 the distributions of data points make sense?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95262A-03FE-96E0-7ED2-FDC2FD6BF49D}"/>
              </a:ext>
            </a:extLst>
          </p:cNvPr>
          <p:cNvSpPr txBox="1"/>
          <p:nvPr/>
        </p:nvSpPr>
        <p:spPr>
          <a:xfrm>
            <a:off x="5553076" y="5400675"/>
            <a:ext cx="617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Does the data make sense given preexisting domain knowledge?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CBA35-E9BD-7662-E6B6-3B63F868C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C7B030-BC2B-32FB-4248-7744ED94F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468574"/>
            <a:ext cx="4591049" cy="3601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983B43-EB19-CE43-76E0-EFA1596D228F}"/>
              </a:ext>
            </a:extLst>
          </p:cNvPr>
          <p:cNvSpPr txBox="1"/>
          <p:nvPr/>
        </p:nvSpPr>
        <p:spPr>
          <a:xfrm>
            <a:off x="7626061" y="1468574"/>
            <a:ext cx="27328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Top 5 Picks, Bottom 5 Picks</a:t>
            </a:r>
          </a:p>
        </p:txBody>
      </p:sp>
    </p:spTree>
    <p:extLst>
      <p:ext uri="{BB962C8B-B14F-4D97-AF65-F5344CB8AC3E}">
        <p14:creationId xmlns:p14="http://schemas.microsoft.com/office/powerpoint/2010/main" val="87884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6111-DA8B-FF34-135B-C0305116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3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7E41-2692-27BA-5636-62B3320E7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Frequent Champion </a:t>
            </a:r>
            <a:r>
              <a:rPr lang="en-US" err="1"/>
              <a:t>Itemsets</a:t>
            </a:r>
            <a:endParaRPr lang="en-US"/>
          </a:p>
          <a:p>
            <a:pPr lvl="1"/>
            <a:r>
              <a:rPr lang="en-US"/>
              <a:t>What champions are frequently picked together?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Player Performance Analysis</a:t>
            </a:r>
          </a:p>
          <a:p>
            <a:pPr lvl="1"/>
            <a:r>
              <a:rPr lang="en-US"/>
              <a:t>What features are important to the commonly used KDA metric?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Game Predictions</a:t>
            </a:r>
          </a:p>
          <a:p>
            <a:pPr lvl="1"/>
            <a:r>
              <a:rPr lang="en-US"/>
              <a:t>Can the outcome of a new game be predicted using existing data?</a:t>
            </a:r>
          </a:p>
        </p:txBody>
      </p:sp>
    </p:spTree>
    <p:extLst>
      <p:ext uri="{BB962C8B-B14F-4D97-AF65-F5344CB8AC3E}">
        <p14:creationId xmlns:p14="http://schemas.microsoft.com/office/powerpoint/2010/main" val="1323270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B609-568A-D040-D228-D586D263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Frequent Champion </a:t>
            </a:r>
            <a:r>
              <a:rPr lang="en-US" err="1"/>
              <a:t>Itemsets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5943A-8911-34B1-4C31-217FB4675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0806" cy="3507071"/>
          </a:xfrm>
        </p:spPr>
        <p:txBody>
          <a:bodyPr/>
          <a:lstStyle/>
          <a:p>
            <a:r>
              <a:rPr lang="en-US" dirty="0"/>
              <a:t>Champion Select Phase</a:t>
            </a:r>
          </a:p>
          <a:p>
            <a:pPr lvl="1"/>
            <a:r>
              <a:rPr lang="en-US" dirty="0"/>
              <a:t>Similar to Draft Selection</a:t>
            </a:r>
          </a:p>
          <a:p>
            <a:pPr lvl="1"/>
            <a:r>
              <a:rPr lang="en-US" dirty="0"/>
              <a:t>Also deny selections to opposing team</a:t>
            </a:r>
          </a:p>
          <a:p>
            <a:pPr lvl="1"/>
            <a:r>
              <a:rPr lang="en-US" dirty="0"/>
              <a:t>Done before every game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9888D2F-14B3-FF86-1E5B-9B5BFB640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006" y="1825625"/>
            <a:ext cx="6234793" cy="350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682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800E-4F9D-28F2-5928-E4CB1A2A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365125"/>
            <a:ext cx="10993272" cy="1325563"/>
          </a:xfrm>
        </p:spPr>
        <p:txBody>
          <a:bodyPr/>
          <a:lstStyle/>
          <a:p>
            <a:pPr algn="ctr"/>
            <a:r>
              <a:rPr lang="en-US"/>
              <a:t>Frequent Champion </a:t>
            </a:r>
            <a:r>
              <a:rPr lang="en-US" err="1"/>
              <a:t>Itemsets</a:t>
            </a: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DAED7FA-4825-7B4D-217F-4A1C35371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175957"/>
              </p:ext>
            </p:extLst>
          </p:nvPr>
        </p:nvGraphicFramePr>
        <p:xfrm>
          <a:off x="1091759" y="1535114"/>
          <a:ext cx="10008482" cy="2678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45">
                  <a:extLst>
                    <a:ext uri="{9D8B030D-6E8A-4147-A177-3AD203B41FA5}">
                      <a16:colId xmlns:a16="http://schemas.microsoft.com/office/drawing/2014/main" val="4294510978"/>
                    </a:ext>
                  </a:extLst>
                </a:gridCol>
                <a:gridCol w="1870359">
                  <a:extLst>
                    <a:ext uri="{9D8B030D-6E8A-4147-A177-3AD203B41FA5}">
                      <a16:colId xmlns:a16="http://schemas.microsoft.com/office/drawing/2014/main" val="2251710598"/>
                    </a:ext>
                  </a:extLst>
                </a:gridCol>
                <a:gridCol w="1318586">
                  <a:extLst>
                    <a:ext uri="{9D8B030D-6E8A-4147-A177-3AD203B41FA5}">
                      <a16:colId xmlns:a16="http://schemas.microsoft.com/office/drawing/2014/main" val="1592446424"/>
                    </a:ext>
                  </a:extLst>
                </a:gridCol>
                <a:gridCol w="1594473">
                  <a:extLst>
                    <a:ext uri="{9D8B030D-6E8A-4147-A177-3AD203B41FA5}">
                      <a16:colId xmlns:a16="http://schemas.microsoft.com/office/drawing/2014/main" val="696250709"/>
                    </a:ext>
                  </a:extLst>
                </a:gridCol>
                <a:gridCol w="1594473">
                  <a:extLst>
                    <a:ext uri="{9D8B030D-6E8A-4147-A177-3AD203B41FA5}">
                      <a16:colId xmlns:a16="http://schemas.microsoft.com/office/drawing/2014/main" val="208894958"/>
                    </a:ext>
                  </a:extLst>
                </a:gridCol>
                <a:gridCol w="1594473">
                  <a:extLst>
                    <a:ext uri="{9D8B030D-6E8A-4147-A177-3AD203B41FA5}">
                      <a16:colId xmlns:a16="http://schemas.microsoft.com/office/drawing/2014/main" val="1702325853"/>
                    </a:ext>
                  </a:extLst>
                </a:gridCol>
                <a:gridCol w="1594473">
                  <a:extLst>
                    <a:ext uri="{9D8B030D-6E8A-4147-A177-3AD203B41FA5}">
                      <a16:colId xmlns:a16="http://schemas.microsoft.com/office/drawing/2014/main" val="3445935633"/>
                    </a:ext>
                  </a:extLst>
                </a:gridCol>
              </a:tblGrid>
              <a:tr h="382587">
                <a:tc>
                  <a:txBody>
                    <a:bodyPr/>
                    <a:lstStyle/>
                    <a:p>
                      <a:pPr algn="r" fontAlgn="ctr"/>
                      <a:endParaRPr lang="en-US">
                        <a:effectLst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antecedents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consequents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support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confidence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lift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conviction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2202604361"/>
                  </a:ext>
                </a:extLst>
              </a:tr>
              <a:tr h="382587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1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(Nami)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(Lucian)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0.087952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0.942949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9.732410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15.830028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1740171871"/>
                  </a:ext>
                </a:extLst>
              </a:tr>
              <a:tr h="382587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(Lucian)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(Nami)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0.087952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0.907772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9.732410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9.831365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3938560387"/>
                  </a:ext>
                </a:extLst>
              </a:tr>
              <a:tr h="382587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3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(Lulu)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(Zeri)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0.065562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0.600736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3.887804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2.117601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3217187723"/>
                  </a:ext>
                </a:extLst>
              </a:tr>
              <a:tr h="382587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5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(Rakan)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(Xayah)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0.052510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0.443220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3.678729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1.579652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737399286"/>
                  </a:ext>
                </a:extLst>
              </a:tr>
              <a:tr h="382587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4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en-US" err="1">
                          <a:effectLst/>
                        </a:rPr>
                        <a:t>Xayah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(Rakan)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0.052510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0.435833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3.678729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1.562528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1977348277"/>
                  </a:ext>
                </a:extLst>
              </a:tr>
              <a:tr h="382587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2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(Zeri)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(Lulu)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0.065562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0.424301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3.887804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1.547448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68175756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2FCBFFC-B20C-080C-D12C-B68376DB0A63}"/>
              </a:ext>
            </a:extLst>
          </p:cNvPr>
          <p:cNvSpPr txBox="1"/>
          <p:nvPr/>
        </p:nvSpPr>
        <p:spPr>
          <a:xfrm>
            <a:off x="1206302" y="5837356"/>
            <a:ext cx="977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Apriori</a:t>
            </a:r>
            <a:r>
              <a:rPr lang="en-US"/>
              <a:t> results, Support Threshold = 0.05</a:t>
            </a:r>
          </a:p>
        </p:txBody>
      </p:sp>
    </p:spTree>
    <p:extLst>
      <p:ext uri="{BB962C8B-B14F-4D97-AF65-F5344CB8AC3E}">
        <p14:creationId xmlns:p14="http://schemas.microsoft.com/office/powerpoint/2010/main" val="8654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800E-4F9D-28F2-5928-E4CB1A2A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365125"/>
            <a:ext cx="10993272" cy="1325563"/>
          </a:xfrm>
        </p:spPr>
        <p:txBody>
          <a:bodyPr/>
          <a:lstStyle/>
          <a:p>
            <a:pPr algn="ctr"/>
            <a:r>
              <a:rPr lang="en-US"/>
              <a:t>Frequent Champion </a:t>
            </a:r>
            <a:r>
              <a:rPr lang="en-US" err="1"/>
              <a:t>Itemsets</a:t>
            </a: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DAED7FA-4825-7B4D-217F-4A1C35371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71542"/>
              </p:ext>
            </p:extLst>
          </p:nvPr>
        </p:nvGraphicFramePr>
        <p:xfrm>
          <a:off x="1091759" y="1562100"/>
          <a:ext cx="10008482" cy="415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45">
                  <a:extLst>
                    <a:ext uri="{9D8B030D-6E8A-4147-A177-3AD203B41FA5}">
                      <a16:colId xmlns:a16="http://schemas.microsoft.com/office/drawing/2014/main" val="4294510978"/>
                    </a:ext>
                  </a:extLst>
                </a:gridCol>
                <a:gridCol w="1870359">
                  <a:extLst>
                    <a:ext uri="{9D8B030D-6E8A-4147-A177-3AD203B41FA5}">
                      <a16:colId xmlns:a16="http://schemas.microsoft.com/office/drawing/2014/main" val="2251710598"/>
                    </a:ext>
                  </a:extLst>
                </a:gridCol>
                <a:gridCol w="1318586">
                  <a:extLst>
                    <a:ext uri="{9D8B030D-6E8A-4147-A177-3AD203B41FA5}">
                      <a16:colId xmlns:a16="http://schemas.microsoft.com/office/drawing/2014/main" val="1592446424"/>
                    </a:ext>
                  </a:extLst>
                </a:gridCol>
                <a:gridCol w="1594473">
                  <a:extLst>
                    <a:ext uri="{9D8B030D-6E8A-4147-A177-3AD203B41FA5}">
                      <a16:colId xmlns:a16="http://schemas.microsoft.com/office/drawing/2014/main" val="696250709"/>
                    </a:ext>
                  </a:extLst>
                </a:gridCol>
                <a:gridCol w="1594473">
                  <a:extLst>
                    <a:ext uri="{9D8B030D-6E8A-4147-A177-3AD203B41FA5}">
                      <a16:colId xmlns:a16="http://schemas.microsoft.com/office/drawing/2014/main" val="208894958"/>
                    </a:ext>
                  </a:extLst>
                </a:gridCol>
                <a:gridCol w="1594473">
                  <a:extLst>
                    <a:ext uri="{9D8B030D-6E8A-4147-A177-3AD203B41FA5}">
                      <a16:colId xmlns:a16="http://schemas.microsoft.com/office/drawing/2014/main" val="1702325853"/>
                    </a:ext>
                  </a:extLst>
                </a:gridCol>
                <a:gridCol w="1594473">
                  <a:extLst>
                    <a:ext uri="{9D8B030D-6E8A-4147-A177-3AD203B41FA5}">
                      <a16:colId xmlns:a16="http://schemas.microsoft.com/office/drawing/2014/main" val="3445935633"/>
                    </a:ext>
                  </a:extLst>
                </a:gridCol>
              </a:tblGrid>
              <a:tr h="327026">
                <a:tc>
                  <a:txBody>
                    <a:bodyPr/>
                    <a:lstStyle/>
                    <a:p>
                      <a:pPr algn="r" fontAlgn="ctr"/>
                      <a:endParaRPr lang="en-US">
                        <a:effectLst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antecedents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consequents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support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confidence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lift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conviction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2202604361"/>
                  </a:ext>
                </a:extLst>
              </a:tr>
              <a:tr h="382587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7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(Nami)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(Lucian)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0.087952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0.942949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9.732410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15.830028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1740171871"/>
                  </a:ext>
                </a:extLst>
              </a:tr>
              <a:tr h="382587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6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(Lucian)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(Nami)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0.087952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0.907772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9.732410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9.831365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3938560387"/>
                  </a:ext>
                </a:extLst>
              </a:tr>
              <a:tr h="382587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9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(Lulu)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(Zeri)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0.065562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0.600736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3.887804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2.117601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3217187723"/>
                  </a:ext>
                </a:extLst>
              </a:tr>
              <a:tr h="382587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1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(Thresh)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(Aphelios)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0.025703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0.504931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4.635127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1.799879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737399286"/>
                  </a:ext>
                </a:extLst>
              </a:tr>
              <a:tr h="382587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15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(Rakan)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(Xayah)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0.052510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0.443220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3.678729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1.579652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1977348277"/>
                  </a:ext>
                </a:extLst>
              </a:tr>
              <a:tr h="382587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14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(Xayah)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(Rakan)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0.052510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0.435833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3.678729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1.562528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681757567"/>
                  </a:ext>
                </a:extLst>
              </a:tr>
              <a:tr h="382587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8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(Zeri)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(Lulu)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0.065562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0.424301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3.887804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1.547448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1647344112"/>
                  </a:ext>
                </a:extLst>
              </a:tr>
              <a:tr h="382587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3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(Jayce)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(Maokai)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0.025904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0.271865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2.279273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1.209560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2184524292"/>
                  </a:ext>
                </a:extLst>
              </a:tr>
              <a:tr h="382587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(Aphelios)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(Thresh)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0.025703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0.235945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4.635127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1.242183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2412709982"/>
                  </a:ext>
                </a:extLst>
              </a:tr>
              <a:tr h="382587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13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(Rakan)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(Wukong)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0.026908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0.227119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1.257422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1.060159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21041478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2FCBFFC-B20C-080C-D12C-B68376DB0A63}"/>
              </a:ext>
            </a:extLst>
          </p:cNvPr>
          <p:cNvSpPr txBox="1"/>
          <p:nvPr/>
        </p:nvSpPr>
        <p:spPr>
          <a:xfrm>
            <a:off x="1206302" y="5837356"/>
            <a:ext cx="977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Apriori</a:t>
            </a:r>
            <a:r>
              <a:rPr lang="en-US"/>
              <a:t> results, Support Threshold = 0.025</a:t>
            </a:r>
          </a:p>
        </p:txBody>
      </p:sp>
    </p:spTree>
    <p:extLst>
      <p:ext uri="{BB962C8B-B14F-4D97-AF65-F5344CB8AC3E}">
        <p14:creationId xmlns:p14="http://schemas.microsoft.com/office/powerpoint/2010/main" val="4080008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800E-4F9D-28F2-5928-E4CB1A2A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365125"/>
            <a:ext cx="10993272" cy="1325563"/>
          </a:xfrm>
        </p:spPr>
        <p:txBody>
          <a:bodyPr/>
          <a:lstStyle/>
          <a:p>
            <a:pPr algn="ctr"/>
            <a:r>
              <a:rPr lang="en-US"/>
              <a:t>Frequent Champion </a:t>
            </a:r>
            <a:r>
              <a:rPr lang="en-US" err="1"/>
              <a:t>Itemsets</a:t>
            </a: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DAED7FA-4825-7B4D-217F-4A1C35371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358904"/>
              </p:ext>
            </p:extLst>
          </p:nvPr>
        </p:nvGraphicFramePr>
        <p:xfrm>
          <a:off x="1091759" y="1506539"/>
          <a:ext cx="10008482" cy="4208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45">
                  <a:extLst>
                    <a:ext uri="{9D8B030D-6E8A-4147-A177-3AD203B41FA5}">
                      <a16:colId xmlns:a16="http://schemas.microsoft.com/office/drawing/2014/main" val="4294510978"/>
                    </a:ext>
                  </a:extLst>
                </a:gridCol>
                <a:gridCol w="1870359">
                  <a:extLst>
                    <a:ext uri="{9D8B030D-6E8A-4147-A177-3AD203B41FA5}">
                      <a16:colId xmlns:a16="http://schemas.microsoft.com/office/drawing/2014/main" val="2251710598"/>
                    </a:ext>
                  </a:extLst>
                </a:gridCol>
                <a:gridCol w="1318586">
                  <a:extLst>
                    <a:ext uri="{9D8B030D-6E8A-4147-A177-3AD203B41FA5}">
                      <a16:colId xmlns:a16="http://schemas.microsoft.com/office/drawing/2014/main" val="1592446424"/>
                    </a:ext>
                  </a:extLst>
                </a:gridCol>
                <a:gridCol w="1594473">
                  <a:extLst>
                    <a:ext uri="{9D8B030D-6E8A-4147-A177-3AD203B41FA5}">
                      <a16:colId xmlns:a16="http://schemas.microsoft.com/office/drawing/2014/main" val="696250709"/>
                    </a:ext>
                  </a:extLst>
                </a:gridCol>
                <a:gridCol w="1594473">
                  <a:extLst>
                    <a:ext uri="{9D8B030D-6E8A-4147-A177-3AD203B41FA5}">
                      <a16:colId xmlns:a16="http://schemas.microsoft.com/office/drawing/2014/main" val="208894958"/>
                    </a:ext>
                  </a:extLst>
                </a:gridCol>
                <a:gridCol w="1594473">
                  <a:extLst>
                    <a:ext uri="{9D8B030D-6E8A-4147-A177-3AD203B41FA5}">
                      <a16:colId xmlns:a16="http://schemas.microsoft.com/office/drawing/2014/main" val="1702325853"/>
                    </a:ext>
                  </a:extLst>
                </a:gridCol>
                <a:gridCol w="1594473">
                  <a:extLst>
                    <a:ext uri="{9D8B030D-6E8A-4147-A177-3AD203B41FA5}">
                      <a16:colId xmlns:a16="http://schemas.microsoft.com/office/drawing/2014/main" val="3445935633"/>
                    </a:ext>
                  </a:extLst>
                </a:gridCol>
              </a:tblGrid>
              <a:tr h="382587">
                <a:tc>
                  <a:txBody>
                    <a:bodyPr/>
                    <a:lstStyle/>
                    <a:p>
                      <a:pPr algn="r" fontAlgn="ctr"/>
                      <a:endParaRPr lang="en-US">
                        <a:effectLst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antecedents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consequents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support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confidence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lift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conviction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2202604361"/>
                  </a:ext>
                </a:extLst>
              </a:tr>
              <a:tr h="382587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258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(Gnar, Nami)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(Lucian)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0.012048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0.960000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9.908394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22.577811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1740171871"/>
                  </a:ext>
                </a:extLst>
              </a:tr>
              <a:tr h="382587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252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(Nami, Azir)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(Lucian)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0.010843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0.955752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9.864551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20.410341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3938560387"/>
                  </a:ext>
                </a:extLst>
              </a:tr>
              <a:tr h="382587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251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(Lucian, Azir)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(Nami)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0.010843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0.947368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10.156932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17.227811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3217187723"/>
                  </a:ext>
                </a:extLst>
              </a:tr>
              <a:tr h="382587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281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(Nami, Sejuani)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(Lucian)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0.013855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0.945205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9.755696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16.481802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737399286"/>
                  </a:ext>
                </a:extLst>
              </a:tr>
              <a:tr h="382587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274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(Lucian, Maokai)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(Nami)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0.011747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0.943548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10.115976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16.062020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1977348277"/>
                  </a:ext>
                </a:extLst>
              </a:tr>
              <a:tr h="382587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163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(Nami)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(Lucian)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0.087952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0.942949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9.732410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15.830028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681757567"/>
                  </a:ext>
                </a:extLst>
              </a:tr>
              <a:tr h="382587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286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(Nami, Vi)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(Lucian)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0.016265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0.941860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9.721171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15.533534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1647344112"/>
                  </a:ext>
                </a:extLst>
              </a:tr>
              <a:tr h="382587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276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(Maokai, Nami)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(Lucian)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0.011747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0.936000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9.660684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14.111132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2184524292"/>
                  </a:ext>
                </a:extLst>
              </a:tr>
              <a:tr h="382587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291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(Nami, Wukong)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(Lucian)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0.015763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0.934524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9.645448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13.792990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2412709982"/>
                  </a:ext>
                </a:extLst>
              </a:tr>
              <a:tr h="382587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280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(Lucian, Sejuani)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(Nami)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0.013855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0.932432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9.996800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13.419558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21041478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2FCBFFC-B20C-080C-D12C-B68376DB0A63}"/>
              </a:ext>
            </a:extLst>
          </p:cNvPr>
          <p:cNvSpPr txBox="1"/>
          <p:nvPr/>
        </p:nvSpPr>
        <p:spPr>
          <a:xfrm>
            <a:off x="1206302" y="5837356"/>
            <a:ext cx="977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Apriori</a:t>
            </a:r>
            <a:r>
              <a:rPr lang="en-US"/>
              <a:t> results, Support Threshold = 0.01</a:t>
            </a:r>
          </a:p>
        </p:txBody>
      </p:sp>
    </p:spTree>
    <p:extLst>
      <p:ext uri="{BB962C8B-B14F-4D97-AF65-F5344CB8AC3E}">
        <p14:creationId xmlns:p14="http://schemas.microsoft.com/office/powerpoint/2010/main" val="385204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800E-4F9D-28F2-5928-E4CB1A2A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365125"/>
            <a:ext cx="10993272" cy="1325563"/>
          </a:xfrm>
        </p:spPr>
        <p:txBody>
          <a:bodyPr/>
          <a:lstStyle/>
          <a:p>
            <a:pPr algn="ctr"/>
            <a:r>
              <a:rPr lang="en-US"/>
              <a:t>Frequent Champion </a:t>
            </a:r>
            <a:r>
              <a:rPr lang="en-US" err="1"/>
              <a:t>Itemsets</a:t>
            </a: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DAED7FA-4825-7B4D-217F-4A1C35371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415000"/>
              </p:ext>
            </p:extLst>
          </p:nvPr>
        </p:nvGraphicFramePr>
        <p:xfrm>
          <a:off x="1091759" y="1506539"/>
          <a:ext cx="10008482" cy="4215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45">
                  <a:extLst>
                    <a:ext uri="{9D8B030D-6E8A-4147-A177-3AD203B41FA5}">
                      <a16:colId xmlns:a16="http://schemas.microsoft.com/office/drawing/2014/main" val="4294510978"/>
                    </a:ext>
                  </a:extLst>
                </a:gridCol>
                <a:gridCol w="1870359">
                  <a:extLst>
                    <a:ext uri="{9D8B030D-6E8A-4147-A177-3AD203B41FA5}">
                      <a16:colId xmlns:a16="http://schemas.microsoft.com/office/drawing/2014/main" val="2251710598"/>
                    </a:ext>
                  </a:extLst>
                </a:gridCol>
                <a:gridCol w="1318586">
                  <a:extLst>
                    <a:ext uri="{9D8B030D-6E8A-4147-A177-3AD203B41FA5}">
                      <a16:colId xmlns:a16="http://schemas.microsoft.com/office/drawing/2014/main" val="1592446424"/>
                    </a:ext>
                  </a:extLst>
                </a:gridCol>
                <a:gridCol w="1594473">
                  <a:extLst>
                    <a:ext uri="{9D8B030D-6E8A-4147-A177-3AD203B41FA5}">
                      <a16:colId xmlns:a16="http://schemas.microsoft.com/office/drawing/2014/main" val="696250709"/>
                    </a:ext>
                  </a:extLst>
                </a:gridCol>
                <a:gridCol w="1594473">
                  <a:extLst>
                    <a:ext uri="{9D8B030D-6E8A-4147-A177-3AD203B41FA5}">
                      <a16:colId xmlns:a16="http://schemas.microsoft.com/office/drawing/2014/main" val="208894958"/>
                    </a:ext>
                  </a:extLst>
                </a:gridCol>
                <a:gridCol w="1594473">
                  <a:extLst>
                    <a:ext uri="{9D8B030D-6E8A-4147-A177-3AD203B41FA5}">
                      <a16:colId xmlns:a16="http://schemas.microsoft.com/office/drawing/2014/main" val="1702325853"/>
                    </a:ext>
                  </a:extLst>
                </a:gridCol>
                <a:gridCol w="1594473">
                  <a:extLst>
                    <a:ext uri="{9D8B030D-6E8A-4147-A177-3AD203B41FA5}">
                      <a16:colId xmlns:a16="http://schemas.microsoft.com/office/drawing/2014/main" val="3445935633"/>
                    </a:ext>
                  </a:extLst>
                </a:gridCol>
              </a:tblGrid>
              <a:tr h="324254">
                <a:tc>
                  <a:txBody>
                    <a:bodyPr/>
                    <a:lstStyle/>
                    <a:p>
                      <a:pPr algn="r" fontAlgn="ctr"/>
                      <a:endParaRPr lang="en-US">
                        <a:effectLst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antecedents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consequents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support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confidence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lift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conviction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2202604361"/>
                  </a:ext>
                </a:extLst>
              </a:tr>
              <a:tr h="324254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302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(Lulu, Vi)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(Zeri)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0.012450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0.673913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4.361387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2.592811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2184524292"/>
                  </a:ext>
                </a:extLst>
              </a:tr>
              <a:tr h="324254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296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(Lulu, Sejuani)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(Zeri)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0.012651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0.656250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4.247076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2.459584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453851006"/>
                  </a:ext>
                </a:extLst>
              </a:tr>
              <a:tr h="324254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308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(Wukong, Lulu)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(Zeri)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0.012952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0.629268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4.072458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2.280576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1915916425"/>
                  </a:ext>
                </a:extLst>
              </a:tr>
              <a:tr h="324254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181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(Lulu)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(Zeri)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0.065562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0.600736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3.887804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2.117601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2279074008"/>
                  </a:ext>
                </a:extLst>
              </a:tr>
              <a:tr h="324254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270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(K'Sante, Lulu)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(Zeri)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0.011747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0.590909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3.824207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2.066734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1697819810"/>
                  </a:ext>
                </a:extLst>
              </a:tr>
              <a:tr h="324254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39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(Thresh)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(Aphelios)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0.025703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0.504931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4.635127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1.799879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2971613703"/>
                  </a:ext>
                </a:extLst>
              </a:tr>
              <a:tr h="324254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249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(Yuumi)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(Zeri)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0.018976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0.517808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3.351118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1.753414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1438721018"/>
                  </a:ext>
                </a:extLst>
              </a:tr>
              <a:tr h="324254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295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(Zeri, Sejuani)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(Lulu)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0.012651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0.488372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4.474872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1.741233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552906559"/>
                  </a:ext>
                </a:extLst>
              </a:tr>
              <a:tr h="324254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312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(Wukong, Xayah)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(Rakan)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0.012149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0.487903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4.118234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1.721405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2412709982"/>
                  </a:ext>
                </a:extLst>
              </a:tr>
              <a:tr h="324254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62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(Caitlyn)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(Lux)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0.022088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0.424710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15.725338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1.691308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2104147813"/>
                  </a:ext>
                </a:extLst>
              </a:tr>
              <a:tr h="32425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</a:rPr>
                        <a:t>...</a:t>
                      </a:r>
                    </a:p>
                  </a:txBody>
                  <a:tcPr marL="38100" marR="38100" marT="19050" marB="19050" anchor="ctr"/>
                </a:tc>
                <a:tc hMerge="1"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38100" marR="38100" marT="19050" marB="19050" anchor="ctr"/>
                </a:tc>
                <a:tc hMerge="1"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38100" marR="38100" marT="19050" marB="19050" anchor="ctr"/>
                </a:tc>
                <a:tc hMerge="1"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38100" marR="38100" marT="19050" marB="19050" anchor="ctr"/>
                </a:tc>
                <a:tc hMerge="1"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38100" marR="38100" marT="19050" marB="19050" anchor="ctr"/>
                </a:tc>
                <a:tc hMerge="1"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38100" marR="38100" marT="19050" marB="19050" anchor="ctr"/>
                </a:tc>
                <a:tc hMerge="1"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805647773"/>
                  </a:ext>
                </a:extLst>
              </a:tr>
              <a:tr h="324254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108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(Heimerdinger)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(Varus)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0.016566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0.421995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3.097324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1.494373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370165073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2FCBFFC-B20C-080C-D12C-B68376DB0A63}"/>
              </a:ext>
            </a:extLst>
          </p:cNvPr>
          <p:cNvSpPr txBox="1"/>
          <p:nvPr/>
        </p:nvSpPr>
        <p:spPr>
          <a:xfrm>
            <a:off x="1206302" y="5837356"/>
            <a:ext cx="977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Apriori</a:t>
            </a:r>
            <a:r>
              <a:rPr lang="en-US"/>
              <a:t> results, Support Threshold = 0.01, sorted by Conviction</a:t>
            </a:r>
          </a:p>
        </p:txBody>
      </p:sp>
    </p:spTree>
    <p:extLst>
      <p:ext uri="{BB962C8B-B14F-4D97-AF65-F5344CB8AC3E}">
        <p14:creationId xmlns:p14="http://schemas.microsoft.com/office/powerpoint/2010/main" val="6719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D6ED-CEF2-91C9-F663-7E6071B1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Introduction to eSports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B3D9F-5574-8A61-4C80-36BAB5D59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Money</a:t>
            </a:r>
          </a:p>
          <a:p>
            <a:pPr lvl="1"/>
            <a:r>
              <a:rPr lang="en-US"/>
              <a:t>sponsorships of teams/players/tournaments</a:t>
            </a:r>
          </a:p>
          <a:p>
            <a:pPr lvl="1"/>
            <a:r>
              <a:rPr lang="en-US"/>
              <a:t>advertising on content streams</a:t>
            </a:r>
          </a:p>
          <a:p>
            <a:pPr lvl="1"/>
            <a:r>
              <a:rPr lang="en-US"/>
              <a:t>prize pools for players</a:t>
            </a:r>
          </a:p>
          <a:p>
            <a:r>
              <a:rPr lang="en-US"/>
              <a:t>Entertainment</a:t>
            </a:r>
          </a:p>
          <a:p>
            <a:pPr lvl="1"/>
            <a:r>
              <a:rPr lang="en-US"/>
              <a:t>Spectating</a:t>
            </a:r>
          </a:p>
          <a:p>
            <a:pPr lvl="1"/>
            <a:r>
              <a:rPr lang="en-US"/>
              <a:t>Playing</a:t>
            </a:r>
          </a:p>
        </p:txBody>
      </p:sp>
    </p:spTree>
    <p:extLst>
      <p:ext uri="{BB962C8B-B14F-4D97-AF65-F5344CB8AC3E}">
        <p14:creationId xmlns:p14="http://schemas.microsoft.com/office/powerpoint/2010/main" val="3932102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B609-568A-D040-D228-D586D263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Player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5943A-8911-34B1-4C31-217FB4675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KDA</a:t>
            </a:r>
          </a:p>
          <a:p>
            <a:pPr lvl="1"/>
            <a:r>
              <a:rPr lang="en-US" dirty="0"/>
              <a:t>Kills, Deaths, Assists </a:t>
            </a:r>
          </a:p>
          <a:p>
            <a:pPr lvl="1"/>
            <a:r>
              <a:rPr lang="en-US" dirty="0"/>
              <a:t>Kill Death Ratio: (K+A)/D</a:t>
            </a:r>
          </a:p>
          <a:p>
            <a:r>
              <a:rPr lang="en-US" dirty="0"/>
              <a:t>Valuable and easy to understand metric</a:t>
            </a:r>
          </a:p>
          <a:p>
            <a:pPr lvl="1"/>
            <a:r>
              <a:rPr lang="en-US" dirty="0"/>
              <a:t>Kills is straightforward measure of offensive capability</a:t>
            </a:r>
          </a:p>
          <a:p>
            <a:pPr lvl="1"/>
            <a:r>
              <a:rPr lang="en-US" dirty="0"/>
              <a:t>Assists demonstrate teamwork</a:t>
            </a:r>
          </a:p>
          <a:p>
            <a:pPr lvl="1"/>
            <a:r>
              <a:rPr lang="en-US" dirty="0"/>
              <a:t>Deaths show how much a player is overcommitting themselves</a:t>
            </a:r>
          </a:p>
          <a:p>
            <a:pPr lvl="1"/>
            <a:r>
              <a:rPr lang="en-US" dirty="0"/>
              <a:t>All three measure player skill, situational awareness, and in-game power</a:t>
            </a:r>
          </a:p>
          <a:p>
            <a:r>
              <a:rPr lang="en-US" dirty="0"/>
              <a:t>What are the specific factors that contribute to a player’s KDA?</a:t>
            </a:r>
          </a:p>
        </p:txBody>
      </p:sp>
    </p:spTree>
    <p:extLst>
      <p:ext uri="{BB962C8B-B14F-4D97-AF65-F5344CB8AC3E}">
        <p14:creationId xmlns:p14="http://schemas.microsoft.com/office/powerpoint/2010/main" val="1066019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B609-568A-D040-D228-D586D263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446" y="405946"/>
            <a:ext cx="2831646" cy="1814739"/>
          </a:xfrm>
        </p:spPr>
        <p:txBody>
          <a:bodyPr>
            <a:normAutofit fontScale="90000"/>
          </a:bodyPr>
          <a:lstStyle/>
          <a:p>
            <a:r>
              <a:rPr lang="en-US" dirty="0"/>
              <a:t>Player Performance 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37043A-8165-56AC-6AD9-79F7E2B11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338" y="0"/>
            <a:ext cx="6978015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29B969-A872-9733-F5F1-128D9F3A8813}"/>
              </a:ext>
            </a:extLst>
          </p:cNvPr>
          <p:cNvSpPr txBox="1"/>
          <p:nvPr/>
        </p:nvSpPr>
        <p:spPr>
          <a:xfrm>
            <a:off x="1066446" y="2367642"/>
            <a:ext cx="31792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Correlation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 many redundant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Standardized the data and performed feature selection</a:t>
            </a:r>
          </a:p>
          <a:p>
            <a:r>
              <a:rPr lang="en-US" dirty="0"/>
              <a:t>Configuring the Correlation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 inspection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Programmatically removing values over a specified threshold.</a:t>
            </a:r>
          </a:p>
        </p:txBody>
      </p:sp>
    </p:spTree>
    <p:extLst>
      <p:ext uri="{BB962C8B-B14F-4D97-AF65-F5344CB8AC3E}">
        <p14:creationId xmlns:p14="http://schemas.microsoft.com/office/powerpoint/2010/main" val="346525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B609-568A-D040-D228-D586D263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446" y="405946"/>
            <a:ext cx="2831646" cy="1814739"/>
          </a:xfrm>
        </p:spPr>
        <p:txBody>
          <a:bodyPr>
            <a:normAutofit fontScale="90000"/>
          </a:bodyPr>
          <a:lstStyle/>
          <a:p>
            <a:r>
              <a:rPr lang="en-US" dirty="0"/>
              <a:t>Player Performance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29B969-A872-9733-F5F1-128D9F3A8813}"/>
              </a:ext>
            </a:extLst>
          </p:cNvPr>
          <p:cNvSpPr txBox="1"/>
          <p:nvPr/>
        </p:nvSpPr>
        <p:spPr>
          <a:xfrm>
            <a:off x="1066446" y="2367642"/>
            <a:ext cx="32932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redundant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Wards kills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Wards placed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Vision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 feature selection before algorithmic feature selection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18E5710-878F-EE97-311F-FA288BC23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727" y="57770"/>
            <a:ext cx="6778276" cy="6742460"/>
          </a:xfrm>
        </p:spPr>
      </p:pic>
    </p:spTree>
    <p:extLst>
      <p:ext uri="{BB962C8B-B14F-4D97-AF65-F5344CB8AC3E}">
        <p14:creationId xmlns:p14="http://schemas.microsoft.com/office/powerpoint/2010/main" val="1995298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B609-568A-D040-D228-D586D263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Player Performance Analysis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230CDED-A89B-5419-FBB4-032685109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455292"/>
              </p:ext>
            </p:extLst>
          </p:nvPr>
        </p:nvGraphicFramePr>
        <p:xfrm>
          <a:off x="590549" y="3129214"/>
          <a:ext cx="325210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2107">
                  <a:extLst>
                    <a:ext uri="{9D8B030D-6E8A-4147-A177-3AD203B41FA5}">
                      <a16:colId xmlns:a16="http://schemas.microsoft.com/office/drawing/2014/main" val="32185856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Lasso (1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Model)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59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Alpha: 0.003306787467830671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37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MSE: 10.462391247702186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23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RMSE: 3.234561986993322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045435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8A81CA75-1899-6A6E-6596-78C36FF94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852305"/>
              </p:ext>
            </p:extLst>
          </p:nvPr>
        </p:nvGraphicFramePr>
        <p:xfrm>
          <a:off x="590549" y="1690688"/>
          <a:ext cx="325210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2107">
                  <a:extLst>
                    <a:ext uri="{9D8B030D-6E8A-4147-A177-3AD203B41FA5}">
                      <a16:colId xmlns:a16="http://schemas.microsoft.com/office/drawing/2014/main" val="32185856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Elastic 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59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Alpha: 0.006613574935661336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37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MSE: 10.62266328957894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23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RMSE: 3.2592427478754846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045435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75973503-D7ED-6236-4A15-F14E7C545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164116"/>
              </p:ext>
            </p:extLst>
          </p:nvPr>
        </p:nvGraphicFramePr>
        <p:xfrm>
          <a:off x="3718380" y="1690688"/>
          <a:ext cx="7635420" cy="439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140">
                  <a:extLst>
                    <a:ext uri="{9D8B030D-6E8A-4147-A177-3AD203B41FA5}">
                      <a16:colId xmlns:a16="http://schemas.microsoft.com/office/drawing/2014/main" val="2431386306"/>
                    </a:ext>
                  </a:extLst>
                </a:gridCol>
                <a:gridCol w="2545140">
                  <a:extLst>
                    <a:ext uri="{9D8B030D-6E8A-4147-A177-3AD203B41FA5}">
                      <a16:colId xmlns:a16="http://schemas.microsoft.com/office/drawing/2014/main" val="29053858"/>
                    </a:ext>
                  </a:extLst>
                </a:gridCol>
                <a:gridCol w="2545140">
                  <a:extLst>
                    <a:ext uri="{9D8B030D-6E8A-4147-A177-3AD203B41FA5}">
                      <a16:colId xmlns:a16="http://schemas.microsoft.com/office/drawing/2014/main" val="3482230622"/>
                    </a:ext>
                  </a:extLst>
                </a:gridCol>
              </a:tblGrid>
              <a:tr h="366936">
                <a:tc>
                  <a:txBody>
                    <a:bodyPr/>
                    <a:lstStyle/>
                    <a:p>
                      <a:r>
                        <a:rPr lang="en-US" dirty="0"/>
                        <a:t>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Lasso (1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Lasso (2nd Model)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233436"/>
                  </a:ext>
                </a:extLst>
              </a:tr>
              <a:tr h="40281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348727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EC254CAA-A362-060B-75B5-80DB91069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375" y="2068702"/>
            <a:ext cx="2505425" cy="3639058"/>
          </a:xfrm>
          <a:prstGeom prst="rect">
            <a:avLst/>
          </a:prstGeom>
        </p:spPr>
      </p:pic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B576C3B-CE20-182C-E118-6CF4B67D6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98186"/>
              </p:ext>
            </p:extLst>
          </p:nvPr>
        </p:nvGraphicFramePr>
        <p:xfrm>
          <a:off x="590549" y="4607494"/>
          <a:ext cx="314098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983">
                  <a:extLst>
                    <a:ext uri="{9D8B030D-6E8A-4147-A177-3AD203B41FA5}">
                      <a16:colId xmlns:a16="http://schemas.microsoft.com/office/drawing/2014/main" val="32185856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Lasso (2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Model)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59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Alpha: 0.003306787467830671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37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MSE: 9.618834866112751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23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RMSE: 3.2592427478754846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045435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13CFAAF8-46BB-569F-BAFE-7683BD00C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532" y="2068702"/>
            <a:ext cx="2505425" cy="36390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5BBFBB-81FB-5483-86C6-CBC592765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953" y="2068702"/>
            <a:ext cx="2505425" cy="36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32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B609-568A-D040-D228-D586D263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Player Performance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384FF9-8261-BDBA-BC3E-2B50965FE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103" y="1869621"/>
            <a:ext cx="2438740" cy="32675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13B20E-EA10-07BE-9B8E-67EF9C3988DC}"/>
              </a:ext>
            </a:extLst>
          </p:cNvPr>
          <p:cNvSpPr txBox="1"/>
          <p:nvPr/>
        </p:nvSpPr>
        <p:spPr>
          <a:xfrm>
            <a:off x="2890157" y="1869621"/>
            <a:ext cx="4204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Lasso (3</a:t>
            </a:r>
            <a:r>
              <a:rPr lang="en-US" baseline="30000" dirty="0"/>
              <a:t>rd</a:t>
            </a:r>
            <a:r>
              <a:rPr lang="en-US" dirty="0"/>
              <a:t> Model)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 Jungle and Support players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2C26F96-2A10-B452-0CE5-E95E0732D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717758"/>
              </p:ext>
            </p:extLst>
          </p:nvPr>
        </p:nvGraphicFramePr>
        <p:xfrm>
          <a:off x="3138593" y="2971884"/>
          <a:ext cx="314098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983">
                  <a:extLst>
                    <a:ext uri="{9D8B030D-6E8A-4147-A177-3AD203B41FA5}">
                      <a16:colId xmlns:a16="http://schemas.microsoft.com/office/drawing/2014/main" val="3218585681"/>
                    </a:ext>
                  </a:extLst>
                </a:gridCol>
              </a:tblGrid>
              <a:tr h="171814">
                <a:tc>
                  <a:txBody>
                    <a:bodyPr/>
                    <a:lstStyle/>
                    <a:p>
                      <a:r>
                        <a:rPr lang="en-US" dirty="0"/>
                        <a:t>Lasso (3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Model)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59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Alpha: 0.003306787467830671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37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MSE: 9.618834866112751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23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RMSE: 3.2592427478754846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045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488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B609-568A-D040-D228-D586D263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Predicting Results of Matches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5943A-8911-34B1-4C31-217FB4675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important aspects of sports analytics: predicting winners.</a:t>
            </a:r>
          </a:p>
          <a:p>
            <a:r>
              <a:rPr lang="en-US" dirty="0"/>
              <a:t>First approach: White box models</a:t>
            </a:r>
          </a:p>
          <a:p>
            <a:pPr lvl="1"/>
            <a:r>
              <a:rPr lang="en-US" dirty="0"/>
              <a:t>Important to understand how a model makes decisions</a:t>
            </a:r>
          </a:p>
          <a:p>
            <a:pPr lvl="1"/>
            <a:r>
              <a:rPr lang="en-US" dirty="0"/>
              <a:t>Logistic Regression</a:t>
            </a:r>
          </a:p>
          <a:p>
            <a:r>
              <a:rPr lang="en-US" dirty="0"/>
              <a:t>Second approach: Black </a:t>
            </a:r>
            <a:r>
              <a:rPr lang="en-US"/>
              <a:t>box models</a:t>
            </a:r>
            <a:endParaRPr lang="en-US" dirty="0"/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231493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800E-4F9D-28F2-5928-E4CB1A2A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365125"/>
            <a:ext cx="10993272" cy="1325563"/>
          </a:xfrm>
        </p:spPr>
        <p:txBody>
          <a:bodyPr/>
          <a:lstStyle/>
          <a:p>
            <a:pPr algn="ctr"/>
            <a:r>
              <a:rPr lang="en-US" dirty="0"/>
              <a:t>Predicting Results of Matches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50FA70-EEE7-E877-7DD0-A504BD150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8DC8FA-395D-D88B-CF51-054367C7C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9325"/>
            <a:ext cx="12079429" cy="4485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8CF33B-13C3-B08C-DD31-DB460F03F736}"/>
              </a:ext>
            </a:extLst>
          </p:cNvPr>
          <p:cNvSpPr txBox="1"/>
          <p:nvPr/>
        </p:nvSpPr>
        <p:spPr>
          <a:xfrm>
            <a:off x="1206302" y="5837356"/>
            <a:ext cx="977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Random Forest results</a:t>
            </a:r>
          </a:p>
        </p:txBody>
      </p:sp>
    </p:spTree>
    <p:extLst>
      <p:ext uri="{BB962C8B-B14F-4D97-AF65-F5344CB8AC3E}">
        <p14:creationId xmlns:p14="http://schemas.microsoft.com/office/powerpoint/2010/main" val="1776744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800E-4F9D-28F2-5928-E4CB1A2A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365125"/>
            <a:ext cx="10993272" cy="1325563"/>
          </a:xfrm>
        </p:spPr>
        <p:txBody>
          <a:bodyPr/>
          <a:lstStyle/>
          <a:p>
            <a:pPr algn="ctr"/>
            <a:r>
              <a:rPr lang="en-US"/>
              <a:t>Predicting Results of Matches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AA05F-C719-2781-4207-7400624C9CE6}"/>
              </a:ext>
            </a:extLst>
          </p:cNvPr>
          <p:cNvSpPr txBox="1"/>
          <p:nvPr/>
        </p:nvSpPr>
        <p:spPr>
          <a:xfrm>
            <a:off x="1206302" y="5837356"/>
            <a:ext cx="977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Random Forest results, importance ≥ 0.02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1FA4B7-0CEF-F40B-6E3E-29D8CB897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643" y="1825625"/>
            <a:ext cx="5346571" cy="398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6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800E-4F9D-28F2-5928-E4CB1A2A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365125"/>
            <a:ext cx="5496636" cy="2159000"/>
          </a:xfrm>
        </p:spPr>
        <p:txBody>
          <a:bodyPr/>
          <a:lstStyle/>
          <a:p>
            <a:pPr algn="ctr"/>
            <a:r>
              <a:rPr lang="en-US"/>
              <a:t>Predicting Results of Matches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4E088F6F-8FD4-06D1-AFF5-84963F236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354519"/>
              </p:ext>
            </p:extLst>
          </p:nvPr>
        </p:nvGraphicFramePr>
        <p:xfrm>
          <a:off x="682884" y="2524125"/>
          <a:ext cx="5263629" cy="3167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164">
                  <a:extLst>
                    <a:ext uri="{9D8B030D-6E8A-4147-A177-3AD203B41FA5}">
                      <a16:colId xmlns:a16="http://schemas.microsoft.com/office/drawing/2014/main" val="242540884"/>
                    </a:ext>
                  </a:extLst>
                </a:gridCol>
                <a:gridCol w="1461164">
                  <a:extLst>
                    <a:ext uri="{9D8B030D-6E8A-4147-A177-3AD203B41FA5}">
                      <a16:colId xmlns:a16="http://schemas.microsoft.com/office/drawing/2014/main" val="4199914995"/>
                    </a:ext>
                  </a:extLst>
                </a:gridCol>
                <a:gridCol w="1461164">
                  <a:extLst>
                    <a:ext uri="{9D8B030D-6E8A-4147-A177-3AD203B41FA5}">
                      <a16:colId xmlns:a16="http://schemas.microsoft.com/office/drawing/2014/main" val="1594684643"/>
                    </a:ext>
                  </a:extLst>
                </a:gridCol>
                <a:gridCol w="880137">
                  <a:extLst>
                    <a:ext uri="{9D8B030D-6E8A-4147-A177-3AD203B41FA5}">
                      <a16:colId xmlns:a16="http://schemas.microsoft.com/office/drawing/2014/main" val="38222854"/>
                    </a:ext>
                  </a:extLst>
                </a:gridCol>
              </a:tblGrid>
              <a:tr h="24111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Generalized Linear Model Regression Results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41483"/>
                  </a:ext>
                </a:extLst>
              </a:tr>
              <a:tr h="464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Dep. Variable: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results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No. Observations: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9956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3104594311"/>
                  </a:ext>
                </a:extLst>
              </a:tr>
              <a:tr h="24714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Model: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GLM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Df Residuals: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9944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4256990729"/>
                  </a:ext>
                </a:extLst>
              </a:tr>
              <a:tr h="24714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Model Family: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Binomial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Df Model: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11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771455702"/>
                  </a:ext>
                </a:extLst>
              </a:tr>
              <a:tr h="24714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Link Function: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Logit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Scale: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1700389442"/>
                  </a:ext>
                </a:extLst>
              </a:tr>
              <a:tr h="464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Method: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IRLS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Log-Likelihood: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-176.82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1034826684"/>
                  </a:ext>
                </a:extLst>
              </a:tr>
              <a:tr h="464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Date: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Thu, 22 Jun 2023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Deviance: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353.64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383101842"/>
                  </a:ext>
                </a:extLst>
              </a:tr>
              <a:tr h="24714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Time: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17:52:57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Pearson chi2: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963.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2503407543"/>
                  </a:ext>
                </a:extLst>
              </a:tr>
              <a:tr h="464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No. Iterations: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11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Pseudo R-</a:t>
                      </a:r>
                      <a:r>
                        <a:rPr lang="en-US" sz="1400" b="0" dirty="0" err="1">
                          <a:effectLst/>
                        </a:rPr>
                        <a:t>squ</a:t>
                      </a:r>
                      <a:r>
                        <a:rPr lang="en-US" sz="1400" b="0" dirty="0">
                          <a:effectLst/>
                        </a:rPr>
                        <a:t>. (CS):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0.7410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2614597159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2F020F1-1F96-B7DC-536B-D4B261836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964158"/>
              </p:ext>
            </p:extLst>
          </p:nvPr>
        </p:nvGraphicFramePr>
        <p:xfrm>
          <a:off x="6245488" y="1083520"/>
          <a:ext cx="5708197" cy="4625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775">
                  <a:extLst>
                    <a:ext uri="{9D8B030D-6E8A-4147-A177-3AD203B41FA5}">
                      <a16:colId xmlns:a16="http://schemas.microsoft.com/office/drawing/2014/main" val="3363967259"/>
                    </a:ext>
                  </a:extLst>
                </a:gridCol>
                <a:gridCol w="980621">
                  <a:extLst>
                    <a:ext uri="{9D8B030D-6E8A-4147-A177-3AD203B41FA5}">
                      <a16:colId xmlns:a16="http://schemas.microsoft.com/office/drawing/2014/main" val="1253402992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932378957"/>
                    </a:ext>
                  </a:extLst>
                </a:gridCol>
                <a:gridCol w="684692">
                  <a:extLst>
                    <a:ext uri="{9D8B030D-6E8A-4147-A177-3AD203B41FA5}">
                      <a16:colId xmlns:a16="http://schemas.microsoft.com/office/drawing/2014/main" val="1734221267"/>
                    </a:ext>
                  </a:extLst>
                </a:gridCol>
                <a:gridCol w="710721">
                  <a:extLst>
                    <a:ext uri="{9D8B030D-6E8A-4147-A177-3AD203B41FA5}">
                      <a16:colId xmlns:a16="http://schemas.microsoft.com/office/drawing/2014/main" val="135642845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16846672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845597264"/>
                    </a:ext>
                  </a:extLst>
                </a:gridCol>
              </a:tblGrid>
              <a:tr h="452508">
                <a:tc>
                  <a:txBody>
                    <a:bodyPr/>
                    <a:lstStyle/>
                    <a:p>
                      <a:pPr algn="r" fontAlgn="ctr"/>
                      <a:br>
                        <a:rPr lang="en-US" sz="1400" b="0">
                          <a:effectLst/>
                        </a:rPr>
                      </a:br>
                      <a:r>
                        <a:rPr lang="en-US" sz="1400" b="0" err="1">
                          <a:effectLst/>
                        </a:rPr>
                        <a:t>coef</a:t>
                      </a:r>
                      <a:endParaRPr lang="en-US" sz="1400" b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std err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z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P&gt;|z|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[0.025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0.975]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038996"/>
                  </a:ext>
                </a:extLst>
              </a:tr>
              <a:tr h="333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Intercept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-19.3729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2.644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-7.326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0.000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-24.556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-14.190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282067129"/>
                  </a:ext>
                </a:extLst>
              </a:tr>
              <a:tr h="333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teamkills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0.5195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0.083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6.286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0.000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0.357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0.681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147852548"/>
                  </a:ext>
                </a:extLst>
              </a:tr>
              <a:tr h="333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teamdeaths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-0.4173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0.036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-11.509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0.000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-0.488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-0.346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3663534649"/>
                  </a:ext>
                </a:extLst>
              </a:tr>
              <a:tr h="333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team_kpm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-11.2241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3.159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-3.553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0.000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-17.416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-5.032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957860088"/>
                  </a:ext>
                </a:extLst>
              </a:tr>
              <a:tr h="333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barons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-0.2478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0.290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-0.854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0.393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-0.817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0.321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1863458836"/>
                  </a:ext>
                </a:extLst>
              </a:tr>
              <a:tr h="333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opp_barons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-0.2202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0.287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-0.766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0.444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-0.783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0.343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4241233971"/>
                  </a:ext>
                </a:extLst>
              </a:tr>
              <a:tr h="333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towers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1.2213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0.136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8.970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0.000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0.954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1.488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1261856699"/>
                  </a:ext>
                </a:extLst>
              </a:tr>
              <a:tr h="333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opp_towers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-1.6059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0.136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-11.771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0.000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-1.873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-1.339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92021338"/>
                  </a:ext>
                </a:extLst>
              </a:tr>
              <a:tr h="333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inhibitors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-0.5160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0.173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-2.991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0.003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-0.854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-0.178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493140328"/>
                  </a:ext>
                </a:extLst>
              </a:tr>
              <a:tr h="4525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opp_inhibitors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0.5090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0.166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3.068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0.002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0.184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0.834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3318155492"/>
                  </a:ext>
                </a:extLst>
              </a:tr>
              <a:tr h="333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earned_gpm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0.0224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0.003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8.233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0.000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0.017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0.028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3532391478"/>
                  </a:ext>
                </a:extLst>
              </a:tr>
              <a:tr h="333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gspd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-40.4736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3.514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-11.518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0.000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-47.361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-33.587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4595686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DBB8385-B64D-6EB4-EE31-12251C068335}"/>
              </a:ext>
            </a:extLst>
          </p:cNvPr>
          <p:cNvSpPr txBox="1"/>
          <p:nvPr/>
        </p:nvSpPr>
        <p:spPr>
          <a:xfrm>
            <a:off x="1206302" y="5837356"/>
            <a:ext cx="977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Logistic Regression results</a:t>
            </a:r>
          </a:p>
        </p:txBody>
      </p:sp>
    </p:spTree>
    <p:extLst>
      <p:ext uri="{BB962C8B-B14F-4D97-AF65-F5344CB8AC3E}">
        <p14:creationId xmlns:p14="http://schemas.microsoft.com/office/powerpoint/2010/main" val="2986382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800E-4F9D-28F2-5928-E4CB1A2A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365125"/>
            <a:ext cx="10993272" cy="1325563"/>
          </a:xfrm>
        </p:spPr>
        <p:txBody>
          <a:bodyPr/>
          <a:lstStyle/>
          <a:p>
            <a:pPr algn="ctr"/>
            <a:r>
              <a:rPr lang="en-US"/>
              <a:t>Predicting Results of Matches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93CF1-BCA9-4B10-DA80-C0DF738DE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6" y="1502352"/>
            <a:ext cx="4905375" cy="4124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8A510F-2B54-598F-2BF2-F201EE7DF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52" y="1502352"/>
            <a:ext cx="5447802" cy="4124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5C63B5-A2E8-66A2-92A2-4477387E7C9B}"/>
              </a:ext>
            </a:extLst>
          </p:cNvPr>
          <p:cNvSpPr txBox="1"/>
          <p:nvPr/>
        </p:nvSpPr>
        <p:spPr>
          <a:xfrm>
            <a:off x="1206302" y="5837356"/>
            <a:ext cx="977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Logistic Regression results</a:t>
            </a:r>
          </a:p>
        </p:txBody>
      </p:sp>
    </p:spTree>
    <p:extLst>
      <p:ext uri="{BB962C8B-B14F-4D97-AF65-F5344CB8AC3E}">
        <p14:creationId xmlns:p14="http://schemas.microsoft.com/office/powerpoint/2010/main" val="118810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D6ED-CEF2-91C9-F663-7E6071B1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Introduction to eSports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B3D9F-5574-8A61-4C80-36BAB5D59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7335"/>
            <a:ext cx="10515600" cy="319627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/>
              <a:t>Largest prize pools as of August 16,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13890-EE59-B288-C126-53CAB2505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498" y="1690688"/>
            <a:ext cx="7701004" cy="416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02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800E-4F9D-28F2-5928-E4CB1A2A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365125"/>
            <a:ext cx="10993272" cy="1325563"/>
          </a:xfrm>
        </p:spPr>
        <p:txBody>
          <a:bodyPr/>
          <a:lstStyle/>
          <a:p>
            <a:pPr algn="ctr"/>
            <a:r>
              <a:rPr lang="en-US"/>
              <a:t>Predicting Results of Matches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BC2EFF-E606-10EC-356F-21F067EBC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 1</a:t>
            </a:r>
          </a:p>
          <a:p>
            <a:pPr lvl="1"/>
            <a:r>
              <a:rPr lang="en-US" dirty="0"/>
              <a:t>Used the same teams </a:t>
            </a:r>
            <a:r>
              <a:rPr lang="en-US" dirty="0" err="1"/>
              <a:t>DataFrame</a:t>
            </a:r>
            <a:r>
              <a:rPr lang="en-US" dirty="0"/>
              <a:t> we used for the rest of the analysis.</a:t>
            </a:r>
          </a:p>
          <a:p>
            <a:pPr lvl="1"/>
            <a:r>
              <a:rPr lang="en-US" dirty="0"/>
              <a:t>Problem: It only examines a single team at a time.</a:t>
            </a:r>
          </a:p>
          <a:p>
            <a:pPr lvl="2"/>
            <a:r>
              <a:rPr lang="en-US" dirty="0"/>
              <a:t>This resulted in the same that logistic regression had</a:t>
            </a:r>
          </a:p>
        </p:txBody>
      </p:sp>
    </p:spTree>
    <p:extLst>
      <p:ext uri="{BB962C8B-B14F-4D97-AF65-F5344CB8AC3E}">
        <p14:creationId xmlns:p14="http://schemas.microsoft.com/office/powerpoint/2010/main" val="1139877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800E-4F9D-28F2-5928-E4CB1A2A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365125"/>
            <a:ext cx="10993272" cy="1325563"/>
          </a:xfrm>
        </p:spPr>
        <p:txBody>
          <a:bodyPr/>
          <a:lstStyle/>
          <a:p>
            <a:pPr algn="ctr"/>
            <a:r>
              <a:rPr lang="en-US" dirty="0"/>
              <a:t>Predicting Results of Matches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50FA70-EEE7-E877-7DD0-A504BD150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were hard to interpret.</a:t>
            </a:r>
          </a:p>
          <a:p>
            <a:pPr lvl="1"/>
            <a:r>
              <a:rPr lang="en-US" dirty="0"/>
              <a:t>Probability of win for Team 1 (Gen. G): 0.9717535223444301</a:t>
            </a:r>
          </a:p>
          <a:p>
            <a:pPr lvl="1"/>
            <a:r>
              <a:rPr lang="en-US" dirty="0"/>
              <a:t>Probability of win for Team 2 (T1): 0.9981001104404654</a:t>
            </a:r>
          </a:p>
          <a:p>
            <a:pPr lvl="1"/>
            <a:r>
              <a:rPr lang="en-US" dirty="0"/>
              <a:t>roc score: 0.9784136...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2C5A64F-B880-C2EA-02E1-E24E923D2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079" y="3449399"/>
            <a:ext cx="3537857" cy="301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D4975E1-4E01-858A-B8EE-BF11FA36E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0429"/>
            <a:ext cx="4052888" cy="307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878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800E-4F9D-28F2-5928-E4CB1A2A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365125"/>
            <a:ext cx="10993272" cy="1325563"/>
          </a:xfrm>
        </p:spPr>
        <p:txBody>
          <a:bodyPr/>
          <a:lstStyle/>
          <a:p>
            <a:pPr algn="ctr"/>
            <a:r>
              <a:rPr lang="en-US"/>
              <a:t>Predicting Results of Matches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BC2EFF-E606-10EC-356F-21F067EBC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/>
              <a:t>Neural Network 2</a:t>
            </a:r>
          </a:p>
          <a:p>
            <a:pPr lvl="1"/>
            <a:r>
              <a:rPr lang="en-US"/>
              <a:t>Manipulated the teams </a:t>
            </a:r>
            <a:r>
              <a:rPr lang="en-US" err="1"/>
              <a:t>DataFrame</a:t>
            </a:r>
            <a:r>
              <a:rPr lang="en-US"/>
              <a:t> to better suit the problem.</a:t>
            </a:r>
          </a:p>
          <a:p>
            <a:pPr lvl="1"/>
            <a:r>
              <a:rPr lang="en-US"/>
              <a:t>Used the features from the random forest.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A54F198-1BFE-2B31-C587-FC8D769E5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114391"/>
              </p:ext>
            </p:extLst>
          </p:nvPr>
        </p:nvGraphicFramePr>
        <p:xfrm>
          <a:off x="965200" y="3149496"/>
          <a:ext cx="28535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824">
                  <a:extLst>
                    <a:ext uri="{9D8B030D-6E8A-4147-A177-3AD203B41FA5}">
                      <a16:colId xmlns:a16="http://schemas.microsoft.com/office/drawing/2014/main" val="1586422479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751268665"/>
                    </a:ext>
                  </a:extLst>
                </a:gridCol>
                <a:gridCol w="1456246">
                  <a:extLst>
                    <a:ext uri="{9D8B030D-6E8A-4147-A177-3AD203B41FA5}">
                      <a16:colId xmlns:a16="http://schemas.microsoft.com/office/drawing/2014/main" val="3378202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Gold_Earned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23,020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2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18,422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45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30,991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715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27,634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59909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6746C07F-36E6-1FB0-8782-1C45C7893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567471"/>
              </p:ext>
            </p:extLst>
          </p:nvPr>
        </p:nvGraphicFramePr>
        <p:xfrm>
          <a:off x="4372504" y="3150553"/>
          <a:ext cx="68497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824">
                  <a:extLst>
                    <a:ext uri="{9D8B030D-6E8A-4147-A177-3AD203B41FA5}">
                      <a16:colId xmlns:a16="http://schemas.microsoft.com/office/drawing/2014/main" val="1586422479"/>
                    </a:ext>
                  </a:extLst>
                </a:gridCol>
                <a:gridCol w="1064578">
                  <a:extLst>
                    <a:ext uri="{9D8B030D-6E8A-4147-A177-3AD203B41FA5}">
                      <a16:colId xmlns:a16="http://schemas.microsoft.com/office/drawing/2014/main" val="2751268665"/>
                    </a:ext>
                  </a:extLst>
                </a:gridCol>
                <a:gridCol w="1885506">
                  <a:extLst>
                    <a:ext uri="{9D8B030D-6E8A-4147-A177-3AD203B41FA5}">
                      <a16:colId xmlns:a16="http://schemas.microsoft.com/office/drawing/2014/main" val="3932126817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3605475000"/>
                    </a:ext>
                  </a:extLst>
                </a:gridCol>
                <a:gridCol w="1984883">
                  <a:extLst>
                    <a:ext uri="{9D8B030D-6E8A-4147-A177-3AD203B41FA5}">
                      <a16:colId xmlns:a16="http://schemas.microsoft.com/office/drawing/2014/main" val="1571716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Side_red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Gold_Earned_red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Side_blue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Gold_Earned_blue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23,020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18,422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2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30,991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27,634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45503"/>
                  </a:ext>
                </a:extLst>
              </a:tr>
            </a:tbl>
          </a:graphicData>
        </a:graphic>
      </p:graphicFrame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5111AE2-32C0-58D4-6B7B-D88C78D4BA08}"/>
              </a:ext>
            </a:extLst>
          </p:cNvPr>
          <p:cNvSpPr txBox="1">
            <a:spLocks/>
          </p:cNvSpPr>
          <p:nvPr/>
        </p:nvSpPr>
        <p:spPr>
          <a:xfrm>
            <a:off x="838200" y="5085822"/>
            <a:ext cx="10515600" cy="1591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Individual Teams</a:t>
            </a:r>
          </a:p>
          <a:p>
            <a:pPr lvl="1"/>
            <a:r>
              <a:rPr lang="en-US"/>
              <a:t>Combined every record for any give team by taking the average of desired features.</a:t>
            </a:r>
          </a:p>
          <a:p>
            <a:pPr lvl="1"/>
            <a:r>
              <a:rPr lang="en-US"/>
              <a:t>Combined the records for given two teams using the same method.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74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800E-4F9D-28F2-5928-E4CB1A2A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365125"/>
            <a:ext cx="10993272" cy="1325563"/>
          </a:xfrm>
        </p:spPr>
        <p:txBody>
          <a:bodyPr/>
          <a:lstStyle/>
          <a:p>
            <a:pPr algn="ctr"/>
            <a:r>
              <a:rPr lang="en-US"/>
              <a:t>Predicting Results of Matches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BC2EFF-E606-10EC-356F-21F067EBC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8696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Neural Network performance</a:t>
            </a:r>
          </a:p>
          <a:p>
            <a:pPr lvl="2"/>
            <a:r>
              <a:rPr lang="en-US" dirty="0"/>
              <a:t>neural network train score=1.0</a:t>
            </a:r>
          </a:p>
          <a:p>
            <a:pPr lvl="2"/>
            <a:r>
              <a:rPr lang="en-US" dirty="0"/>
              <a:t>neural network test score=0.9909638554216867</a:t>
            </a:r>
          </a:p>
          <a:p>
            <a:pPr lvl="2"/>
            <a:r>
              <a:rPr lang="en-US" dirty="0"/>
              <a:t>both correct=987 (99.0964%)</a:t>
            </a:r>
          </a:p>
          <a:p>
            <a:pPr lvl="2"/>
            <a:r>
              <a:rPr lang="en-US" dirty="0"/>
              <a:t>one correct=1 (0.1004%)</a:t>
            </a:r>
          </a:p>
          <a:p>
            <a:pPr lvl="2"/>
            <a:r>
              <a:rPr lang="en-US" dirty="0"/>
              <a:t>neither correct=8 (0.8032%)</a:t>
            </a:r>
          </a:p>
          <a:p>
            <a:pPr lvl="1"/>
            <a:r>
              <a:rPr lang="en-US" dirty="0"/>
              <a:t>Neural Network Tuning</a:t>
            </a:r>
          </a:p>
          <a:p>
            <a:pPr lvl="2"/>
            <a:r>
              <a:rPr lang="en-US" dirty="0"/>
              <a:t>Estimator: Grid Search Validation</a:t>
            </a:r>
          </a:p>
          <a:p>
            <a:pPr lvl="2"/>
            <a:r>
              <a:rPr lang="en-US" dirty="0"/>
              <a:t>Alpha = 0.001</a:t>
            </a:r>
          </a:p>
        </p:txBody>
      </p:sp>
    </p:spTree>
    <p:extLst>
      <p:ext uri="{BB962C8B-B14F-4D97-AF65-F5344CB8AC3E}">
        <p14:creationId xmlns:p14="http://schemas.microsoft.com/office/powerpoint/2010/main" val="1127831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800E-4F9D-28F2-5928-E4CB1A2A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365125"/>
            <a:ext cx="10993272" cy="1325563"/>
          </a:xfrm>
        </p:spPr>
        <p:txBody>
          <a:bodyPr/>
          <a:lstStyle/>
          <a:p>
            <a:pPr algn="ctr"/>
            <a:r>
              <a:rPr lang="en-US"/>
              <a:t>Predicting Results of Matches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18E45A-0C60-0609-BB94-896B81FF1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723" y="1300451"/>
            <a:ext cx="7268589" cy="31151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A9C28C-9EB3-D2C1-58A6-B341BF2B6478}"/>
              </a:ext>
            </a:extLst>
          </p:cNvPr>
          <p:cNvSpPr txBox="1"/>
          <p:nvPr/>
        </p:nvSpPr>
        <p:spPr>
          <a:xfrm>
            <a:off x="2373852" y="4461550"/>
            <a:ext cx="74442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'Cloud9' defeated 'Counter Logic Gaming' in Upper Bracket Semifinals 1 [Correct Prediction]</a:t>
            </a:r>
          </a:p>
          <a:p>
            <a:r>
              <a:rPr lang="en-US" sz="1400"/>
              <a:t>'</a:t>
            </a:r>
            <a:r>
              <a:rPr lang="en-US" sz="1400" err="1"/>
              <a:t>FlyQuest</a:t>
            </a:r>
            <a:r>
              <a:rPr lang="en-US" sz="1400"/>
              <a:t>' defeated '100 Thieves' in Upper Bracket Semifinals 2 [Correct Prediction]</a:t>
            </a:r>
          </a:p>
          <a:p>
            <a:r>
              <a:rPr lang="en-US" sz="1400"/>
              <a:t>'</a:t>
            </a:r>
            <a:r>
              <a:rPr lang="en-US" sz="1400" err="1"/>
              <a:t>GoldenGuardians</a:t>
            </a:r>
            <a:r>
              <a:rPr lang="en-US" sz="1400"/>
              <a:t>' defeated '100 Thieves' in Lower Bracket Quarterfinals 1 [Correct Prediction]</a:t>
            </a:r>
          </a:p>
          <a:p>
            <a:r>
              <a:rPr lang="en-US" sz="1400"/>
              <a:t>'Evil Geniuses' defeated 'Counter Logic Gaming' in Lower Bracket Quarterfinals 2 [Correct Prediction]</a:t>
            </a:r>
          </a:p>
          <a:p>
            <a:r>
              <a:rPr lang="en-US" sz="1400"/>
              <a:t>'</a:t>
            </a:r>
            <a:r>
              <a:rPr lang="en-US" sz="1400" err="1"/>
              <a:t>GoldenGuardians</a:t>
            </a:r>
            <a:r>
              <a:rPr lang="en-US" sz="1400"/>
              <a:t>' defeated 'Evil Geniuses' in Lower Bracket Semifinals [Correct Prediction]</a:t>
            </a:r>
          </a:p>
          <a:p>
            <a:r>
              <a:rPr lang="en-US" sz="1400"/>
              <a:t>'Cloud9' defeated '</a:t>
            </a:r>
            <a:r>
              <a:rPr lang="en-US" sz="1400" err="1"/>
              <a:t>FlyQuest</a:t>
            </a:r>
            <a:r>
              <a:rPr lang="en-US" sz="1400"/>
              <a:t>' in Upper Bracket Finals [Correct Prediction]</a:t>
            </a:r>
          </a:p>
          <a:p>
            <a:r>
              <a:rPr lang="en-US" sz="1400"/>
              <a:t>'</a:t>
            </a:r>
            <a:r>
              <a:rPr lang="en-US" sz="1400" err="1"/>
              <a:t>GoldenGuardians</a:t>
            </a:r>
            <a:r>
              <a:rPr lang="en-US" sz="1400"/>
              <a:t>' defeated '</a:t>
            </a:r>
            <a:r>
              <a:rPr lang="en-US" sz="1400" err="1"/>
              <a:t>FlyQuest</a:t>
            </a:r>
            <a:r>
              <a:rPr lang="en-US" sz="1400"/>
              <a:t>' in Lower Bracket Finals [Correct Prediction]</a:t>
            </a:r>
          </a:p>
          <a:p>
            <a:r>
              <a:rPr lang="en-US" sz="1400"/>
              <a:t>'Cloud9' defeated '</a:t>
            </a:r>
            <a:r>
              <a:rPr lang="en-US" sz="1400" err="1"/>
              <a:t>GoldenGuardians</a:t>
            </a:r>
            <a:r>
              <a:rPr lang="en-US" sz="1400"/>
              <a:t>' in Grand Final [Correct Prediction]</a:t>
            </a:r>
          </a:p>
          <a:p>
            <a:r>
              <a:rPr lang="en-US" sz="1400"/>
              <a:t>Correct Predictions: 8 (100.0%)</a:t>
            </a:r>
          </a:p>
        </p:txBody>
      </p:sp>
    </p:spTree>
    <p:extLst>
      <p:ext uri="{BB962C8B-B14F-4D97-AF65-F5344CB8AC3E}">
        <p14:creationId xmlns:p14="http://schemas.microsoft.com/office/powerpoint/2010/main" val="90393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00FC-70BD-49ED-261B-52E6ABBB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Analytical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F3FD-7DB2-6478-F9AE-367F5EA5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were able note interesting associations in champion groupings</a:t>
            </a:r>
          </a:p>
          <a:p>
            <a:r>
              <a:rPr lang="en-US" dirty="0"/>
              <a:t>KDA analysis revealed that a few ways to have higher scores</a:t>
            </a:r>
          </a:p>
          <a:p>
            <a:pPr lvl="1"/>
            <a:r>
              <a:rPr lang="en-US" dirty="0"/>
              <a:t>have more battlefield awareness (</a:t>
            </a:r>
            <a:r>
              <a:rPr lang="en-US" dirty="0" err="1"/>
              <a:t>e.g</a:t>
            </a:r>
            <a:r>
              <a:rPr lang="en-US" dirty="0"/>
              <a:t> vision of the map)</a:t>
            </a:r>
          </a:p>
          <a:p>
            <a:pPr lvl="1"/>
            <a:r>
              <a:rPr lang="en-US" dirty="0"/>
              <a:t>selectively group with others for group conflicts</a:t>
            </a:r>
          </a:p>
          <a:p>
            <a:r>
              <a:rPr lang="en-US" dirty="0"/>
              <a:t>Dataset may be too simple to consistently and accurately predict game results.</a:t>
            </a:r>
          </a:p>
          <a:p>
            <a:pPr lvl="1"/>
            <a:r>
              <a:rPr lang="en-US" dirty="0"/>
              <a:t>Our neural network showed 100% correct predictions on this run, but prediction accuracy ranged from 3/8 to 8/8.</a:t>
            </a:r>
          </a:p>
          <a:p>
            <a:pPr lvl="1"/>
            <a:r>
              <a:rPr lang="en-US" dirty="0"/>
              <a:t>League of Legends is a very complicated game due to the number of champions and items present.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63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00FC-70BD-49ED-261B-52E6ABBB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F3FD-7DB2-6478-F9AE-367F5EA5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focuses on game results</a:t>
            </a:r>
          </a:p>
          <a:p>
            <a:pPr lvl="1"/>
            <a:r>
              <a:rPr lang="en-US" dirty="0"/>
              <a:t>Does not contain data about moment to moment performance.</a:t>
            </a:r>
          </a:p>
          <a:p>
            <a:pPr lvl="1"/>
            <a:r>
              <a:rPr lang="en-US" dirty="0"/>
              <a:t>No information about the upgrade path a player chose (e.g. how they spent experience and gold.)</a:t>
            </a:r>
          </a:p>
          <a:p>
            <a:r>
              <a:rPr lang="en-US" dirty="0"/>
              <a:t>This additional data may allow predictions based on teams of specific players instead of predefined groups.</a:t>
            </a:r>
          </a:p>
          <a:p>
            <a:r>
              <a:rPr lang="en-US" dirty="0"/>
              <a:t>Combining more detailed datasets with the one used here might allow for greater understanding of the game.</a:t>
            </a:r>
          </a:p>
        </p:txBody>
      </p:sp>
    </p:spTree>
    <p:extLst>
      <p:ext uri="{BB962C8B-B14F-4D97-AF65-F5344CB8AC3E}">
        <p14:creationId xmlns:p14="http://schemas.microsoft.com/office/powerpoint/2010/main" val="3698955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ADE4-E8C9-B7DC-79E1-FF74D015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Happy Data </a:t>
            </a:r>
            <a:r>
              <a:rPr lang="en-US" dirty="0" err="1"/>
              <a:t>Sciencing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CB20E52-B0B0-E2B4-72C8-CDB54BC61863}"/>
                  </a:ext>
                </a:extLst>
              </p14:cNvPr>
              <p14:cNvContentPartPr/>
              <p14:nvPr/>
            </p14:nvContentPartPr>
            <p14:xfrm>
              <a:off x="1547571" y="2844608"/>
              <a:ext cx="3940920" cy="2999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CB20E52-B0B0-E2B4-72C8-CDB54BC618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8571" y="2835609"/>
                <a:ext cx="3958560" cy="3017158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868AA169-E936-FC37-51EE-85AF4C3FAC6C}"/>
              </a:ext>
            </a:extLst>
          </p:cNvPr>
          <p:cNvGrpSpPr/>
          <p:nvPr/>
        </p:nvGrpSpPr>
        <p:grpSpPr>
          <a:xfrm>
            <a:off x="6973020" y="2978722"/>
            <a:ext cx="1603800" cy="2148120"/>
            <a:chOff x="6973020" y="2978722"/>
            <a:chExt cx="1603800" cy="21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EC3D271-E59D-8DC9-FF62-59623246A366}"/>
                    </a:ext>
                  </a:extLst>
                </p14:cNvPr>
                <p14:cNvContentPartPr/>
                <p14:nvPr/>
              </p14:nvContentPartPr>
              <p14:xfrm>
                <a:off x="6973020" y="3029122"/>
                <a:ext cx="1090080" cy="1866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EC3D271-E59D-8DC9-FF62-59623246A36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64380" y="3020482"/>
                  <a:ext cx="1107720" cy="18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37EB710-7F2B-7D67-9164-AFB42EDEFFA7}"/>
                    </a:ext>
                  </a:extLst>
                </p14:cNvPr>
                <p14:cNvContentPartPr/>
                <p14:nvPr/>
              </p14:nvContentPartPr>
              <p14:xfrm>
                <a:off x="7722540" y="2978722"/>
                <a:ext cx="854280" cy="2148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37EB710-7F2B-7D67-9164-AFB42EDEFFA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13900" y="2969722"/>
                  <a:ext cx="871920" cy="2165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510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D6ED-CEF2-91C9-F663-7E6071B1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Introduction to eSports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B3D9F-5574-8A61-4C80-36BAB5D59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425" y="4899662"/>
            <a:ext cx="3016190" cy="417676"/>
          </a:xfrm>
        </p:spPr>
        <p:txBody>
          <a:bodyPr>
            <a:noAutofit/>
          </a:bodyPr>
          <a:lstStyle/>
          <a:p>
            <a:pPr algn="ctr"/>
            <a:r>
              <a:rPr lang="en-US" sz="2200"/>
              <a:t>Number of viewers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3A8251-3317-8E2C-D799-1E76EBF13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847375"/>
            <a:ext cx="9201150" cy="28956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9A4FD66-07AD-A1CC-5D2B-3536C9681DC9}"/>
              </a:ext>
            </a:extLst>
          </p:cNvPr>
          <p:cNvSpPr txBox="1">
            <a:spLocks/>
          </p:cNvSpPr>
          <p:nvPr/>
        </p:nvSpPr>
        <p:spPr>
          <a:xfrm>
            <a:off x="4511615" y="4899662"/>
            <a:ext cx="3016190" cy="417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/>
              <a:t>Time watched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5C1AF61-7139-E381-DBC0-66C7E04733DA}"/>
              </a:ext>
            </a:extLst>
          </p:cNvPr>
          <p:cNvSpPr txBox="1">
            <a:spLocks/>
          </p:cNvSpPr>
          <p:nvPr/>
        </p:nvSpPr>
        <p:spPr>
          <a:xfrm>
            <a:off x="7680385" y="4890894"/>
            <a:ext cx="3016190" cy="417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/>
              <a:t>Hours of content</a:t>
            </a:r>
          </a:p>
          <a:p>
            <a:pPr algn="ctr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91977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D6ED-CEF2-91C9-F663-7E6071B1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Introduction to eSports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C36B6F-BEF3-1596-0C46-EBCB8A4FE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322" y="2342998"/>
            <a:ext cx="3972479" cy="21720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917183-3EF4-36AB-80DA-135103B58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978083" cy="37605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E09846-1CB7-2BC0-7FB7-540E1DD23CF2}"/>
              </a:ext>
            </a:extLst>
          </p:cNvPr>
          <p:cNvSpPr txBox="1"/>
          <p:nvPr/>
        </p:nvSpPr>
        <p:spPr>
          <a:xfrm>
            <a:off x="905608" y="5565531"/>
            <a:ext cx="5978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Monthly number of peak concurrent players of Dota 2 on Steam worldwide as of February 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5F6070-130D-D6ED-EC68-F06EB2F762EC}"/>
              </a:ext>
            </a:extLst>
          </p:cNvPr>
          <p:cNvSpPr txBox="1"/>
          <p:nvPr/>
        </p:nvSpPr>
        <p:spPr>
          <a:xfrm>
            <a:off x="7381322" y="5565530"/>
            <a:ext cx="3972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Extremely high numbers of active players</a:t>
            </a:r>
          </a:p>
        </p:txBody>
      </p:sp>
    </p:spTree>
    <p:extLst>
      <p:ext uri="{BB962C8B-B14F-4D97-AF65-F5344CB8AC3E}">
        <p14:creationId xmlns:p14="http://schemas.microsoft.com/office/powerpoint/2010/main" val="262285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D6ED-CEF2-91C9-F663-7E6071B1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Introduction to League of Legends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A2F1F5-9CCC-5637-2A7E-CECCAAE5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6150"/>
          </a:xfrm>
        </p:spPr>
        <p:txBody>
          <a:bodyPr/>
          <a:lstStyle/>
          <a:p>
            <a:r>
              <a:rPr lang="en-US" dirty="0"/>
              <a:t>Two teams</a:t>
            </a:r>
          </a:p>
          <a:p>
            <a:pPr lvl="1"/>
            <a:r>
              <a:rPr lang="en-US" dirty="0"/>
              <a:t>5 players on each team</a:t>
            </a:r>
          </a:p>
          <a:p>
            <a:pPr lvl="1"/>
            <a:r>
              <a:rPr lang="en-US" dirty="0"/>
              <a:t>Each has a base. The objective is to destroy the enemy base.</a:t>
            </a:r>
          </a:p>
          <a:p>
            <a:pPr lvl="1"/>
            <a:r>
              <a:rPr lang="en-US" dirty="0"/>
              <a:t>Base endless creates an army to help attack and defend.</a:t>
            </a:r>
          </a:p>
          <a:p>
            <a:r>
              <a:rPr lang="en-US" dirty="0"/>
              <a:t>Champions</a:t>
            </a:r>
          </a:p>
          <a:p>
            <a:pPr lvl="1"/>
            <a:r>
              <a:rPr lang="en-US" dirty="0"/>
              <a:t>Each player chooses from over 150 champions with unique abilities.</a:t>
            </a:r>
          </a:p>
          <a:p>
            <a:pPr lvl="1"/>
            <a:r>
              <a:rPr lang="en-US" dirty="0"/>
              <a:t>During the selection process, players also ban specific champion from play.</a:t>
            </a:r>
          </a:p>
          <a:p>
            <a:r>
              <a:rPr lang="en-US" dirty="0"/>
              <a:t>General Gameplay</a:t>
            </a:r>
          </a:p>
          <a:p>
            <a:pPr lvl="1"/>
            <a:r>
              <a:rPr lang="en-US" dirty="0"/>
              <a:t>Assault enemy base, killing enemies to earn experience and gold.</a:t>
            </a:r>
          </a:p>
          <a:p>
            <a:pPr lvl="1"/>
            <a:r>
              <a:rPr lang="en-US" dirty="0"/>
              <a:t>Experience will increase the power of a champion’s abilities.</a:t>
            </a:r>
          </a:p>
          <a:p>
            <a:pPr lvl="1"/>
            <a:r>
              <a:rPr lang="en-US" dirty="0"/>
              <a:t>Gold allows items to be bought to further customize a champion.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9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D6ED-CEF2-91C9-F663-7E6071B1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Introduction to League of Legends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A2F1F5-9CCC-5637-2A7E-CECCAAE5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227" y="1825625"/>
            <a:ext cx="3323359" cy="4372552"/>
          </a:xfrm>
        </p:spPr>
        <p:txBody>
          <a:bodyPr/>
          <a:lstStyle/>
          <a:p>
            <a:r>
              <a:rPr lang="en-US" dirty="0"/>
              <a:t>Map</a:t>
            </a:r>
          </a:p>
          <a:p>
            <a:pPr lvl="1"/>
            <a:r>
              <a:rPr lang="en-US" dirty="0"/>
              <a:t>Lanes</a:t>
            </a:r>
          </a:p>
          <a:p>
            <a:pPr lvl="1"/>
            <a:r>
              <a:rPr lang="en-US" dirty="0"/>
              <a:t>Vision (fog of war)</a:t>
            </a:r>
          </a:p>
          <a:p>
            <a:pPr lvl="1"/>
            <a:r>
              <a:rPr lang="en-US" dirty="0"/>
              <a:t>Wards</a:t>
            </a:r>
          </a:p>
        </p:txBody>
      </p:sp>
      <p:pic>
        <p:nvPicPr>
          <p:cNvPr id="4098" name="Picture 2" descr="League Of Legends Jungle Map - Maping Resources">
            <a:extLst>
              <a:ext uri="{FF2B5EF4-FFF2-40B4-BE49-F238E27FC236}">
                <a16:creationId xmlns:a16="http://schemas.microsoft.com/office/drawing/2014/main" id="{DB0CB5D1-C085-02D3-A820-4A0362737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886" y="1825625"/>
            <a:ext cx="6437313" cy="402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954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D6ED-CEF2-91C9-F663-7E6071B1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Introduction to League of Legends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A2F1F5-9CCC-5637-2A7E-CECCAAE5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6150"/>
          </a:xfrm>
        </p:spPr>
        <p:txBody>
          <a:bodyPr/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Baron: Highly contested, spawns after 20 minutes, can trigger endgame</a:t>
            </a:r>
          </a:p>
          <a:p>
            <a:pPr lvl="1"/>
            <a:r>
              <a:rPr lang="en-US" dirty="0"/>
              <a:t>Dragon: similar to baron, but available more frequently, with smaller rewards</a:t>
            </a:r>
          </a:p>
          <a:p>
            <a:r>
              <a:rPr lang="en-US" dirty="0"/>
              <a:t>Roles</a:t>
            </a:r>
          </a:p>
          <a:p>
            <a:pPr lvl="1"/>
            <a:r>
              <a:rPr lang="en-US" dirty="0"/>
              <a:t>Top, Bottom, Middle</a:t>
            </a:r>
          </a:p>
          <a:p>
            <a:pPr lvl="1"/>
            <a:r>
              <a:rPr lang="en-US" dirty="0"/>
              <a:t>Support</a:t>
            </a:r>
          </a:p>
          <a:p>
            <a:pPr lvl="1"/>
            <a:r>
              <a:rPr lang="en-US" dirty="0"/>
              <a:t>Jungle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1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6111-DA8B-FF34-135B-C0305116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 Cleaning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7E41-2692-27BA-5636-62B3320E7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4225"/>
          </a:xfrm>
        </p:spPr>
        <p:txBody>
          <a:bodyPr>
            <a:normAutofit/>
          </a:bodyPr>
          <a:lstStyle/>
          <a:p>
            <a:r>
              <a:rPr lang="en-US"/>
              <a:t>eSports match data for 2023</a:t>
            </a:r>
          </a:p>
          <a:p>
            <a:pPr lvl="1"/>
            <a:r>
              <a:rPr lang="en-US"/>
              <a:t>123 features</a:t>
            </a:r>
          </a:p>
          <a:p>
            <a:pPr lvl="1"/>
            <a:r>
              <a:rPr lang="en-US"/>
              <a:t>72,552 observations</a:t>
            </a:r>
          </a:p>
          <a:p>
            <a:r>
              <a:rPr lang="en-US"/>
              <a:t>Cleaning Process</a:t>
            </a:r>
          </a:p>
          <a:p>
            <a:pPr lvl="1"/>
            <a:r>
              <a:rPr lang="en-US"/>
              <a:t>Separate Players from Teams</a:t>
            </a:r>
          </a:p>
          <a:p>
            <a:pPr lvl="1"/>
            <a:r>
              <a:rPr lang="en-US"/>
              <a:t>Separate Complete Player information from Partial Player Information</a:t>
            </a:r>
          </a:p>
          <a:p>
            <a:pPr lvl="2"/>
            <a:r>
              <a:rPr lang="en-US"/>
              <a:t>Some Leagues only report a subset of the total features</a:t>
            </a:r>
          </a:p>
          <a:p>
            <a:pPr lvl="1"/>
            <a:r>
              <a:rPr lang="en-US"/>
              <a:t>Removed features not applicable to the analysis</a:t>
            </a:r>
          </a:p>
          <a:p>
            <a:pPr lvl="1"/>
            <a:r>
              <a:rPr lang="en-US"/>
              <a:t>Removed features that had too much missing data to be of use</a:t>
            </a:r>
          </a:p>
          <a:p>
            <a:pPr lvl="1"/>
            <a:r>
              <a:rPr lang="en-US"/>
              <a:t>Check for invalid data on the categorical features</a:t>
            </a:r>
          </a:p>
          <a:p>
            <a:pPr lvl="1"/>
            <a:r>
              <a:rPr lang="en-US"/>
              <a:t>Examine remaining data programmatically and via graph visualizations.</a:t>
            </a:r>
          </a:p>
          <a:p>
            <a:pPr lvl="1"/>
            <a:endParaRPr lang="en-US"/>
          </a:p>
          <a:p>
            <a:pPr marL="0" indent="0">
              <a:buNone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88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2091</Words>
  <Application>Microsoft Office PowerPoint</Application>
  <PresentationFormat>Widescreen</PresentationFormat>
  <Paragraphs>783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Applying Machine Learning Techniques to eSports</vt:lpstr>
      <vt:lpstr>Introduction to eSports</vt:lpstr>
      <vt:lpstr>Introduction to eSports</vt:lpstr>
      <vt:lpstr>Introduction to eSports</vt:lpstr>
      <vt:lpstr>Introduction to eSports</vt:lpstr>
      <vt:lpstr>Introduction to League of Legends</vt:lpstr>
      <vt:lpstr>Introduction to League of Legends</vt:lpstr>
      <vt:lpstr>Introduction to League of Legends</vt:lpstr>
      <vt:lpstr>Data Cleaning and Exploration</vt:lpstr>
      <vt:lpstr>Data Cleaning and Exploration</vt:lpstr>
      <vt:lpstr>Data Cleaning and Exploration</vt:lpstr>
      <vt:lpstr>Data Cleaning and Exploration</vt:lpstr>
      <vt:lpstr>Data Cleaning and Exploration</vt:lpstr>
      <vt:lpstr>3 Questions</vt:lpstr>
      <vt:lpstr>Frequent Champion Itemsets</vt:lpstr>
      <vt:lpstr>Frequent Champion Itemsets</vt:lpstr>
      <vt:lpstr>Frequent Champion Itemsets</vt:lpstr>
      <vt:lpstr>Frequent Champion Itemsets</vt:lpstr>
      <vt:lpstr>Frequent Champion Itemsets</vt:lpstr>
      <vt:lpstr>Player Performance Analysis</vt:lpstr>
      <vt:lpstr>Player Performance Analysis</vt:lpstr>
      <vt:lpstr>Player Performance Analysis</vt:lpstr>
      <vt:lpstr>Player Performance Analysis</vt:lpstr>
      <vt:lpstr>Player Performance Analysis</vt:lpstr>
      <vt:lpstr>Predicting Results of Matches</vt:lpstr>
      <vt:lpstr>Predicting Results of Matches</vt:lpstr>
      <vt:lpstr>Predicting Results of Matches</vt:lpstr>
      <vt:lpstr>Predicting Results of Matches</vt:lpstr>
      <vt:lpstr>Predicting Results of Matches</vt:lpstr>
      <vt:lpstr>Predicting Results of Matches</vt:lpstr>
      <vt:lpstr>Predicting Results of Matches</vt:lpstr>
      <vt:lpstr>Predicting Results of Matches</vt:lpstr>
      <vt:lpstr>Predicting Results of Matches</vt:lpstr>
      <vt:lpstr>Predicting Results of Matches</vt:lpstr>
      <vt:lpstr>Analytical Conclusions</vt:lpstr>
      <vt:lpstr>Further Work</vt:lpstr>
      <vt:lpstr>Happy Data Sciencing!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Chmielowiec</dc:creator>
  <cp:lastModifiedBy>Rick Katiyar</cp:lastModifiedBy>
  <cp:revision>2</cp:revision>
  <dcterms:created xsi:type="dcterms:W3CDTF">2022-12-10T02:13:09Z</dcterms:created>
  <dcterms:modified xsi:type="dcterms:W3CDTF">2024-02-17T18:20:07Z</dcterms:modified>
</cp:coreProperties>
</file>