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9524325" cy="42484675"/>
  <p:notesSz cx="29819600" cy="42341800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Berlin Sans FB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Berlin Sans FB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Berlin Sans FB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Berlin Sans FB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Berlin Sans FB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Berlin Sans FB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Berlin Sans FB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Berlin Sans FB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Berlin Sans FB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00CC99"/>
    <a:srgbClr val="FFFF66"/>
    <a:srgbClr val="DDDDDD"/>
    <a:srgbClr val="FFCC99"/>
    <a:srgbClr val="FFFF00"/>
    <a:srgbClr val="FF00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383" autoAdjust="0"/>
  </p:normalViewPr>
  <p:slideViewPr>
    <p:cSldViewPr>
      <p:cViewPr>
        <p:scale>
          <a:sx n="50" d="100"/>
          <a:sy n="50" d="100"/>
        </p:scale>
        <p:origin x="-1044" y="264"/>
      </p:cViewPr>
      <p:guideLst>
        <p:guide orient="horz" pos="13382"/>
        <p:guide pos="93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5763" cy="3686857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12863390" cy="2018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6667" tIns="198334" rIns="396667" bIns="198334" numCol="1" anchor="t" anchorCtr="0" compatLnSpc="1">
            <a:prstTxWarp prst="textNoShape">
              <a:avLst/>
            </a:prstTxWarp>
          </a:bodyPr>
          <a:lstStyle>
            <a:lvl1pPr algn="l" defTabSz="3964612">
              <a:defRPr sz="50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830873" y="0"/>
            <a:ext cx="12863390" cy="2018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6667" tIns="198334" rIns="396667" bIns="198334" numCol="1" anchor="t" anchorCtr="0" compatLnSpc="1">
            <a:prstTxWarp prst="textNoShape">
              <a:avLst/>
            </a:prstTxWarp>
          </a:bodyPr>
          <a:lstStyle>
            <a:lvl1pPr algn="r" defTabSz="3964612">
              <a:defRPr sz="50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40235037"/>
            <a:ext cx="12863390" cy="201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6667" tIns="198334" rIns="396667" bIns="198334" numCol="1" anchor="b" anchorCtr="0" compatLnSpc="1">
            <a:prstTxWarp prst="textNoShape">
              <a:avLst/>
            </a:prstTxWarp>
          </a:bodyPr>
          <a:lstStyle>
            <a:lvl1pPr algn="l" defTabSz="3964612">
              <a:defRPr sz="50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830873" y="40235037"/>
            <a:ext cx="12863390" cy="201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6667" tIns="198334" rIns="396667" bIns="198334" numCol="1" anchor="b" anchorCtr="0" compatLnSpc="1">
            <a:prstTxWarp prst="textNoShape">
              <a:avLst/>
            </a:prstTxWarp>
          </a:bodyPr>
          <a:lstStyle>
            <a:lvl1pPr algn="r" defTabSz="3964612">
              <a:defRPr sz="5000" smtClean="0">
                <a:latin typeface="Arial" charset="0"/>
              </a:defRPr>
            </a:lvl1pPr>
          </a:lstStyle>
          <a:p>
            <a:pPr>
              <a:defRPr/>
            </a:pPr>
            <a:fld id="{62EECB60-0012-4CDE-BCCD-ABBA40C707A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12916415" cy="211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6667" tIns="198334" rIns="396667" bIns="198334" numCol="1" anchor="t" anchorCtr="0" compatLnSpc="1">
            <a:prstTxWarp prst="textNoShape">
              <a:avLst/>
            </a:prstTxWarp>
          </a:bodyPr>
          <a:lstStyle>
            <a:lvl1pPr algn="l" defTabSz="3964612">
              <a:defRPr sz="50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893543" y="2"/>
            <a:ext cx="12921237" cy="211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6667" tIns="198334" rIns="396667" bIns="198334" numCol="1" anchor="t" anchorCtr="0" compatLnSpc="1">
            <a:prstTxWarp prst="textNoShape">
              <a:avLst/>
            </a:prstTxWarp>
          </a:bodyPr>
          <a:lstStyle>
            <a:lvl1pPr algn="r" defTabSz="3964612">
              <a:defRPr sz="50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04350" y="3171825"/>
            <a:ext cx="11037888" cy="15881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85657" y="20110315"/>
            <a:ext cx="23848287" cy="1905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6667" tIns="198334" rIns="396667" bIns="1983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40217427"/>
            <a:ext cx="12916415" cy="211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6667" tIns="198334" rIns="396667" bIns="198334" numCol="1" anchor="b" anchorCtr="0" compatLnSpc="1">
            <a:prstTxWarp prst="textNoShape">
              <a:avLst/>
            </a:prstTxWarp>
          </a:bodyPr>
          <a:lstStyle>
            <a:lvl1pPr algn="l" defTabSz="3964612">
              <a:defRPr sz="50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893543" y="40217427"/>
            <a:ext cx="12921237" cy="211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6667" tIns="198334" rIns="396667" bIns="198334" numCol="1" anchor="b" anchorCtr="0" compatLnSpc="1">
            <a:prstTxWarp prst="textNoShape">
              <a:avLst/>
            </a:prstTxWarp>
          </a:bodyPr>
          <a:lstStyle>
            <a:lvl1pPr algn="r" defTabSz="3964612">
              <a:defRPr sz="50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9217D7D-62B2-4634-898B-02DDFE53CC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3963322"/>
            <a:fld id="{5A53FA9F-FEBD-48A4-902A-5E569FAEB80C}" type="slidenum">
              <a:rPr lang="en-GB"/>
              <a:pPr defTabSz="3963322"/>
              <a:t>1</a:t>
            </a:fld>
            <a:endParaRPr lang="en-GB" dirty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563" y="13198475"/>
            <a:ext cx="25095200" cy="9105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9125" y="24074438"/>
            <a:ext cx="20666075" cy="1085691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D5C0CA-DEB6-48A7-9115-FF7C59C52889}" type="datetime1">
              <a:rPr lang="en-GB"/>
              <a:pPr/>
              <a:t>12/09/2014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Guenther Rehm - BPM technology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30DA3A-BE4B-4D68-8052-E0DAF6232D6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E13852-F625-4932-B929-81D57A494142}" type="datetime1">
              <a:rPr lang="en-GB"/>
              <a:pPr/>
              <a:t>12/09/2014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Guenther Rehm - BPM technology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F62F2-6DEE-475E-8468-2C7EF2A676B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388388" y="3776663"/>
            <a:ext cx="6624637" cy="32631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1300" y="3776663"/>
            <a:ext cx="19724688" cy="32631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124E23-09A8-4E82-8791-EA39C799D76C}" type="datetime1">
              <a:rPr lang="en-GB"/>
              <a:pPr/>
              <a:t>12/09/2014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Guenther Rehm - BPM technology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73E530-967B-4554-AB9B-4DFFEDF92E6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02DFE2-DA29-4F7A-BAEE-72A1F212205C}" type="datetime1">
              <a:rPr lang="en-GB"/>
              <a:pPr/>
              <a:t>12/09/2014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Guenther Rehm - BPM technology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B74636-C55A-4D72-91FA-6CD6B7C5AB5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038" y="27300238"/>
            <a:ext cx="25095200" cy="8437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2038" y="18007013"/>
            <a:ext cx="25095200" cy="92932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D2F897-FF13-4646-B373-25E27CFD5C71}" type="datetime1">
              <a:rPr lang="en-GB"/>
              <a:pPr/>
              <a:t>12/09/2014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Guenther Rehm - BPM technology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5235-13FB-45E7-B099-493A014E06A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1300" y="12276138"/>
            <a:ext cx="13174663" cy="24131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8363" y="12276138"/>
            <a:ext cx="13174662" cy="24131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7C95E0-C103-427A-A066-92BFEA2C6140}" type="datetime1">
              <a:rPr lang="en-GB"/>
              <a:pPr/>
              <a:t>12/09/2014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Guenther Rehm - BPM technology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B4D242-A154-45F9-8705-B7CA264B197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1701800"/>
            <a:ext cx="26571575" cy="7080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6375" y="9509125"/>
            <a:ext cx="13044488" cy="39639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375" y="13473113"/>
            <a:ext cx="13044488" cy="244776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98700" y="9509125"/>
            <a:ext cx="13049250" cy="39639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98700" y="13473113"/>
            <a:ext cx="13049250" cy="244776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12D5FC-9D4C-4C34-BEDB-E87BB4CB491E}" type="datetime1">
              <a:rPr lang="en-GB"/>
              <a:pPr/>
              <a:t>12/09/2014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Guenther Rehm - BPM technology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D8B30F-98DE-44CC-9232-B2F241C4230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DE0818-CD71-43EE-B2F7-597E9E865387}" type="datetime1">
              <a:rPr lang="en-GB"/>
              <a:pPr/>
              <a:t>12/09/2014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Guenther Rehm - BPM technology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B9CAED-5414-4BF0-9851-DBF99553AEE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291A9-B96F-4D03-AD60-4B5CF55E8ACC}" type="datetime1">
              <a:rPr lang="en-GB"/>
              <a:pPr/>
              <a:t>12/09/2014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Guenther Rehm - BPM technology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C26EA-EBC8-45F2-B702-6F1FD87E714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1692275"/>
            <a:ext cx="9713913" cy="7197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2713" y="1692275"/>
            <a:ext cx="16505237" cy="36258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75" y="8890000"/>
            <a:ext cx="9713913" cy="290607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B8AEDF-F1D6-46CA-8B5D-728C6FE3598B}" type="datetime1">
              <a:rPr lang="en-GB"/>
              <a:pPr/>
              <a:t>12/09/2014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Guenther Rehm - BPM technology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E283E9-87B5-4D6A-B60D-BB8518AFC31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6438" y="29738638"/>
            <a:ext cx="17714912" cy="35115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86438" y="3795713"/>
            <a:ext cx="17714912" cy="25490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86438" y="33250188"/>
            <a:ext cx="17714912" cy="49863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0521DB-1C1C-4586-8B4D-27942D6ADFBB}" type="datetime1">
              <a:rPr lang="en-GB"/>
              <a:pPr/>
              <a:t>12/09/2014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Guenther Rehm - BPM technology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AE1B6F-E876-479F-872E-950E7CD6082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1300" y="3776663"/>
            <a:ext cx="26501725" cy="708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1090" tIns="200545" rIns="401090" bIns="2005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1300" y="12276138"/>
            <a:ext cx="26501725" cy="2413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1090" tIns="200545" rIns="401090" bIns="2005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1300" y="38638163"/>
            <a:ext cx="6151563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1090" tIns="200545" rIns="401090" bIns="200545" numCol="1" anchor="t" anchorCtr="0" compatLnSpc="1">
            <a:prstTxWarp prst="textNoShape">
              <a:avLst/>
            </a:prstTxWarp>
          </a:bodyPr>
          <a:lstStyle>
            <a:lvl1pPr algn="l">
              <a:defRPr sz="6100">
                <a:latin typeface="Arial" charset="0"/>
              </a:defRPr>
            </a:lvl1pPr>
          </a:lstStyle>
          <a:p>
            <a:fld id="{608A59BF-7C8F-47A7-9FA9-AA3DA67DD527}" type="datetime1">
              <a:rPr lang="en-GB"/>
              <a:pPr/>
              <a:t>12/09/2014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086975" y="38708013"/>
            <a:ext cx="9350375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1090" tIns="200545" rIns="401090" bIns="200545" numCol="1" anchor="t" anchorCtr="0" compatLnSpc="1">
            <a:prstTxWarp prst="textNoShape">
              <a:avLst/>
            </a:prstTxWarp>
          </a:bodyPr>
          <a:lstStyle>
            <a:lvl1pPr>
              <a:defRPr sz="6100">
                <a:latin typeface="Arial" charset="0"/>
              </a:defRPr>
            </a:lvl1pPr>
          </a:lstStyle>
          <a:p>
            <a:r>
              <a:rPr lang="en-GB"/>
              <a:t>Guenther Rehm - BPM technology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967825" y="39533513"/>
            <a:ext cx="615315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1090" tIns="200545" rIns="401090" bIns="200545" numCol="1" anchor="t" anchorCtr="0" compatLnSpc="1">
            <a:prstTxWarp prst="textNoShape">
              <a:avLst/>
            </a:prstTxWarp>
          </a:bodyPr>
          <a:lstStyle>
            <a:lvl1pPr algn="r">
              <a:defRPr sz="6100">
                <a:latin typeface="Arial" charset="0"/>
              </a:defRPr>
            </a:lvl1pPr>
          </a:lstStyle>
          <a:p>
            <a:fld id="{3264069C-CA46-40DF-BC09-E144A13F9062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2055" name="Picture 8" descr="diamond_up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29524325" cy="424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10025" rtl="0" eaLnBrk="0" fontAlgn="base" hangingPunct="0">
        <a:spcBef>
          <a:spcPct val="0"/>
        </a:spcBef>
        <a:spcAft>
          <a:spcPct val="0"/>
        </a:spcAft>
        <a:defRPr sz="19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010025" rtl="0" eaLnBrk="0" fontAlgn="base" hangingPunct="0">
        <a:spcBef>
          <a:spcPct val="0"/>
        </a:spcBef>
        <a:spcAft>
          <a:spcPct val="0"/>
        </a:spcAft>
        <a:defRPr sz="19300">
          <a:solidFill>
            <a:schemeClr val="tx2"/>
          </a:solidFill>
          <a:latin typeface="Arial" charset="0"/>
        </a:defRPr>
      </a:lvl2pPr>
      <a:lvl3pPr algn="ctr" defTabSz="4010025" rtl="0" eaLnBrk="0" fontAlgn="base" hangingPunct="0">
        <a:spcBef>
          <a:spcPct val="0"/>
        </a:spcBef>
        <a:spcAft>
          <a:spcPct val="0"/>
        </a:spcAft>
        <a:defRPr sz="19300">
          <a:solidFill>
            <a:schemeClr val="tx2"/>
          </a:solidFill>
          <a:latin typeface="Arial" charset="0"/>
        </a:defRPr>
      </a:lvl3pPr>
      <a:lvl4pPr algn="ctr" defTabSz="4010025" rtl="0" eaLnBrk="0" fontAlgn="base" hangingPunct="0">
        <a:spcBef>
          <a:spcPct val="0"/>
        </a:spcBef>
        <a:spcAft>
          <a:spcPct val="0"/>
        </a:spcAft>
        <a:defRPr sz="19300">
          <a:solidFill>
            <a:schemeClr val="tx2"/>
          </a:solidFill>
          <a:latin typeface="Arial" charset="0"/>
        </a:defRPr>
      </a:lvl4pPr>
      <a:lvl5pPr algn="ctr" defTabSz="4010025" rtl="0" eaLnBrk="0" fontAlgn="base" hangingPunct="0">
        <a:spcBef>
          <a:spcPct val="0"/>
        </a:spcBef>
        <a:spcAft>
          <a:spcPct val="0"/>
        </a:spcAft>
        <a:defRPr sz="19300">
          <a:solidFill>
            <a:schemeClr val="tx2"/>
          </a:solidFill>
          <a:latin typeface="Arial" charset="0"/>
        </a:defRPr>
      </a:lvl5pPr>
      <a:lvl6pPr marL="457200" algn="ctr" defTabSz="4010025" rtl="0" eaLnBrk="0" fontAlgn="base" hangingPunct="0">
        <a:spcBef>
          <a:spcPct val="0"/>
        </a:spcBef>
        <a:spcAft>
          <a:spcPct val="0"/>
        </a:spcAft>
        <a:defRPr sz="19300">
          <a:solidFill>
            <a:schemeClr val="tx2"/>
          </a:solidFill>
          <a:latin typeface="Arial" charset="0"/>
        </a:defRPr>
      </a:lvl6pPr>
      <a:lvl7pPr marL="914400" algn="ctr" defTabSz="4010025" rtl="0" eaLnBrk="0" fontAlgn="base" hangingPunct="0">
        <a:spcBef>
          <a:spcPct val="0"/>
        </a:spcBef>
        <a:spcAft>
          <a:spcPct val="0"/>
        </a:spcAft>
        <a:defRPr sz="19300">
          <a:solidFill>
            <a:schemeClr val="tx2"/>
          </a:solidFill>
          <a:latin typeface="Arial" charset="0"/>
        </a:defRPr>
      </a:lvl7pPr>
      <a:lvl8pPr marL="1371600" algn="ctr" defTabSz="4010025" rtl="0" eaLnBrk="0" fontAlgn="base" hangingPunct="0">
        <a:spcBef>
          <a:spcPct val="0"/>
        </a:spcBef>
        <a:spcAft>
          <a:spcPct val="0"/>
        </a:spcAft>
        <a:defRPr sz="19300">
          <a:solidFill>
            <a:schemeClr val="tx2"/>
          </a:solidFill>
          <a:latin typeface="Arial" charset="0"/>
        </a:defRPr>
      </a:lvl8pPr>
      <a:lvl9pPr marL="1828800" algn="ctr" defTabSz="4010025" rtl="0" eaLnBrk="0" fontAlgn="base" hangingPunct="0">
        <a:spcBef>
          <a:spcPct val="0"/>
        </a:spcBef>
        <a:spcAft>
          <a:spcPct val="0"/>
        </a:spcAft>
        <a:defRPr sz="19300">
          <a:solidFill>
            <a:schemeClr val="tx2"/>
          </a:solidFill>
          <a:latin typeface="Arial" charset="0"/>
        </a:defRPr>
      </a:lvl9pPr>
    </p:titleStyle>
    <p:bodyStyle>
      <a:lvl1pPr marL="1504950" indent="-1504950" algn="l" defTabSz="4010025" rtl="0" eaLnBrk="0" fontAlgn="base" hangingPunct="0">
        <a:spcBef>
          <a:spcPct val="20000"/>
        </a:spcBef>
        <a:spcAft>
          <a:spcPct val="0"/>
        </a:spcAft>
        <a:buChar char="•"/>
        <a:defRPr sz="14000">
          <a:solidFill>
            <a:schemeClr val="tx1"/>
          </a:solidFill>
          <a:latin typeface="+mn-lt"/>
          <a:ea typeface="+mn-ea"/>
          <a:cs typeface="+mn-cs"/>
        </a:defRPr>
      </a:lvl1pPr>
      <a:lvl2pPr marL="3260725" indent="-1255713" algn="l" defTabSz="4010025" rtl="0" eaLnBrk="0" fontAlgn="base" hangingPunct="0">
        <a:spcBef>
          <a:spcPct val="20000"/>
        </a:spcBef>
        <a:spcAft>
          <a:spcPct val="0"/>
        </a:spcAft>
        <a:buChar char="–"/>
        <a:defRPr sz="12300">
          <a:solidFill>
            <a:schemeClr val="tx1"/>
          </a:solidFill>
          <a:latin typeface="+mn-lt"/>
        </a:defRPr>
      </a:lvl2pPr>
      <a:lvl3pPr marL="5013325" indent="-1003300" algn="l" defTabSz="4010025" rtl="0" eaLnBrk="0" fontAlgn="base" hangingPunct="0">
        <a:spcBef>
          <a:spcPct val="20000"/>
        </a:spcBef>
        <a:spcAft>
          <a:spcPct val="0"/>
        </a:spcAft>
        <a:buChar char="•"/>
        <a:defRPr sz="10500">
          <a:solidFill>
            <a:schemeClr val="tx1"/>
          </a:solidFill>
          <a:latin typeface="+mn-lt"/>
        </a:defRPr>
      </a:lvl3pPr>
      <a:lvl4pPr marL="7019925" indent="-1003300" algn="l" defTabSz="4010025" rtl="0" eaLnBrk="0" fontAlgn="base" hangingPunct="0">
        <a:spcBef>
          <a:spcPct val="20000"/>
        </a:spcBef>
        <a:spcAft>
          <a:spcPct val="0"/>
        </a:spcAft>
        <a:buChar char="–"/>
        <a:defRPr sz="8800">
          <a:solidFill>
            <a:schemeClr val="tx1"/>
          </a:solidFill>
          <a:latin typeface="+mn-lt"/>
        </a:defRPr>
      </a:lvl4pPr>
      <a:lvl5pPr marL="9021763" indent="-1000125" algn="l" defTabSz="4010025" rtl="0" eaLnBrk="0" fontAlgn="base" hangingPunct="0">
        <a:spcBef>
          <a:spcPct val="20000"/>
        </a:spcBef>
        <a:spcAft>
          <a:spcPct val="0"/>
        </a:spcAft>
        <a:buChar char="»"/>
        <a:defRPr sz="8800">
          <a:solidFill>
            <a:schemeClr val="tx1"/>
          </a:solidFill>
          <a:latin typeface="+mn-lt"/>
        </a:defRPr>
      </a:lvl5pPr>
      <a:lvl6pPr marL="9478963" indent="-1000125" algn="l" defTabSz="4010025" rtl="0" eaLnBrk="0" fontAlgn="base" hangingPunct="0">
        <a:spcBef>
          <a:spcPct val="20000"/>
        </a:spcBef>
        <a:spcAft>
          <a:spcPct val="0"/>
        </a:spcAft>
        <a:buChar char="»"/>
        <a:defRPr sz="8800">
          <a:solidFill>
            <a:schemeClr val="tx1"/>
          </a:solidFill>
          <a:latin typeface="+mn-lt"/>
        </a:defRPr>
      </a:lvl6pPr>
      <a:lvl7pPr marL="9936163" indent="-1000125" algn="l" defTabSz="4010025" rtl="0" eaLnBrk="0" fontAlgn="base" hangingPunct="0">
        <a:spcBef>
          <a:spcPct val="20000"/>
        </a:spcBef>
        <a:spcAft>
          <a:spcPct val="0"/>
        </a:spcAft>
        <a:buChar char="»"/>
        <a:defRPr sz="8800">
          <a:solidFill>
            <a:schemeClr val="tx1"/>
          </a:solidFill>
          <a:latin typeface="+mn-lt"/>
        </a:defRPr>
      </a:lvl7pPr>
      <a:lvl8pPr marL="10393363" indent="-1000125" algn="l" defTabSz="4010025" rtl="0" eaLnBrk="0" fontAlgn="base" hangingPunct="0">
        <a:spcBef>
          <a:spcPct val="20000"/>
        </a:spcBef>
        <a:spcAft>
          <a:spcPct val="0"/>
        </a:spcAft>
        <a:buChar char="»"/>
        <a:defRPr sz="8800">
          <a:solidFill>
            <a:schemeClr val="tx1"/>
          </a:solidFill>
          <a:latin typeface="+mn-lt"/>
        </a:defRPr>
      </a:lvl8pPr>
      <a:lvl9pPr marL="10850563" indent="-1000125" algn="l" defTabSz="4010025" rtl="0" eaLnBrk="0" fontAlgn="base" hangingPunct="0">
        <a:spcBef>
          <a:spcPct val="20000"/>
        </a:spcBef>
        <a:spcAft>
          <a:spcPct val="0"/>
        </a:spcAft>
        <a:buChar char="»"/>
        <a:defRPr sz="8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 bwMode="auto">
          <a:xfrm>
            <a:off x="360362" y="32403732"/>
            <a:ext cx="28803600" cy="6840855"/>
          </a:xfrm>
          <a:prstGeom prst="rect">
            <a:avLst/>
          </a:prstGeom>
          <a:solidFill>
            <a:schemeClr val="accent1">
              <a:alpha val="2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0100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lin Sans FB" pitchFamily="34" charset="0"/>
            </a:endParaRPr>
          </a:p>
        </p:txBody>
      </p:sp>
      <p:sp>
        <p:nvSpPr>
          <p:cNvPr id="1027" name="Text Box 25478"/>
          <p:cNvSpPr txBox="1">
            <a:spLocks noChangeArrowheads="1"/>
          </p:cNvSpPr>
          <p:nvPr/>
        </p:nvSpPr>
        <p:spPr bwMode="auto">
          <a:xfrm>
            <a:off x="0" y="719772"/>
            <a:ext cx="29524325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0" dirty="0" smtClean="0">
                <a:latin typeface="BarmenoBQ-Bold" pitchFamily="18" charset="0"/>
              </a:rPr>
              <a:t>NEW FEATURES AND MEASUREMENTS USING THE UPGRADED</a:t>
            </a:r>
          </a:p>
          <a:p>
            <a:r>
              <a:rPr lang="en-GB" sz="8000" dirty="0" smtClean="0">
                <a:latin typeface="BarmenoBQ-Bold" pitchFamily="18" charset="0"/>
              </a:rPr>
              <a:t>TRANSVERSE MULTIBUNCH FEEDBACK AT DIAMOND</a:t>
            </a:r>
            <a:endParaRPr lang="en-GB" sz="8000" dirty="0">
              <a:latin typeface="BarmenoBQ-Bold" pitchFamily="18" charset="0"/>
            </a:endParaRPr>
          </a:p>
          <a:p>
            <a:r>
              <a:rPr lang="en-GB" sz="4600" dirty="0">
                <a:latin typeface="BarmenoBQ-Bold" pitchFamily="18" charset="0"/>
              </a:rPr>
              <a:t>G. Rehm, M. Abbott, </a:t>
            </a:r>
            <a:r>
              <a:rPr lang="en-GB" sz="4600" dirty="0" smtClean="0">
                <a:latin typeface="BarmenoBQ-Bold" pitchFamily="18" charset="0"/>
              </a:rPr>
              <a:t>A.F.D. Morgan, </a:t>
            </a:r>
            <a:r>
              <a:rPr lang="en-GB" sz="4600" dirty="0">
                <a:latin typeface="BarmenoBQ-Bold" pitchFamily="18" charset="0"/>
              </a:rPr>
              <a:t>Diamond Light Source, Oxfordshire, U.K.</a:t>
            </a:r>
          </a:p>
        </p:txBody>
      </p:sp>
      <p:pic>
        <p:nvPicPr>
          <p:cNvPr id="1029" name="Picture 5" descr="U:\pubs\IBIC2014\WEPD24\tmbf-gui\over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46953" y="8235633"/>
            <a:ext cx="5166403" cy="54006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grpSp>
        <p:nvGrpSpPr>
          <p:cNvPr id="82" name="Group 81"/>
          <p:cNvGrpSpPr/>
          <p:nvPr/>
        </p:nvGrpSpPr>
        <p:grpSpPr>
          <a:xfrm>
            <a:off x="18002567" y="4320222"/>
            <a:ext cx="11161395" cy="10081260"/>
            <a:chOff x="18002567" y="4320222"/>
            <a:chExt cx="11161395" cy="1008126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002567" y="4320222"/>
              <a:ext cx="11161395" cy="1008126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0100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</a:endParaRPr>
            </a:p>
          </p:txBody>
        </p:sp>
        <p:pic>
          <p:nvPicPr>
            <p:cNvPr id="13" name="Picture 12" descr="adccomp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22657" y="11881166"/>
              <a:ext cx="4543425" cy="2107406"/>
            </a:xfrm>
            <a:prstGeom prst="rect">
              <a:avLst/>
            </a:prstGeom>
          </p:spPr>
        </p:pic>
        <p:pic>
          <p:nvPicPr>
            <p:cNvPr id="14" name="Picture 13" descr="dac-comp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02792" y="6840536"/>
              <a:ext cx="2657475" cy="1657350"/>
            </a:xfrm>
            <a:prstGeom prst="rect">
              <a:avLst/>
            </a:prstGeom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3763287" y="5674293"/>
              <a:ext cx="5040630" cy="4046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3763287" y="10080942"/>
              <a:ext cx="5040630" cy="4028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18362612" y="5760401"/>
              <a:ext cx="5025735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latin typeface="Arial" pitchFamily="34" charset="0"/>
                  <a:cs typeface="Arial" pitchFamily="34" charset="0"/>
                </a:rPr>
                <a:t>DAC pre-emphasis to adjust </a:t>
              </a:r>
            </a:p>
            <a:p>
              <a:r>
                <a:rPr lang="en-GB" sz="2800" dirty="0" smtClean="0">
                  <a:latin typeface="Arial" pitchFamily="34" charset="0"/>
                  <a:cs typeface="Arial" pitchFamily="34" charset="0"/>
                </a:rPr>
                <a:t>impulse response using scope</a:t>
              </a:r>
              <a:endParaRPr lang="en-GB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474021" y="10080941"/>
              <a:ext cx="4802918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itchFamily="34" charset="0"/>
                  <a:cs typeface="Arial" pitchFamily="34" charset="0"/>
                </a:rPr>
                <a:t>ADC post-emphasis to round</a:t>
              </a:r>
            </a:p>
            <a:p>
              <a:r>
                <a:rPr lang="en-GB" sz="2800" dirty="0" smtClean="0">
                  <a:latin typeface="Arial" pitchFamily="34" charset="0"/>
                  <a:cs typeface="Arial" pitchFamily="34" charset="0"/>
                </a:rPr>
                <a:t>trip frequency response</a:t>
              </a:r>
              <a:endParaRPr lang="en-GB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362612" y="4680266"/>
              <a:ext cx="10445488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4400" dirty="0" smtClean="0">
                  <a:latin typeface="Arial" pitchFamily="34" charset="0"/>
                  <a:cs typeface="Arial" pitchFamily="34" charset="0"/>
                </a:rPr>
                <a:t>Frequency/Impulse Response Correction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82252" y="14761528"/>
            <a:ext cx="13681710" cy="17282160"/>
            <a:chOff x="15482252" y="14761528"/>
            <a:chExt cx="13681710" cy="17282160"/>
          </a:xfrm>
        </p:grpSpPr>
        <p:sp>
          <p:nvSpPr>
            <p:cNvPr id="53" name="Rectangle 52"/>
            <p:cNvSpPr/>
            <p:nvPr/>
          </p:nvSpPr>
          <p:spPr bwMode="auto">
            <a:xfrm>
              <a:off x="15482252" y="14761528"/>
              <a:ext cx="13681710" cy="17282160"/>
            </a:xfrm>
            <a:prstGeom prst="rect">
              <a:avLst/>
            </a:prstGeom>
            <a:solidFill>
              <a:srgbClr val="FF7C8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0100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</a:endParaRPr>
            </a:p>
          </p:txBody>
        </p:sp>
        <p:pic>
          <p:nvPicPr>
            <p:cNvPr id="1028" name="Picture 4" descr="U:\pubs\IBIC2014\WEPD24\tmbf-gui\dd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3138723" y="16041687"/>
              <a:ext cx="4067877" cy="5400675"/>
            </a:xfrm>
            <a:prstGeom prst="rect">
              <a:avLst/>
            </a:prstGeom>
            <a:noFill/>
          </p:spPr>
        </p:pic>
        <p:pic>
          <p:nvPicPr>
            <p:cNvPr id="1032" name="Picture 8" descr="U:\pubs\IBIC2014\WEPD24\tmbf-gui\triggers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6839590" y="16561752"/>
              <a:ext cx="4543428" cy="4157666"/>
            </a:xfrm>
            <a:prstGeom prst="rect">
              <a:avLst/>
            </a:prstGeom>
            <a:noFill/>
          </p:spPr>
        </p:pic>
        <p:pic>
          <p:nvPicPr>
            <p:cNvPr id="1039" name="Picture 15" descr="L:\pics\gd_meanremoved.png"/>
            <p:cNvPicPr>
              <a:picLocks noChangeAspect="1" noChangeArrowheads="1"/>
            </p:cNvPicPr>
            <p:nvPr/>
          </p:nvPicPr>
          <p:blipFill>
            <a:blip r:embed="rId10" cstate="print"/>
            <a:srcRect l="4922" t="1966" r="4922" b="1966"/>
            <a:stretch>
              <a:fillRect/>
            </a:stretch>
          </p:blipFill>
          <p:spPr bwMode="auto">
            <a:xfrm>
              <a:off x="15784830" y="21545232"/>
              <a:ext cx="6594955" cy="5276622"/>
            </a:xfrm>
            <a:prstGeom prst="rect">
              <a:avLst/>
            </a:prstGeom>
            <a:noFill/>
          </p:spPr>
        </p:pic>
        <p:pic>
          <p:nvPicPr>
            <p:cNvPr id="1040" name="Picture 16" descr="L:\pics\gd_modes.png"/>
            <p:cNvPicPr>
              <a:picLocks noChangeAspect="1" noChangeArrowheads="1"/>
            </p:cNvPicPr>
            <p:nvPr/>
          </p:nvPicPr>
          <p:blipFill>
            <a:blip r:embed="rId11" cstate="print"/>
            <a:srcRect l="6890" t="1966" r="2461" b="1966"/>
            <a:stretch>
              <a:fillRect/>
            </a:stretch>
          </p:blipFill>
          <p:spPr bwMode="auto">
            <a:xfrm>
              <a:off x="22265957" y="21545232"/>
              <a:ext cx="6631077" cy="5276575"/>
            </a:xfrm>
            <a:prstGeom prst="rect">
              <a:avLst/>
            </a:prstGeom>
            <a:noFill/>
          </p:spPr>
        </p:pic>
        <p:grpSp>
          <p:nvGrpSpPr>
            <p:cNvPr id="50" name="Group 49"/>
            <p:cNvGrpSpPr/>
            <p:nvPr/>
          </p:nvGrpSpPr>
          <p:grpSpPr>
            <a:xfrm>
              <a:off x="15785146" y="26945907"/>
              <a:ext cx="13109893" cy="4626737"/>
              <a:chOff x="0" y="25526986"/>
              <a:chExt cx="14790737" cy="5279652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0" y="25526986"/>
                <a:ext cx="7783513" cy="5257800"/>
                <a:chOff x="12961937" y="27003057"/>
                <a:chExt cx="7783513" cy="5543868"/>
              </a:xfrm>
            </p:grpSpPr>
            <p:sp>
              <p:nvSpPr>
                <p:cNvPr id="34" name="Rectangle 33"/>
                <p:cNvSpPr/>
                <p:nvPr/>
              </p:nvSpPr>
              <p:spPr bwMode="auto">
                <a:xfrm>
                  <a:off x="12961937" y="27003057"/>
                  <a:ext cx="7783513" cy="554386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4010025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erlin Sans FB" pitchFamily="34" charset="0"/>
                  </a:endParaRPr>
                </a:p>
              </p:txBody>
            </p:sp>
            <p:pic>
              <p:nvPicPr>
                <p:cNvPr id="1045" name="Picture 21" descr="L:\pics\ion-instability-on-TMBF-h-300mA-full-fill-poor-vacuum2.png"/>
                <p:cNvPicPr>
                  <a:picLocks noChangeAspect="1" noChangeArrowheads="1"/>
                </p:cNvPicPr>
                <p:nvPr/>
              </p:nvPicPr>
              <p:blipFill>
                <a:blip r:embed="rId12" cstate="print"/>
                <a:srcRect r="23132" b="33430"/>
                <a:stretch>
                  <a:fillRect/>
                </a:stretch>
              </p:blipFill>
              <p:spPr bwMode="auto">
                <a:xfrm>
                  <a:off x="12961937" y="27003057"/>
                  <a:ext cx="7751719" cy="5040630"/>
                </a:xfrm>
                <a:prstGeom prst="rect">
                  <a:avLst/>
                </a:prstGeom>
                <a:noFill/>
              </p:spPr>
            </p:pic>
            <p:sp>
              <p:nvSpPr>
                <p:cNvPr id="35" name="TextBox 34"/>
                <p:cNvSpPr txBox="1"/>
                <p:nvPr/>
              </p:nvSpPr>
              <p:spPr>
                <a:xfrm>
                  <a:off x="16477211" y="32158305"/>
                  <a:ext cx="8002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 smtClean="0">
                      <a:latin typeface="Arial" pitchFamily="34" charset="0"/>
                      <a:cs typeface="Arial" pitchFamily="34" charset="0"/>
                    </a:rPr>
                    <a:t>modes</a:t>
                  </a:r>
                  <a:endParaRPr lang="en-GB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0162837" y="32043687"/>
                  <a:ext cx="5261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 smtClean="0">
                      <a:latin typeface="Arial" pitchFamily="34" charset="0"/>
                      <a:cs typeface="Arial" pitchFamily="34" charset="0"/>
                    </a:rPr>
                    <a:t>936</a:t>
                  </a:r>
                  <a:endParaRPr lang="en-GB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13321983" y="32043687"/>
                  <a:ext cx="5261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 smtClean="0">
                      <a:latin typeface="Arial" pitchFamily="34" charset="0"/>
                      <a:cs typeface="Arial" pitchFamily="34" charset="0"/>
                    </a:rPr>
                    <a:t>880</a:t>
                  </a:r>
                  <a:endParaRPr lang="en-GB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5445099" y="27003057"/>
                  <a:ext cx="3034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 smtClean="0">
                      <a:latin typeface="Arial" pitchFamily="34" charset="0"/>
                      <a:cs typeface="Arial" pitchFamily="34" charset="0"/>
                    </a:rPr>
                    <a:t>Ion instability with poor vacuum</a:t>
                  </a:r>
                  <a:endParaRPr lang="en-GB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pic>
            <p:nvPicPr>
              <p:cNvPr id="1044" name="Picture 20" descr="L:\pics\low-alpha-bursting-bunhces.png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t="655" b="1966"/>
              <a:stretch>
                <a:fillRect/>
              </a:stretch>
            </p:blipFill>
            <p:spPr bwMode="auto">
              <a:xfrm>
                <a:off x="7721599" y="25562877"/>
                <a:ext cx="7069138" cy="5243761"/>
              </a:xfrm>
              <a:prstGeom prst="rect">
                <a:avLst/>
              </a:prstGeom>
              <a:noFill/>
            </p:spPr>
          </p:pic>
        </p:grpSp>
        <p:sp>
          <p:nvSpPr>
            <p:cNvPr id="52" name="TextBox 51"/>
            <p:cNvSpPr txBox="1"/>
            <p:nvPr/>
          </p:nvSpPr>
          <p:spPr>
            <a:xfrm>
              <a:off x="16202342" y="15121572"/>
              <a:ext cx="11640623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4400" dirty="0" smtClean="0">
                  <a:latin typeface="Arial" pitchFamily="34" charset="0"/>
                  <a:cs typeface="Arial" pitchFamily="34" charset="0"/>
                </a:rPr>
                <a:t>Bunch-by-Bunch Data Triggering and Capture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60362" y="4320222"/>
            <a:ext cx="11521757" cy="11161395"/>
            <a:chOff x="360362" y="4320222"/>
            <a:chExt cx="11521757" cy="11161395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0362" y="4320222"/>
              <a:ext cx="11521757" cy="11161395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0100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</a:endParaRPr>
            </a:p>
          </p:txBody>
        </p:sp>
        <p:pic>
          <p:nvPicPr>
            <p:cNvPr id="2" name="Picture 2" descr="U:\pubs\IBIC2014\WEPD24\tmbf-gui\bank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440497" y="6480492"/>
              <a:ext cx="4657726" cy="4743451"/>
            </a:xfrm>
            <a:prstGeom prst="rect">
              <a:avLst/>
            </a:prstGeom>
            <a:noFill/>
          </p:spPr>
        </p:pic>
        <p:pic>
          <p:nvPicPr>
            <p:cNvPr id="3" name="Picture 3" descr="U:\pubs\IBIC2014\WEPD24\tmbf-gui\control.pn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6481127" y="6480492"/>
              <a:ext cx="4123729" cy="4680585"/>
            </a:xfrm>
            <a:prstGeom prst="rect">
              <a:avLst/>
            </a:prstGeom>
            <a:noFill/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3960812" y="11521122"/>
              <a:ext cx="4680585" cy="3634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Box 54"/>
            <p:cNvSpPr txBox="1"/>
            <p:nvPr/>
          </p:nvSpPr>
          <p:spPr>
            <a:xfrm>
              <a:off x="720407" y="4680267"/>
              <a:ext cx="10887916" cy="144655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4400" dirty="0" smtClean="0">
                  <a:latin typeface="Arial" pitchFamily="34" charset="0"/>
                  <a:cs typeface="Arial" pitchFamily="34" charset="0"/>
                </a:rPr>
                <a:t>Bunch by Bunch Function/Gain/FIR control</a:t>
              </a:r>
            </a:p>
            <a:p>
              <a:r>
                <a:rPr lang="en-GB" sz="4400" dirty="0" smtClean="0">
                  <a:latin typeface="Arial" pitchFamily="34" charset="0"/>
                  <a:cs typeface="Arial" pitchFamily="34" charset="0"/>
                </a:rPr>
                <a:t>and Sequencer for Excitation </a:t>
              </a: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360362" y="15841662"/>
            <a:ext cx="14402118" cy="16202025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0100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rlin Sans FB" pitchFamily="34" charset="0"/>
            </a:endParaRPr>
          </a:p>
        </p:txBody>
      </p:sp>
      <p:pic>
        <p:nvPicPr>
          <p:cNvPr id="1033" name="Picture 9" descr="U:\pubs\IBIC2014\WEPD24\tmbf-gui\tune.follow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429625" y="18202275"/>
            <a:ext cx="5267423" cy="5400675"/>
          </a:xfrm>
          <a:prstGeom prst="rect">
            <a:avLst/>
          </a:prstGeom>
          <a:noFill/>
        </p:spPr>
      </p:pic>
      <p:pic>
        <p:nvPicPr>
          <p:cNvPr id="1034" name="Picture 10" descr="U:\pubs\IBIC2014\WEPD24\tmbf-gui\tune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440497" y="18722022"/>
            <a:ext cx="5059453" cy="4680585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1440497" y="17281842"/>
            <a:ext cx="563968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Arial" pitchFamily="34" charset="0"/>
                <a:cs typeface="Arial" pitchFamily="34" charset="0"/>
              </a:rPr>
              <a:t>Swept excitation and I/Q detection</a:t>
            </a:r>
            <a:endParaRPr lang="en-GB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38652" y="17281842"/>
            <a:ext cx="572509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Arial" pitchFamily="34" charset="0"/>
                <a:cs typeface="Arial" pitchFamily="34" charset="0"/>
              </a:rPr>
              <a:t>Phase Locked Loop Tune Tracking</a:t>
            </a:r>
            <a:endParaRPr lang="en-GB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40947" y="16201707"/>
            <a:ext cx="5059270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Arial" pitchFamily="34" charset="0"/>
                <a:cs typeface="Arial" pitchFamily="34" charset="0"/>
              </a:rPr>
              <a:t>Tune Measurement</a:t>
            </a:r>
            <a:endParaRPr lang="en-GB"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46" name="Picture 22" descr="U:\pubs\IBIC2014\WEPD24\pllspectra.png"/>
          <p:cNvPicPr>
            <a:picLocks noChangeAspect="1" noChangeArrowheads="1"/>
          </p:cNvPicPr>
          <p:nvPr/>
        </p:nvPicPr>
        <p:blipFill>
          <a:blip r:embed="rId19" cstate="print"/>
          <a:srcRect l="4995" t="2680" r="6243" b="2680"/>
          <a:stretch>
            <a:fillRect/>
          </a:stretch>
        </p:blipFill>
        <p:spPr bwMode="auto">
          <a:xfrm>
            <a:off x="7371523" y="26282967"/>
            <a:ext cx="7030912" cy="5238260"/>
          </a:xfrm>
          <a:prstGeom prst="rect">
            <a:avLst/>
          </a:prstGeom>
          <a:noFill/>
        </p:spPr>
      </p:pic>
      <p:pic>
        <p:nvPicPr>
          <p:cNvPr id="1047" name="Picture 23" descr="U:\pics\threebunchtune.png"/>
          <p:cNvPicPr>
            <a:picLocks noChangeAspect="1" noChangeArrowheads="1"/>
          </p:cNvPicPr>
          <p:nvPr/>
        </p:nvPicPr>
        <p:blipFill>
          <a:blip r:embed="rId20" cstate="print"/>
          <a:srcRect l="4922" t="1966" r="4922" b="1966"/>
          <a:stretch>
            <a:fillRect/>
          </a:stretch>
        </p:blipFill>
        <p:spPr bwMode="auto">
          <a:xfrm>
            <a:off x="720407" y="26282967"/>
            <a:ext cx="6594921" cy="5276622"/>
          </a:xfrm>
          <a:prstGeom prst="rect">
            <a:avLst/>
          </a:prstGeom>
          <a:noFill/>
        </p:spPr>
      </p:pic>
      <p:sp>
        <p:nvSpPr>
          <p:cNvPr id="61" name="TextBox 60"/>
          <p:cNvSpPr txBox="1"/>
          <p:nvPr/>
        </p:nvSpPr>
        <p:spPr>
          <a:xfrm>
            <a:off x="1570456" y="24340185"/>
            <a:ext cx="496482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Arial" pitchFamily="34" charset="0"/>
                <a:cs typeface="Arial" pitchFamily="34" charset="0"/>
              </a:rPr>
              <a:t>One sweep per second with</a:t>
            </a:r>
          </a:p>
          <a:p>
            <a:r>
              <a:rPr lang="en-GB" sz="2800" dirty="0" smtClean="0">
                <a:latin typeface="Arial" pitchFamily="34" charset="0"/>
                <a:cs typeface="Arial" pitchFamily="34" charset="0"/>
              </a:rPr>
              <a:t>4096 points of 100 turns dwell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126805" y="24368760"/>
            <a:ext cx="394531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Arial" pitchFamily="34" charset="0"/>
                <a:cs typeface="Arial" pitchFamily="34" charset="0"/>
              </a:rPr>
              <a:t>One tune reading every</a:t>
            </a:r>
          </a:p>
          <a:p>
            <a:r>
              <a:rPr lang="en-GB" sz="2800" dirty="0" smtClean="0">
                <a:latin typeface="Arial" pitchFamily="34" charset="0"/>
                <a:cs typeface="Arial" pitchFamily="34" charset="0"/>
              </a:rPr>
              <a:t>100 turns or 187us</a:t>
            </a:r>
          </a:p>
        </p:txBody>
      </p:sp>
      <p:pic>
        <p:nvPicPr>
          <p:cNvPr id="1030" name="Picture 6" descr="U:\pubs\IBIC2014\WEPD24\tmbf-gui\states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177541" y="33272730"/>
            <a:ext cx="3717896" cy="4171632"/>
          </a:xfrm>
          <a:prstGeom prst="rect">
            <a:avLst/>
          </a:prstGeom>
          <a:noFill/>
        </p:spPr>
      </p:pic>
      <p:pic>
        <p:nvPicPr>
          <p:cNvPr id="1041" name="Picture 17" descr="L:\pics\dampingrates-V-chro0-fullfill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4762162" y="33483867"/>
            <a:ext cx="7315200" cy="5492750"/>
          </a:xfrm>
          <a:prstGeom prst="rect">
            <a:avLst/>
          </a:prstGeom>
          <a:noFill/>
        </p:spPr>
      </p:pic>
      <p:pic>
        <p:nvPicPr>
          <p:cNvPr id="1042" name="Picture 18" descr="L:\pics\dampingrates-V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1603017" y="33483867"/>
            <a:ext cx="7315200" cy="5492750"/>
          </a:xfrm>
          <a:prstGeom prst="rect">
            <a:avLst/>
          </a:prstGeom>
          <a:noFill/>
        </p:spPr>
      </p:pic>
      <p:sp>
        <p:nvSpPr>
          <p:cNvPr id="64" name="TextBox 63"/>
          <p:cNvSpPr txBox="1"/>
          <p:nvPr/>
        </p:nvSpPr>
        <p:spPr>
          <a:xfrm>
            <a:off x="1122167" y="37690425"/>
            <a:ext cx="7587333" cy="1384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Arial" pitchFamily="34" charset="0"/>
                <a:cs typeface="Arial" pitchFamily="34" charset="0"/>
              </a:rPr>
              <a:t>Drive one mode for 250 turns</a:t>
            </a:r>
          </a:p>
          <a:p>
            <a:r>
              <a:rPr lang="en-GB" sz="2800" dirty="0" smtClean="0">
                <a:latin typeface="Arial" pitchFamily="34" charset="0"/>
                <a:cs typeface="Arial" pitchFamily="34" charset="0"/>
              </a:rPr>
              <a:t>Then record 250 turns natural damping/growth</a:t>
            </a:r>
          </a:p>
          <a:p>
            <a:r>
              <a:rPr lang="en-GB" sz="2800" dirty="0" smtClean="0">
                <a:latin typeface="Arial" pitchFamily="34" charset="0"/>
                <a:cs typeface="Arial" pitchFamily="34" charset="0"/>
              </a:rPr>
              <a:t>Then record 250 turns active damping</a:t>
            </a:r>
          </a:p>
        </p:txBody>
      </p:sp>
      <p:pic>
        <p:nvPicPr>
          <p:cNvPr id="1048" name="Picture 24" descr="L:\pics\growdamp.png"/>
          <p:cNvPicPr>
            <a:picLocks noChangeAspect="1" noChangeArrowheads="1"/>
          </p:cNvPicPr>
          <p:nvPr/>
        </p:nvPicPr>
        <p:blipFill>
          <a:blip r:embed="rId24" cstate="print"/>
          <a:srcRect l="5323" t="14391" r="5323" b="3030"/>
          <a:stretch>
            <a:fillRect/>
          </a:stretch>
        </p:blipFill>
        <p:spPr bwMode="auto">
          <a:xfrm>
            <a:off x="9910127" y="36118482"/>
            <a:ext cx="3383961" cy="2747471"/>
          </a:xfrm>
          <a:prstGeom prst="rect">
            <a:avLst/>
          </a:prstGeom>
          <a:noFill/>
        </p:spPr>
      </p:pic>
      <p:pic>
        <p:nvPicPr>
          <p:cNvPr id="1049" name="Picture 25" descr="L:\pics\growgrow.png"/>
          <p:cNvPicPr>
            <a:picLocks noChangeAspect="1" noChangeArrowheads="1"/>
          </p:cNvPicPr>
          <p:nvPr/>
        </p:nvPicPr>
        <p:blipFill>
          <a:blip r:embed="rId25" cstate="print"/>
          <a:srcRect l="5323" t="14391" r="5323" b="3030"/>
          <a:stretch>
            <a:fillRect/>
          </a:stretch>
        </p:blipFill>
        <p:spPr bwMode="auto">
          <a:xfrm>
            <a:off x="9910127" y="33598167"/>
            <a:ext cx="3383961" cy="2747471"/>
          </a:xfrm>
          <a:prstGeom prst="rect">
            <a:avLst/>
          </a:prstGeom>
          <a:noFill/>
        </p:spPr>
      </p:pic>
      <p:sp>
        <p:nvSpPr>
          <p:cNvPr id="67" name="TextBox 66"/>
          <p:cNvSpPr txBox="1"/>
          <p:nvPr/>
        </p:nvSpPr>
        <p:spPr>
          <a:xfrm>
            <a:off x="9072513" y="32556450"/>
            <a:ext cx="11356892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Arial" pitchFamily="34" charset="0"/>
                <a:cs typeface="Arial" pitchFamily="34" charset="0"/>
              </a:rPr>
              <a:t>Fast Scanning of Transverse Mode Damping</a:t>
            </a:r>
          </a:p>
        </p:txBody>
      </p:sp>
      <p:sp>
        <p:nvSpPr>
          <p:cNvPr id="73" name="Freeform 72"/>
          <p:cNvSpPr/>
          <p:nvPr/>
        </p:nvSpPr>
        <p:spPr bwMode="auto">
          <a:xfrm>
            <a:off x="11868150" y="5160963"/>
            <a:ext cx="6562408" cy="4897437"/>
          </a:xfrm>
          <a:custGeom>
            <a:avLst/>
            <a:gdLst>
              <a:gd name="connsiteX0" fmla="*/ 933450 w 6134100"/>
              <a:gd name="connsiteY0" fmla="*/ 4914900 h 4914900"/>
              <a:gd name="connsiteX1" fmla="*/ 104775 w 6134100"/>
              <a:gd name="connsiteY1" fmla="*/ 3486150 h 4914900"/>
              <a:gd name="connsiteX2" fmla="*/ 1562100 w 6134100"/>
              <a:gd name="connsiteY2" fmla="*/ 1400175 h 4914900"/>
              <a:gd name="connsiteX3" fmla="*/ 6134100 w 6134100"/>
              <a:gd name="connsiteY3" fmla="*/ 0 h 4914900"/>
              <a:gd name="connsiteX0" fmla="*/ 933450 w 6562408"/>
              <a:gd name="connsiteY0" fmla="*/ 4897437 h 4897437"/>
              <a:gd name="connsiteX1" fmla="*/ 104775 w 6562408"/>
              <a:gd name="connsiteY1" fmla="*/ 3468687 h 4897437"/>
              <a:gd name="connsiteX2" fmla="*/ 1562100 w 6562408"/>
              <a:gd name="connsiteY2" fmla="*/ 1382712 h 4897437"/>
              <a:gd name="connsiteX3" fmla="*/ 6562408 w 6562408"/>
              <a:gd name="connsiteY3" fmla="*/ 0 h 489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2408" h="4897437">
                <a:moveTo>
                  <a:pt x="933450" y="4897437"/>
                </a:moveTo>
                <a:cubicBezTo>
                  <a:pt x="466725" y="4475955"/>
                  <a:pt x="0" y="4054474"/>
                  <a:pt x="104775" y="3468687"/>
                </a:cubicBezTo>
                <a:cubicBezTo>
                  <a:pt x="209550" y="2882900"/>
                  <a:pt x="485828" y="1960827"/>
                  <a:pt x="1562100" y="1382712"/>
                </a:cubicBezTo>
                <a:cubicBezTo>
                  <a:pt x="2638372" y="804598"/>
                  <a:pt x="6562408" y="0"/>
                  <a:pt x="6562408" y="0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0100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lin Sans FB" pitchFamily="34" charset="0"/>
            </a:endParaRPr>
          </a:p>
        </p:txBody>
      </p:sp>
      <p:sp>
        <p:nvSpPr>
          <p:cNvPr id="74" name="Freeform 73"/>
          <p:cNvSpPr/>
          <p:nvPr/>
        </p:nvSpPr>
        <p:spPr bwMode="auto">
          <a:xfrm>
            <a:off x="9721532" y="5220335"/>
            <a:ext cx="4304983" cy="6216066"/>
          </a:xfrm>
          <a:custGeom>
            <a:avLst/>
            <a:gdLst>
              <a:gd name="connsiteX0" fmla="*/ 933450 w 6134100"/>
              <a:gd name="connsiteY0" fmla="*/ 4914900 h 4914900"/>
              <a:gd name="connsiteX1" fmla="*/ 104775 w 6134100"/>
              <a:gd name="connsiteY1" fmla="*/ 3486150 h 4914900"/>
              <a:gd name="connsiteX2" fmla="*/ 1562100 w 6134100"/>
              <a:gd name="connsiteY2" fmla="*/ 1400175 h 4914900"/>
              <a:gd name="connsiteX3" fmla="*/ 6134100 w 6134100"/>
              <a:gd name="connsiteY3" fmla="*/ 0 h 4914900"/>
              <a:gd name="connsiteX0" fmla="*/ 25239928 w 25239928"/>
              <a:gd name="connsiteY0" fmla="*/ 421482 h 3893926"/>
              <a:gd name="connsiteX1" fmla="*/ 3397515 w 25239928"/>
              <a:gd name="connsiteY1" fmla="*/ 3695859 h 3893926"/>
              <a:gd name="connsiteX2" fmla="*/ 4854840 w 25239928"/>
              <a:gd name="connsiteY2" fmla="*/ 1609884 h 3893926"/>
              <a:gd name="connsiteX3" fmla="*/ 9426840 w 25239928"/>
              <a:gd name="connsiteY3" fmla="*/ 209709 h 3893926"/>
              <a:gd name="connsiteX0" fmla="*/ 22663150 w 23915952"/>
              <a:gd name="connsiteY0" fmla="*/ 421482 h 1789907"/>
              <a:gd name="connsiteX1" fmla="*/ 20518437 w 23915952"/>
              <a:gd name="connsiteY1" fmla="*/ 1289845 h 1789907"/>
              <a:gd name="connsiteX2" fmla="*/ 2278062 w 23915952"/>
              <a:gd name="connsiteY2" fmla="*/ 1609884 h 1789907"/>
              <a:gd name="connsiteX3" fmla="*/ 6850062 w 23915952"/>
              <a:gd name="connsiteY3" fmla="*/ 209709 h 1789907"/>
              <a:gd name="connsiteX0" fmla="*/ 15813088 w 15813088"/>
              <a:gd name="connsiteY0" fmla="*/ 3992244 h 5495977"/>
              <a:gd name="connsiteX1" fmla="*/ 13668375 w 15813088"/>
              <a:gd name="connsiteY1" fmla="*/ 4860607 h 5495977"/>
              <a:gd name="connsiteX2" fmla="*/ 12228195 w 15813088"/>
              <a:gd name="connsiteY2" fmla="*/ 180023 h 5495977"/>
              <a:gd name="connsiteX3" fmla="*/ 0 w 15813088"/>
              <a:gd name="connsiteY3" fmla="*/ 3780471 h 5495977"/>
              <a:gd name="connsiteX0" fmla="*/ 4304983 w 4304983"/>
              <a:gd name="connsiteY0" fmla="*/ 4712333 h 6216066"/>
              <a:gd name="connsiteX1" fmla="*/ 2160270 w 4304983"/>
              <a:gd name="connsiteY1" fmla="*/ 5580696 h 6216066"/>
              <a:gd name="connsiteX2" fmla="*/ 720090 w 4304983"/>
              <a:gd name="connsiteY2" fmla="*/ 900112 h 6216066"/>
              <a:gd name="connsiteX3" fmla="*/ 0 w 4304983"/>
              <a:gd name="connsiteY3" fmla="*/ 180022 h 6216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4983" h="6216066">
                <a:moveTo>
                  <a:pt x="4304983" y="4712333"/>
                </a:moveTo>
                <a:cubicBezTo>
                  <a:pt x="3838258" y="4290851"/>
                  <a:pt x="2757752" y="6216066"/>
                  <a:pt x="2160270" y="5580696"/>
                </a:cubicBezTo>
                <a:cubicBezTo>
                  <a:pt x="1562788" y="4945326"/>
                  <a:pt x="1080135" y="1800224"/>
                  <a:pt x="720090" y="900112"/>
                </a:cubicBezTo>
                <a:cubicBezTo>
                  <a:pt x="360045" y="0"/>
                  <a:pt x="0" y="180022"/>
                  <a:pt x="0" y="180022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0100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lin Sans FB" pitchFamily="34" charset="0"/>
            </a:endParaRPr>
          </a:p>
        </p:txBody>
      </p:sp>
      <p:sp>
        <p:nvSpPr>
          <p:cNvPr id="75" name="Freeform 74"/>
          <p:cNvSpPr/>
          <p:nvPr/>
        </p:nvSpPr>
        <p:spPr bwMode="auto">
          <a:xfrm>
            <a:off x="9286876" y="10080942"/>
            <a:ext cx="6555422" cy="6272530"/>
          </a:xfrm>
          <a:custGeom>
            <a:avLst/>
            <a:gdLst>
              <a:gd name="connsiteX0" fmla="*/ 933450 w 6134100"/>
              <a:gd name="connsiteY0" fmla="*/ 4914900 h 4914900"/>
              <a:gd name="connsiteX1" fmla="*/ 104775 w 6134100"/>
              <a:gd name="connsiteY1" fmla="*/ 3486150 h 4914900"/>
              <a:gd name="connsiteX2" fmla="*/ 1562100 w 6134100"/>
              <a:gd name="connsiteY2" fmla="*/ 1400175 h 4914900"/>
              <a:gd name="connsiteX3" fmla="*/ 6134100 w 6134100"/>
              <a:gd name="connsiteY3" fmla="*/ 0 h 4914900"/>
              <a:gd name="connsiteX0" fmla="*/ 25239928 w 25239928"/>
              <a:gd name="connsiteY0" fmla="*/ 421482 h 3893926"/>
              <a:gd name="connsiteX1" fmla="*/ 3397515 w 25239928"/>
              <a:gd name="connsiteY1" fmla="*/ 3695859 h 3893926"/>
              <a:gd name="connsiteX2" fmla="*/ 4854840 w 25239928"/>
              <a:gd name="connsiteY2" fmla="*/ 1609884 h 3893926"/>
              <a:gd name="connsiteX3" fmla="*/ 9426840 w 25239928"/>
              <a:gd name="connsiteY3" fmla="*/ 209709 h 3893926"/>
              <a:gd name="connsiteX0" fmla="*/ 22663150 w 23915952"/>
              <a:gd name="connsiteY0" fmla="*/ 421482 h 1789907"/>
              <a:gd name="connsiteX1" fmla="*/ 20518437 w 23915952"/>
              <a:gd name="connsiteY1" fmla="*/ 1289845 h 1789907"/>
              <a:gd name="connsiteX2" fmla="*/ 2278062 w 23915952"/>
              <a:gd name="connsiteY2" fmla="*/ 1609884 h 1789907"/>
              <a:gd name="connsiteX3" fmla="*/ 6850062 w 23915952"/>
              <a:gd name="connsiteY3" fmla="*/ 209709 h 1789907"/>
              <a:gd name="connsiteX0" fmla="*/ 15813088 w 15813088"/>
              <a:gd name="connsiteY0" fmla="*/ 3992244 h 5495977"/>
              <a:gd name="connsiteX1" fmla="*/ 13668375 w 15813088"/>
              <a:gd name="connsiteY1" fmla="*/ 4860607 h 5495977"/>
              <a:gd name="connsiteX2" fmla="*/ 12228195 w 15813088"/>
              <a:gd name="connsiteY2" fmla="*/ 180023 h 5495977"/>
              <a:gd name="connsiteX3" fmla="*/ 0 w 15813088"/>
              <a:gd name="connsiteY3" fmla="*/ 3780471 h 5495977"/>
              <a:gd name="connsiteX0" fmla="*/ 4304983 w 4304983"/>
              <a:gd name="connsiteY0" fmla="*/ 4712333 h 6216066"/>
              <a:gd name="connsiteX1" fmla="*/ 2160270 w 4304983"/>
              <a:gd name="connsiteY1" fmla="*/ 5580696 h 6216066"/>
              <a:gd name="connsiteX2" fmla="*/ 720090 w 4304983"/>
              <a:gd name="connsiteY2" fmla="*/ 900112 h 6216066"/>
              <a:gd name="connsiteX3" fmla="*/ 0 w 4304983"/>
              <a:gd name="connsiteY3" fmla="*/ 180022 h 6216066"/>
              <a:gd name="connsiteX0" fmla="*/ 6480810 w 6480810"/>
              <a:gd name="connsiteY0" fmla="*/ 421482 h 7832407"/>
              <a:gd name="connsiteX1" fmla="*/ 2160270 w 6480810"/>
              <a:gd name="connsiteY1" fmla="*/ 7442358 h 7832407"/>
              <a:gd name="connsiteX2" fmla="*/ 720090 w 6480810"/>
              <a:gd name="connsiteY2" fmla="*/ 2761774 h 7832407"/>
              <a:gd name="connsiteX3" fmla="*/ 0 w 6480810"/>
              <a:gd name="connsiteY3" fmla="*/ 2041684 h 7832407"/>
              <a:gd name="connsiteX0" fmla="*/ 6480810 w 6480810"/>
              <a:gd name="connsiteY0" fmla="*/ 421482 h 8462486"/>
              <a:gd name="connsiteX1" fmla="*/ 2160270 w 6480810"/>
              <a:gd name="connsiteY1" fmla="*/ 7442358 h 8462486"/>
              <a:gd name="connsiteX2" fmla="*/ 1080134 w 6480810"/>
              <a:gd name="connsiteY2" fmla="*/ 6542248 h 8462486"/>
              <a:gd name="connsiteX3" fmla="*/ 0 w 6480810"/>
              <a:gd name="connsiteY3" fmla="*/ 2041684 h 8462486"/>
              <a:gd name="connsiteX0" fmla="*/ 6480810 w 6480810"/>
              <a:gd name="connsiteY0" fmla="*/ 0 h 6120766"/>
              <a:gd name="connsiteX1" fmla="*/ 1080134 w 6480810"/>
              <a:gd name="connsiteY1" fmla="*/ 6120766 h 6120766"/>
              <a:gd name="connsiteX2" fmla="*/ 0 w 6480810"/>
              <a:gd name="connsiteY2" fmla="*/ 1620202 h 6120766"/>
              <a:gd name="connsiteX0" fmla="*/ 6480810 w 6480810"/>
              <a:gd name="connsiteY0" fmla="*/ 0 h 1620202"/>
              <a:gd name="connsiteX1" fmla="*/ 0 w 6480810"/>
              <a:gd name="connsiteY1" fmla="*/ 1620202 h 1620202"/>
              <a:gd name="connsiteX0" fmla="*/ 6555422 w 6555422"/>
              <a:gd name="connsiteY0" fmla="*/ 0 h 6272530"/>
              <a:gd name="connsiteX1" fmla="*/ 0 w 6555422"/>
              <a:gd name="connsiteY1" fmla="*/ 6272530 h 6272530"/>
              <a:gd name="connsiteX0" fmla="*/ 6555422 w 6555422"/>
              <a:gd name="connsiteY0" fmla="*/ 0 h 6272530"/>
              <a:gd name="connsiteX1" fmla="*/ 4035106 w 6555422"/>
              <a:gd name="connsiteY1" fmla="*/ 5400675 h 6272530"/>
              <a:gd name="connsiteX2" fmla="*/ 0 w 6555422"/>
              <a:gd name="connsiteY2" fmla="*/ 6272530 h 6272530"/>
              <a:gd name="connsiteX0" fmla="*/ 6555422 w 6555422"/>
              <a:gd name="connsiteY0" fmla="*/ 0 h 6272530"/>
              <a:gd name="connsiteX1" fmla="*/ 4035106 w 6555422"/>
              <a:gd name="connsiteY1" fmla="*/ 5400675 h 6272530"/>
              <a:gd name="connsiteX2" fmla="*/ 0 w 6555422"/>
              <a:gd name="connsiteY2" fmla="*/ 6272530 h 6272530"/>
              <a:gd name="connsiteX0" fmla="*/ 6555422 w 6555422"/>
              <a:gd name="connsiteY0" fmla="*/ 0 h 6272530"/>
              <a:gd name="connsiteX1" fmla="*/ 4035106 w 6555422"/>
              <a:gd name="connsiteY1" fmla="*/ 5400675 h 6272530"/>
              <a:gd name="connsiteX2" fmla="*/ 0 w 6555422"/>
              <a:gd name="connsiteY2" fmla="*/ 6272530 h 6272530"/>
              <a:gd name="connsiteX0" fmla="*/ 6555422 w 6555422"/>
              <a:gd name="connsiteY0" fmla="*/ 0 h 6272530"/>
              <a:gd name="connsiteX1" fmla="*/ 4035106 w 6555422"/>
              <a:gd name="connsiteY1" fmla="*/ 5400675 h 6272530"/>
              <a:gd name="connsiteX2" fmla="*/ 0 w 6555422"/>
              <a:gd name="connsiteY2" fmla="*/ 6272530 h 6272530"/>
              <a:gd name="connsiteX0" fmla="*/ 6555422 w 6555422"/>
              <a:gd name="connsiteY0" fmla="*/ 0 h 6272530"/>
              <a:gd name="connsiteX1" fmla="*/ 4035106 w 6555422"/>
              <a:gd name="connsiteY1" fmla="*/ 4320540 h 6272530"/>
              <a:gd name="connsiteX2" fmla="*/ 0 w 6555422"/>
              <a:gd name="connsiteY2" fmla="*/ 6272530 h 6272530"/>
              <a:gd name="connsiteX0" fmla="*/ 6555422 w 6555422"/>
              <a:gd name="connsiteY0" fmla="*/ 0 h 6272530"/>
              <a:gd name="connsiteX1" fmla="*/ 2954971 w 6555422"/>
              <a:gd name="connsiteY1" fmla="*/ 2520315 h 6272530"/>
              <a:gd name="connsiteX2" fmla="*/ 0 w 6555422"/>
              <a:gd name="connsiteY2" fmla="*/ 6272530 h 6272530"/>
              <a:gd name="connsiteX0" fmla="*/ 6555422 w 6555422"/>
              <a:gd name="connsiteY0" fmla="*/ 0 h 6272530"/>
              <a:gd name="connsiteX1" fmla="*/ 2954971 w 6555422"/>
              <a:gd name="connsiteY1" fmla="*/ 2520315 h 6272530"/>
              <a:gd name="connsiteX2" fmla="*/ 0 w 6555422"/>
              <a:gd name="connsiteY2" fmla="*/ 6272530 h 6272530"/>
              <a:gd name="connsiteX0" fmla="*/ 6555422 w 6555422"/>
              <a:gd name="connsiteY0" fmla="*/ 0 h 6272530"/>
              <a:gd name="connsiteX1" fmla="*/ 2954971 w 6555422"/>
              <a:gd name="connsiteY1" fmla="*/ 2520315 h 6272530"/>
              <a:gd name="connsiteX2" fmla="*/ 0 w 6555422"/>
              <a:gd name="connsiteY2" fmla="*/ 6272530 h 627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5422" h="6272530">
                <a:moveTo>
                  <a:pt x="6555422" y="0"/>
                </a:moveTo>
                <a:cubicBezTo>
                  <a:pt x="5715317" y="1800225"/>
                  <a:pt x="4348163" y="1515747"/>
                  <a:pt x="2954971" y="2520315"/>
                </a:cubicBezTo>
                <a:cubicBezTo>
                  <a:pt x="1649941" y="3336713"/>
                  <a:pt x="2185141" y="4181687"/>
                  <a:pt x="0" y="6272530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0100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lin Sans FB" pitchFamily="34" charset="0"/>
            </a:endParaRPr>
          </a:p>
        </p:txBody>
      </p:sp>
      <p:sp>
        <p:nvSpPr>
          <p:cNvPr id="76" name="Freeform 75"/>
          <p:cNvSpPr/>
          <p:nvPr/>
        </p:nvSpPr>
        <p:spPr bwMode="auto">
          <a:xfrm>
            <a:off x="14588490" y="9198821"/>
            <a:ext cx="3560657" cy="5951961"/>
          </a:xfrm>
          <a:custGeom>
            <a:avLst/>
            <a:gdLst>
              <a:gd name="connsiteX0" fmla="*/ 933450 w 6134100"/>
              <a:gd name="connsiteY0" fmla="*/ 4914900 h 4914900"/>
              <a:gd name="connsiteX1" fmla="*/ 104775 w 6134100"/>
              <a:gd name="connsiteY1" fmla="*/ 3486150 h 4914900"/>
              <a:gd name="connsiteX2" fmla="*/ 1562100 w 6134100"/>
              <a:gd name="connsiteY2" fmla="*/ 1400175 h 4914900"/>
              <a:gd name="connsiteX3" fmla="*/ 6134100 w 6134100"/>
              <a:gd name="connsiteY3" fmla="*/ 0 h 4914900"/>
              <a:gd name="connsiteX0" fmla="*/ 933450 w 6562408"/>
              <a:gd name="connsiteY0" fmla="*/ 4897437 h 4897437"/>
              <a:gd name="connsiteX1" fmla="*/ 104775 w 6562408"/>
              <a:gd name="connsiteY1" fmla="*/ 3468687 h 4897437"/>
              <a:gd name="connsiteX2" fmla="*/ 1562100 w 6562408"/>
              <a:gd name="connsiteY2" fmla="*/ 1382712 h 4897437"/>
              <a:gd name="connsiteX3" fmla="*/ 6562408 w 6562408"/>
              <a:gd name="connsiteY3" fmla="*/ 0 h 4897437"/>
              <a:gd name="connsiteX0" fmla="*/ 1766835 w 7395793"/>
              <a:gd name="connsiteY0" fmla="*/ 4897437 h 4897437"/>
              <a:gd name="connsiteX1" fmla="*/ 938160 w 7395793"/>
              <a:gd name="connsiteY1" fmla="*/ 3468687 h 4897437"/>
              <a:gd name="connsiteX2" fmla="*/ 7395793 w 7395793"/>
              <a:gd name="connsiteY2" fmla="*/ 0 h 4897437"/>
              <a:gd name="connsiteX0" fmla="*/ 1060979 w 2454806"/>
              <a:gd name="connsiteY0" fmla="*/ 1473411 h 1928085"/>
              <a:gd name="connsiteX1" fmla="*/ 232304 w 2454806"/>
              <a:gd name="connsiteY1" fmla="*/ 44661 h 1928085"/>
              <a:gd name="connsiteX2" fmla="*/ 2454806 w 2454806"/>
              <a:gd name="connsiteY2" fmla="*/ 1205442 h 1928085"/>
              <a:gd name="connsiteX0" fmla="*/ 1060979 w 3360859"/>
              <a:gd name="connsiteY0" fmla="*/ 1545258 h 1545258"/>
              <a:gd name="connsiteX1" fmla="*/ 232304 w 3360859"/>
              <a:gd name="connsiteY1" fmla="*/ 116508 h 1545258"/>
              <a:gd name="connsiteX2" fmla="*/ 2454806 w 3360859"/>
              <a:gd name="connsiteY2" fmla="*/ 1277289 h 1545258"/>
              <a:gd name="connsiteX0" fmla="*/ 466725 w 3366030"/>
              <a:gd name="connsiteY0" fmla="*/ 8542548 h 8542548"/>
              <a:gd name="connsiteX1" fmla="*/ 3133726 w 3366030"/>
              <a:gd name="connsiteY1" fmla="*/ 44661 h 8542548"/>
              <a:gd name="connsiteX2" fmla="*/ 1860552 w 3366030"/>
              <a:gd name="connsiteY2" fmla="*/ 8274579 h 8542548"/>
              <a:gd name="connsiteX0" fmla="*/ 466725 w 3273055"/>
              <a:gd name="connsiteY0" fmla="*/ 3586216 h 9158659"/>
              <a:gd name="connsiteX1" fmla="*/ 3054033 w 3273055"/>
              <a:gd name="connsiteY1" fmla="*/ 928741 h 9158659"/>
              <a:gd name="connsiteX2" fmla="*/ 1780859 w 3273055"/>
              <a:gd name="connsiteY2" fmla="*/ 9158659 h 9158659"/>
              <a:gd name="connsiteX0" fmla="*/ 466725 w 3273054"/>
              <a:gd name="connsiteY0" fmla="*/ 705855 h 6278298"/>
              <a:gd name="connsiteX1" fmla="*/ 3054032 w 3273054"/>
              <a:gd name="connsiteY1" fmla="*/ 928741 h 6278298"/>
              <a:gd name="connsiteX2" fmla="*/ 1780859 w 3273054"/>
              <a:gd name="connsiteY2" fmla="*/ 6278298 h 6278298"/>
              <a:gd name="connsiteX0" fmla="*/ 466725 w 3273054"/>
              <a:gd name="connsiteY0" fmla="*/ 705855 h 6278298"/>
              <a:gd name="connsiteX1" fmla="*/ 3054032 w 3273054"/>
              <a:gd name="connsiteY1" fmla="*/ 928741 h 6278298"/>
              <a:gd name="connsiteX2" fmla="*/ 1780859 w 3273054"/>
              <a:gd name="connsiteY2" fmla="*/ 6278298 h 6278298"/>
              <a:gd name="connsiteX0" fmla="*/ 466725 w 3560657"/>
              <a:gd name="connsiteY0" fmla="*/ 659235 h 5951961"/>
              <a:gd name="connsiteX1" fmla="*/ 3054032 w 3560657"/>
              <a:gd name="connsiteY1" fmla="*/ 882121 h 5951961"/>
              <a:gd name="connsiteX2" fmla="*/ 3506472 w 3560657"/>
              <a:gd name="connsiteY2" fmla="*/ 5951961 h 595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0657" h="5951961">
                <a:moveTo>
                  <a:pt x="466725" y="659235"/>
                </a:moveTo>
                <a:cubicBezTo>
                  <a:pt x="0" y="237753"/>
                  <a:pt x="2547408" y="0"/>
                  <a:pt x="3054032" y="882121"/>
                </a:cubicBezTo>
                <a:cubicBezTo>
                  <a:pt x="3560657" y="1764242"/>
                  <a:pt x="2360523" y="4434960"/>
                  <a:pt x="3506472" y="5951961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0100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lin Sans FB" pitchFamily="34" charset="0"/>
            </a:endParaRPr>
          </a:p>
        </p:txBody>
      </p:sp>
      <p:sp>
        <p:nvSpPr>
          <p:cNvPr id="77" name="Freeform 76"/>
          <p:cNvSpPr/>
          <p:nvPr/>
        </p:nvSpPr>
        <p:spPr bwMode="auto">
          <a:xfrm>
            <a:off x="10081578" y="8280717"/>
            <a:ext cx="5523441" cy="24297958"/>
          </a:xfrm>
          <a:custGeom>
            <a:avLst/>
            <a:gdLst>
              <a:gd name="connsiteX0" fmla="*/ 933450 w 6134100"/>
              <a:gd name="connsiteY0" fmla="*/ 4914900 h 4914900"/>
              <a:gd name="connsiteX1" fmla="*/ 104775 w 6134100"/>
              <a:gd name="connsiteY1" fmla="*/ 3486150 h 4914900"/>
              <a:gd name="connsiteX2" fmla="*/ 1562100 w 6134100"/>
              <a:gd name="connsiteY2" fmla="*/ 1400175 h 4914900"/>
              <a:gd name="connsiteX3" fmla="*/ 6134100 w 6134100"/>
              <a:gd name="connsiteY3" fmla="*/ 0 h 4914900"/>
              <a:gd name="connsiteX0" fmla="*/ 25239928 w 25239928"/>
              <a:gd name="connsiteY0" fmla="*/ 421482 h 3893926"/>
              <a:gd name="connsiteX1" fmla="*/ 3397515 w 25239928"/>
              <a:gd name="connsiteY1" fmla="*/ 3695859 h 3893926"/>
              <a:gd name="connsiteX2" fmla="*/ 4854840 w 25239928"/>
              <a:gd name="connsiteY2" fmla="*/ 1609884 h 3893926"/>
              <a:gd name="connsiteX3" fmla="*/ 9426840 w 25239928"/>
              <a:gd name="connsiteY3" fmla="*/ 209709 h 3893926"/>
              <a:gd name="connsiteX0" fmla="*/ 22663150 w 23915952"/>
              <a:gd name="connsiteY0" fmla="*/ 421482 h 1789907"/>
              <a:gd name="connsiteX1" fmla="*/ 20518437 w 23915952"/>
              <a:gd name="connsiteY1" fmla="*/ 1289845 h 1789907"/>
              <a:gd name="connsiteX2" fmla="*/ 2278062 w 23915952"/>
              <a:gd name="connsiteY2" fmla="*/ 1609884 h 1789907"/>
              <a:gd name="connsiteX3" fmla="*/ 6850062 w 23915952"/>
              <a:gd name="connsiteY3" fmla="*/ 209709 h 1789907"/>
              <a:gd name="connsiteX0" fmla="*/ 15813088 w 15813088"/>
              <a:gd name="connsiteY0" fmla="*/ 3992244 h 5495977"/>
              <a:gd name="connsiteX1" fmla="*/ 13668375 w 15813088"/>
              <a:gd name="connsiteY1" fmla="*/ 4860607 h 5495977"/>
              <a:gd name="connsiteX2" fmla="*/ 12228195 w 15813088"/>
              <a:gd name="connsiteY2" fmla="*/ 180023 h 5495977"/>
              <a:gd name="connsiteX3" fmla="*/ 0 w 15813088"/>
              <a:gd name="connsiteY3" fmla="*/ 3780471 h 5495977"/>
              <a:gd name="connsiteX0" fmla="*/ 4304983 w 4304983"/>
              <a:gd name="connsiteY0" fmla="*/ 4712333 h 6216066"/>
              <a:gd name="connsiteX1" fmla="*/ 2160270 w 4304983"/>
              <a:gd name="connsiteY1" fmla="*/ 5580696 h 6216066"/>
              <a:gd name="connsiteX2" fmla="*/ 720090 w 4304983"/>
              <a:gd name="connsiteY2" fmla="*/ 900112 h 6216066"/>
              <a:gd name="connsiteX3" fmla="*/ 0 w 4304983"/>
              <a:gd name="connsiteY3" fmla="*/ 180022 h 6216066"/>
              <a:gd name="connsiteX0" fmla="*/ 4304983 w 4304983"/>
              <a:gd name="connsiteY0" fmla="*/ 4712333 h 4712333"/>
              <a:gd name="connsiteX1" fmla="*/ 720090 w 4304983"/>
              <a:gd name="connsiteY1" fmla="*/ 900112 h 4712333"/>
              <a:gd name="connsiteX2" fmla="*/ 0 w 4304983"/>
              <a:gd name="connsiteY2" fmla="*/ 180022 h 4712333"/>
              <a:gd name="connsiteX0" fmla="*/ 4304983 w 4304983"/>
              <a:gd name="connsiteY0" fmla="*/ 4532311 h 4532311"/>
              <a:gd name="connsiteX1" fmla="*/ 0 w 4304983"/>
              <a:gd name="connsiteY1" fmla="*/ 0 h 4532311"/>
              <a:gd name="connsiteX0" fmla="*/ 10441305 w 10441305"/>
              <a:gd name="connsiteY0" fmla="*/ 0 h 1620201"/>
              <a:gd name="connsiteX1" fmla="*/ 0 w 10441305"/>
              <a:gd name="connsiteY1" fmla="*/ 1620201 h 1620201"/>
              <a:gd name="connsiteX0" fmla="*/ 0 w 5006023"/>
              <a:gd name="connsiteY0" fmla="*/ 0 h 24646254"/>
              <a:gd name="connsiteX1" fmla="*/ 5006023 w 5006023"/>
              <a:gd name="connsiteY1" fmla="*/ 24646254 h 24646254"/>
              <a:gd name="connsiteX0" fmla="*/ 0 w 5006023"/>
              <a:gd name="connsiteY0" fmla="*/ 0 h 24646254"/>
              <a:gd name="connsiteX1" fmla="*/ 1405572 w 5006023"/>
              <a:gd name="connsiteY1" fmla="*/ 6864033 h 24646254"/>
              <a:gd name="connsiteX2" fmla="*/ 5006023 w 5006023"/>
              <a:gd name="connsiteY2" fmla="*/ 24646254 h 24646254"/>
              <a:gd name="connsiteX0" fmla="*/ 0 w 5006023"/>
              <a:gd name="connsiteY0" fmla="*/ 0 h 24646254"/>
              <a:gd name="connsiteX1" fmla="*/ 2160269 w 5006023"/>
              <a:gd name="connsiteY1" fmla="*/ 6120765 h 24646254"/>
              <a:gd name="connsiteX2" fmla="*/ 5006023 w 5006023"/>
              <a:gd name="connsiteY2" fmla="*/ 24646254 h 24646254"/>
              <a:gd name="connsiteX0" fmla="*/ 0 w 5006023"/>
              <a:gd name="connsiteY0" fmla="*/ 0 h 24646254"/>
              <a:gd name="connsiteX1" fmla="*/ 2160269 w 5006023"/>
              <a:gd name="connsiteY1" fmla="*/ 6120765 h 24646254"/>
              <a:gd name="connsiteX2" fmla="*/ 5006023 w 5006023"/>
              <a:gd name="connsiteY2" fmla="*/ 24646254 h 24646254"/>
              <a:gd name="connsiteX0" fmla="*/ 0 w 5006023"/>
              <a:gd name="connsiteY0" fmla="*/ 0 h 24646254"/>
              <a:gd name="connsiteX1" fmla="*/ 2160269 w 5006023"/>
              <a:gd name="connsiteY1" fmla="*/ 6120765 h 24646254"/>
              <a:gd name="connsiteX2" fmla="*/ 2519997 w 5006023"/>
              <a:gd name="connsiteY2" fmla="*/ 8492808 h 24646254"/>
              <a:gd name="connsiteX3" fmla="*/ 5006023 w 5006023"/>
              <a:gd name="connsiteY3" fmla="*/ 24646254 h 24646254"/>
              <a:gd name="connsiteX0" fmla="*/ 0 w 5514921"/>
              <a:gd name="connsiteY0" fmla="*/ 0 h 24646254"/>
              <a:gd name="connsiteX1" fmla="*/ 2160269 w 5514921"/>
              <a:gd name="connsiteY1" fmla="*/ 6120765 h 24646254"/>
              <a:gd name="connsiteX2" fmla="*/ 5040629 w 5514921"/>
              <a:gd name="connsiteY2" fmla="*/ 8281035 h 24646254"/>
              <a:gd name="connsiteX3" fmla="*/ 5006023 w 5514921"/>
              <a:gd name="connsiteY3" fmla="*/ 24646254 h 24646254"/>
              <a:gd name="connsiteX0" fmla="*/ 0 w 5514921"/>
              <a:gd name="connsiteY0" fmla="*/ 0 h 24646254"/>
              <a:gd name="connsiteX1" fmla="*/ 2160269 w 5514921"/>
              <a:gd name="connsiteY1" fmla="*/ 5400675 h 24646254"/>
              <a:gd name="connsiteX2" fmla="*/ 5040629 w 5514921"/>
              <a:gd name="connsiteY2" fmla="*/ 8281035 h 24646254"/>
              <a:gd name="connsiteX3" fmla="*/ 5006023 w 5514921"/>
              <a:gd name="connsiteY3" fmla="*/ 24646254 h 24646254"/>
              <a:gd name="connsiteX0" fmla="*/ 0 w 5514921"/>
              <a:gd name="connsiteY0" fmla="*/ 0 h 24646254"/>
              <a:gd name="connsiteX1" fmla="*/ 2160269 w 5514921"/>
              <a:gd name="connsiteY1" fmla="*/ 5400675 h 24646254"/>
              <a:gd name="connsiteX2" fmla="*/ 5040629 w 5514921"/>
              <a:gd name="connsiteY2" fmla="*/ 8281035 h 24646254"/>
              <a:gd name="connsiteX3" fmla="*/ 5006023 w 5514921"/>
              <a:gd name="connsiteY3" fmla="*/ 24646254 h 24646254"/>
              <a:gd name="connsiteX0" fmla="*/ 0 w 5514921"/>
              <a:gd name="connsiteY0" fmla="*/ 0 h 24646254"/>
              <a:gd name="connsiteX1" fmla="*/ 2160269 w 5514921"/>
              <a:gd name="connsiteY1" fmla="*/ 5400675 h 24646254"/>
              <a:gd name="connsiteX2" fmla="*/ 5040629 w 5514921"/>
              <a:gd name="connsiteY2" fmla="*/ 8281035 h 24646254"/>
              <a:gd name="connsiteX3" fmla="*/ 5006023 w 5514921"/>
              <a:gd name="connsiteY3" fmla="*/ 24646254 h 24646254"/>
              <a:gd name="connsiteX0" fmla="*/ 0 w 5523441"/>
              <a:gd name="connsiteY0" fmla="*/ 0 h 24297958"/>
              <a:gd name="connsiteX1" fmla="*/ 2160269 w 5523441"/>
              <a:gd name="connsiteY1" fmla="*/ 5400675 h 24297958"/>
              <a:gd name="connsiteX2" fmla="*/ 5040629 w 5523441"/>
              <a:gd name="connsiteY2" fmla="*/ 8281035 h 24297958"/>
              <a:gd name="connsiteX3" fmla="*/ 5057141 w 5523441"/>
              <a:gd name="connsiteY3" fmla="*/ 24297958 h 2429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3441" h="24297958">
                <a:moveTo>
                  <a:pt x="0" y="0"/>
                </a:moveTo>
                <a:cubicBezTo>
                  <a:pt x="720090" y="2040255"/>
                  <a:pt x="1740269" y="3985207"/>
                  <a:pt x="2160269" y="5400675"/>
                </a:cubicBezTo>
                <a:cubicBezTo>
                  <a:pt x="2580269" y="6816143"/>
                  <a:pt x="4557817" y="5131488"/>
                  <a:pt x="5040629" y="8281035"/>
                </a:cubicBezTo>
                <a:cubicBezTo>
                  <a:pt x="5523441" y="11430582"/>
                  <a:pt x="4642803" y="21605717"/>
                  <a:pt x="5057141" y="24297958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0100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">
  <a:themeElements>
    <a:clrScheme name="diamon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amon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0100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lin Sans FB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0100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lin Sans FB" pitchFamily="34" charset="0"/>
          </a:defRPr>
        </a:defPPr>
      </a:lstStyle>
    </a:lnDef>
    <a:txDef>
      <a:spPr>
        <a:solidFill>
          <a:schemeClr val="bg1"/>
        </a:solidFill>
      </a:spPr>
      <a:bodyPr wrap="square" rtlCol="0">
        <a:spAutoFit/>
      </a:bodyPr>
      <a:lstStyle>
        <a:defPPr>
          <a:defRPr sz="28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diamo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mo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7148</TotalTime>
  <Words>128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diamond</vt:lpstr>
      <vt:lpstr>Slide 1</vt:lpstr>
    </vt:vector>
  </TitlesOfParts>
  <Company>DLS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Presentation-Colour</dc:title>
  <dc:creator>document author</dc:creator>
  <cp:keywords>documents</cp:keywords>
  <cp:lastModifiedBy>Guenther Rehm</cp:lastModifiedBy>
  <cp:revision>172</cp:revision>
  <cp:lastPrinted>2001-07-02T08:47:51Z</cp:lastPrinted>
  <dcterms:created xsi:type="dcterms:W3CDTF">2003-07-29T13:41:36Z</dcterms:created>
  <dcterms:modified xsi:type="dcterms:W3CDTF">2014-09-12T09:54:53Z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number">
    <vt:lpwstr>TEMPLATE-0013</vt:lpwstr>
  </property>
</Properties>
</file>