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r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ra-bold.fntdata"/><Relationship Id="rId14" Type="http://schemas.openxmlformats.org/officeDocument/2006/relationships/font" Target="fonts/So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2fefc93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2fefc93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6f18d525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6f18d525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6f18d525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6f18d525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6f18d525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6f18d525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6f18d525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6f18d525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6f18d525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6f18d525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70607a3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70607a3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8650" y="1537825"/>
            <a:ext cx="85467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Teoría:</a:t>
            </a:r>
            <a:endParaRPr sz="36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Anexo Tabulares</a:t>
            </a:r>
            <a:endParaRPr sz="36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High Cardinality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19125" y="129789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Descripción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19125" y="1667200"/>
            <a:ext cx="596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 cardinalidad alta se refiere 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variables categóricas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que contienen un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gran número de valores únicos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. Por ejemplo, variables como códigos postales, nombres de ciudades o temáticas de libros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19125" y="2463375"/>
            <a:ext cx="40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</a:t>
            </a: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Qué</a:t>
            </a: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problemas nos genera?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19125" y="2855125"/>
            <a:ext cx="60006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Dimensionalidad excesiva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 generan matrices dispersas aumentando mucho la dimensionalidad (curse of dimensionality)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Overfitting en el long tail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Las categorías poco frecuentes se vuelven inestables al tener pocos registros y tienden a generar overfitting.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Categorías no mapeadas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 posible que en producción 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aparezcan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categorías que no aparecieron en el train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2300" y="1893750"/>
            <a:ext cx="2338075" cy="23118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High Cardinality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19125" y="114549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Posibles soluciones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19125" y="1566550"/>
            <a:ext cx="58434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Target Encoding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eemplaza cada categoría con un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estadístico de la variable objetivo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(ej: mean) 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Convierte miles de categorías en una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única variable numérica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informativa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Cuando la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categoría tiene mucho poder predictivo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en el target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Para categorías nuevas asignar la media global del target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Frequency Encoding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Sustituye cada categoría por su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frecuencia o conteo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en el dataset.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Categorías raras o muy comunes comparten patrones similares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Cuando la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popularidad/rareza es informativa</a:t>
            </a:r>
            <a:endParaRPr b="1"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No necesita target para entrenar (útil en casos no supervisados)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Para nueva categorías asignar 0 o el valor mínimo observado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Aggregation (Agrupación de categorías)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Agrupa categorías poco frecuentes en una sola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categoría "OTROS"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Elimina el ruido de categorías con muestras insuficientes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Para nueva categorías entra en “OTROS”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42950" y="4548775"/>
            <a:ext cx="5440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Nota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Existen otros métodos más complejos como usar embeddings o el hashing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168475" y="222125"/>
            <a:ext cx="2651400" cy="1430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4F5C"/>
              </a:solidFill>
              <a:highlight>
                <a:schemeClr val="lt2"/>
              </a:highlight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570325" y="299000"/>
            <a:ext cx="184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¿Cómo lo detecto?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168475" y="641575"/>
            <a:ext cx="265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Gráfico de pareto de categorías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Categorías con menos de un umbral (ej: 1% de registros)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3902" y="1697175"/>
            <a:ext cx="1715026" cy="308644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6952500" y="2387050"/>
            <a:ext cx="238800" cy="2235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5831275" y="3304450"/>
            <a:ext cx="108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Long Tail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Overfitting por Features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419125" y="129789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Descripción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19125" y="1667200"/>
            <a:ext cx="596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Cuando trabajamos con demasiadas variables, los modelos tienden 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memorizar los datos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de entrenamiento en lugar de aprender patrones generalizables, lo que lleva al overfitting. 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19125" y="2255200"/>
            <a:ext cx="40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¿Qué problemas nos genera?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19125" y="2671425"/>
            <a:ext cx="50517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Brecha Métricas train/test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Inestabilidad en la predicción</a:t>
            </a:r>
            <a:b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Pequeñas variaciones en los datos de entrada pueden producir cambios drásticos en las predicciones.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Costos de procesamiento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Tiempos de predicción y pipelines más costosas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2125" y="2624500"/>
            <a:ext cx="3679398" cy="18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972200" y="2779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Overfitting por Features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419125" y="114549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Descripción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19125" y="1438600"/>
            <a:ext cx="716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 un algoritmo de feature selection que busca el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subconjunto "mínimo-óptimo"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de variables predictoras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Features que tienen una fuerte relación con el target. (Maximum Relevance)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Evita seleccionar features que aportan información similar entre sí (Minimum Redundancy)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19125" y="2179000"/>
            <a:ext cx="40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¿Cómo Funciona</a:t>
            </a: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19125" y="2595225"/>
            <a:ext cx="47088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AutoNum type="arabicPeriod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El usuario determina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K features finales</a:t>
            </a:r>
            <a:endParaRPr b="1"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AutoNum type="arabicPeriod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En la primera iteración, se selecciona la característica con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mayor F-statistic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(mayor relevancia con el target)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AutoNum type="arabicPeriod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En iteraciones subsecuentes, para cada característica no seleccionada, se calcula: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AutoNum type="arabicPeriod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 selecciona la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característica con mayor puntuación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y se repite hasta tener K características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972200" y="655825"/>
            <a:ext cx="482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highlight>
                  <a:srgbClr val="073763"/>
                </a:highlight>
                <a:latin typeface="Sora"/>
                <a:ea typeface="Sora"/>
                <a:cs typeface="Sora"/>
                <a:sym typeface="Sora"/>
              </a:rPr>
              <a:t>MRMR (Maximum Relevance Minimum Redundancy) </a:t>
            </a:r>
            <a:endParaRPr sz="1100">
              <a:solidFill>
                <a:srgbClr val="FFFFFF"/>
              </a:solidFill>
              <a:highlight>
                <a:srgbClr val="073763"/>
              </a:highlight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750" y="2479900"/>
            <a:ext cx="3875374" cy="18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5351" y="3561976"/>
            <a:ext cx="2974051" cy="4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560625" y="4411350"/>
            <a:ext cx="802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Nota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Recomiendo determinar el K de input iterando sobre varios valores y graficando la métrica objetivo previo a la optimización de hiperparámetros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972200" y="2779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Overfitting por Features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419125" y="106929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Descripción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19125" y="1362400"/>
            <a:ext cx="7164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BorutaSHAP es una adaptación moderna del algoritmo Boruta original que utiliza valores SHAP para determinar la importancia de las características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419125" y="1874200"/>
            <a:ext cx="40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¿Cómo Funciona?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19125" y="2290425"/>
            <a:ext cx="56811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AutoNum type="arabicPeriod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Para cada iteración, crea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versiones aleatorias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de todas las variables (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shadow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AutoNum type="arabicPeriod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Entrena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un modelo (default: Random Forest)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AutoNum type="arabicPeriod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Calcula importancias con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SHAP</a:t>
            </a:r>
            <a:endParaRPr b="1"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AutoNum type="arabicPeriod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Si una variable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supera a la mejor variable shadow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, recibe un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"hit"</a:t>
            </a:r>
            <a:endParaRPr b="1"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AutoNum type="arabicPeriod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Después de múltiples iteraciones, aplica tests binomiales para determinar qué variables son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significativamente mejores</a:t>
            </a:r>
            <a:endParaRPr b="1"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AutoNum type="arabicPeriod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Clasifica las variables como: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AutoNum type="alphaLcPeriod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Aceptadas: Estadísticamente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importantes</a:t>
            </a:r>
            <a:endParaRPr b="1"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AutoNum type="alphaLcPeriod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Rechazadas: Estadísticamente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irrelevantes</a:t>
            </a:r>
            <a:endParaRPr b="1"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AutoNum type="alphaLcPeriod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Tentativas: Inciertas, requieren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más análisis 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o criterio experto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972200" y="655825"/>
            <a:ext cx="482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  <a:highlight>
                  <a:srgbClr val="073763"/>
                </a:highlight>
                <a:latin typeface="Sora"/>
                <a:ea typeface="Sora"/>
                <a:cs typeface="Sora"/>
                <a:sym typeface="Sora"/>
              </a:rPr>
              <a:t>BorutaShap </a:t>
            </a:r>
            <a:endParaRPr sz="1100">
              <a:solidFill>
                <a:srgbClr val="FFFFFF"/>
              </a:solidFill>
              <a:highlight>
                <a:srgbClr val="073763"/>
              </a:highlight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125" y="2159800"/>
            <a:ext cx="2976525" cy="20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499400" y="4348400"/>
            <a:ext cx="802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Nota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El boruta normal usa gini (feature importance clásico). Es incapaz de ver relaciones entre variables a diferencia de shap. Es posible que seleccione features correlacionadas. Por este motivo se mejoró utilizando SHAP.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972200" y="2779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Tipos de Leakage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19125" y="106929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Descripción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19125" y="1362400"/>
            <a:ext cx="716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El data leakage ocurre cuando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información que no estaría disponible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en un escenario real se filtra durante el entrenamiento del modelo, resultando en un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rendimiento artificialmente alto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que no se podrá replicar en producción. El síntoma más común es una métrica poco plausible.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419125" y="2044950"/>
            <a:ext cx="40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Target Leakage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972200" y="655825"/>
            <a:ext cx="482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highlight>
                <a:srgbClr val="073763"/>
              </a:highlight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19125" y="2319950"/>
            <a:ext cx="7164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Cuando variables predictoras incluyen información que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son un “proxy” 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(o muy similar) del target.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 u="sng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Detecciòn y prevención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Correlación extremadamente alta (&gt;0.9) entre variable individual y el target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387825" y="3315175"/>
            <a:ext cx="40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Train-Test Contamination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19125" y="3684475"/>
            <a:ext cx="71640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Cuando 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información del conjunto de prueba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 filtra al proceso de entrenamiento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, sucede también con aspectos del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preprocesamiento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como scalers o encoders. También sucede cuando no usamos una capa de validación posterior a la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optimización de hiperparámetros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 u="sng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Detección y prevención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En caso de duda, utilizar una capa extra de datos nunca antes vistos y samplear resultados.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972200" y="2779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Tipos de Leakage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419125" y="1206750"/>
            <a:ext cx="40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Leakage Temporal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972200" y="655825"/>
            <a:ext cx="482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highlight>
                <a:srgbClr val="073763"/>
              </a:highlight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419125" y="1481750"/>
            <a:ext cx="71640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Cuando se 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usa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información del futuro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para predecir el pasado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 u="sng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Detección y prevención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Verificar orden cronológico de los sucesos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Simular el proceso de predicción en tiempo real para validación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Walk Forward Validation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419125" y="3004250"/>
            <a:ext cx="40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Group Leakage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443625" y="3304850"/>
            <a:ext cx="7164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Cuando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entidades relacionadas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aparecen en diferentes conjuntos (train/validation/test). No se cumple la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independencia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de las observaciones.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 u="sng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Detección y prevención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últiples observaciones de la misma entidad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Identificar estructuras de grupos en los datos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Group based splitting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