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20"/>
  </p:notesMasterIdLst>
  <p:sldIdLst>
    <p:sldId id="256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3" r:id="rId16"/>
    <p:sldId id="293" r:id="rId17"/>
    <p:sldId id="29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06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pcontainers/isc19-tutorial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pcontainers/isc19-tutorial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43" y="1145862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ISC 19 Tutorial: </a:t>
            </a:r>
            <a:br>
              <a:rPr lang="en-US" sz="4000" dirty="0"/>
            </a:br>
            <a:r>
              <a:rPr lang="en-US" sz="4000" dirty="0"/>
              <a:t>Getting Started with Containers on HPC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7" y="2841859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Carlos Eduardo Arango</a:t>
            </a:r>
            <a:r>
              <a:rPr lang="en-US" sz="2400" baseline="30000" dirty="0"/>
              <a:t>1</a:t>
            </a:r>
            <a:r>
              <a:rPr lang="en-US" sz="2400" dirty="0"/>
              <a:t>, Sameer Shende</a:t>
            </a:r>
            <a:r>
              <a:rPr lang="en-US" sz="2400" baseline="30000" dirty="0"/>
              <a:t>2</a:t>
            </a:r>
            <a:r>
              <a:rPr lang="en-US" sz="2400" dirty="0"/>
              <a:t>, Shane Canon</a:t>
            </a:r>
            <a:r>
              <a:rPr lang="en-US" sz="2400" baseline="30000" dirty="0"/>
              <a:t>3</a:t>
            </a:r>
            <a:r>
              <a:rPr lang="en-US" sz="2400" dirty="0"/>
              <a:t>, 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72538"/>
              </p:ext>
            </p:extLst>
          </p:nvPr>
        </p:nvGraphicFramePr>
        <p:xfrm>
          <a:off x="1812173" y="3519605"/>
          <a:ext cx="8695114" cy="1473200"/>
        </p:xfrm>
        <a:graphic>
          <a:graphicData uri="http://schemas.openxmlformats.org/drawingml/2006/table">
            <a:tbl>
              <a:tblPr/>
              <a:tblGrid>
                <a:gridCol w="434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30000" dirty="0"/>
                        <a:t>1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Sylabs Inc</a:t>
                      </a:r>
                      <a:endParaRPr lang="is-I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eduardo@sylabs.io   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Lawrence Berkeley National Lab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scanon@lbl.gov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64" y="5252014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6895006" y="5285910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2816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3456636" y="5382816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Developing Container 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mport and run container on 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Not bound to vendor and sysadmin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Want to manage permutations of architectures and compilers</a:t>
            </a:r>
            <a:endParaRPr lang="en-US"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AE6-CC5E-3E49-9D40-3DAF67C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 will show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BA03-4C3E-FA48-B96E-2EEBA39B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your first Docker container.</a:t>
            </a:r>
          </a:p>
          <a:p>
            <a:r>
              <a:rPr lang="en-US" dirty="0"/>
              <a:t>How to run a Docker container on a supercomputer with Shifter.</a:t>
            </a:r>
          </a:p>
          <a:p>
            <a:r>
              <a:rPr lang="en-US" dirty="0"/>
              <a:t>How to build your first Singularity container.</a:t>
            </a:r>
          </a:p>
          <a:p>
            <a:r>
              <a:rPr lang="en-US" dirty="0"/>
              <a:t>How to run a container on a supercomputer with Singularity.</a:t>
            </a:r>
          </a:p>
          <a:p>
            <a:pPr lvl="1"/>
            <a:r>
              <a:rPr lang="en-US" dirty="0"/>
              <a:t>And work with some </a:t>
            </a:r>
            <a:r>
              <a:rPr lang="en-US" dirty="0" err="1"/>
              <a:t>Sylabs</a:t>
            </a:r>
            <a:r>
              <a:rPr lang="en-US" dirty="0"/>
              <a:t> cloud features</a:t>
            </a:r>
          </a:p>
          <a:p>
            <a:r>
              <a:rPr lang="en-US" dirty="0"/>
              <a:t>How to use the </a:t>
            </a:r>
            <a:r>
              <a:rPr lang="en-GB" altLang="en-US" dirty="0"/>
              <a:t>Extreme-scale Scientific Software Stack (E4S) </a:t>
            </a:r>
            <a:r>
              <a:rPr lang="en-US" dirty="0"/>
              <a:t>container image.</a:t>
            </a:r>
          </a:p>
          <a:p>
            <a:pPr lvl="1"/>
            <a:r>
              <a:rPr lang="en-US" dirty="0"/>
              <a:t>And a bit about </a:t>
            </a:r>
            <a:r>
              <a:rPr lang="en-US" dirty="0" err="1"/>
              <a:t>Spack</a:t>
            </a:r>
            <a:endParaRPr lang="en-US" dirty="0"/>
          </a:p>
          <a:p>
            <a:r>
              <a:rPr lang="en-US" dirty="0"/>
              <a:t>And maybe some best practices and lessons learned.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5714-5D97-E540-9D6E-0C24CB8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A635-A391-344E-B556-6339FDC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https://github.com/ecpcontainers/isc19-tutorial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learn how to work with your first container!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14:01 - 14:30 Introduction to Containers in HPC (Younge)</a:t>
            </a:r>
          </a:p>
          <a:p>
            <a:r>
              <a:rPr lang="en-US" dirty="0"/>
              <a:t>14:31 - 15:00 How to build your first Docker container (Canon)</a:t>
            </a:r>
          </a:p>
          <a:p>
            <a:r>
              <a:rPr lang="en-US" dirty="0"/>
              <a:t>15:00 - 15:30 How to deploy a container on a supercomputer (Canon)</a:t>
            </a:r>
          </a:p>
          <a:p>
            <a:r>
              <a:rPr lang="en-US" dirty="0"/>
              <a:t>15:30 - 16:00              -- Break --</a:t>
            </a:r>
          </a:p>
          <a:p>
            <a:r>
              <a:rPr lang="en-US" dirty="0"/>
              <a:t>16:00 - 16:30 How to build a Singularity container image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16:30 - 17:00 Running Singularity on a supercomputer &amp; </a:t>
            </a:r>
            <a:r>
              <a:rPr lang="en-US" dirty="0" err="1"/>
              <a:t>adv</a:t>
            </a:r>
            <a:r>
              <a:rPr lang="en-US" dirty="0"/>
              <a:t> features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17:00 - 17:30 Running an HPC app on the E4S container (</a:t>
            </a:r>
            <a:r>
              <a:rPr lang="en-US" dirty="0" err="1"/>
              <a:t>Shende</a:t>
            </a:r>
            <a:r>
              <a:rPr lang="en-US" dirty="0"/>
              <a:t>)</a:t>
            </a:r>
          </a:p>
          <a:p>
            <a:r>
              <a:rPr lang="en-US" dirty="0"/>
              <a:t>17:30</a:t>
            </a:r>
            <a:r>
              <a:rPr lang="mr-IN" dirty="0"/>
              <a:t>–</a:t>
            </a:r>
            <a:r>
              <a:rPr lang="en-US" dirty="0"/>
              <a:t> 18:00 Success Stories and Summary (Canon)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https://github.com/ecpcontainers/isc19-tutorial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Containers in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</a:t>
            </a:r>
            <a:r>
              <a:rPr lang="en-US" dirty="0" err="1"/>
              <a:t>Younge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/>
              <a:t>Minus the OS kernel</a:t>
            </a:r>
          </a:p>
          <a:p>
            <a:pPr lvl="1"/>
            <a:r>
              <a:rPr lang="en-US" dirty="0"/>
              <a:t>Based on Linux only</a:t>
            </a:r>
          </a:p>
          <a:p>
            <a:r>
              <a:rPr lang="en-US" dirty="0"/>
              <a:t>Processes and all user-level software is isolated</a:t>
            </a:r>
          </a:p>
          <a:p>
            <a:r>
              <a:rPr lang="en-US" dirty="0"/>
              <a:t>Creates a portable* software ecosystem</a:t>
            </a:r>
          </a:p>
          <a:p>
            <a:r>
              <a:rPr lang="en-US" dirty="0"/>
              <a:t>Think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/>
              <a:t> on steroids</a:t>
            </a:r>
          </a:p>
          <a:p>
            <a:r>
              <a:rPr lang="en-US" dirty="0"/>
              <a:t>Docker most common tool today</a:t>
            </a:r>
          </a:p>
          <a:p>
            <a:pPr lvl="1"/>
            <a:r>
              <a:rPr lang="en-US" dirty="0"/>
              <a:t>Available on all major platforms</a:t>
            </a:r>
          </a:p>
          <a:p>
            <a:pPr lvl="1"/>
            <a:r>
              <a:rPr lang="en-US" dirty="0"/>
              <a:t>Widely used in industry</a:t>
            </a:r>
          </a:p>
          <a:p>
            <a:pPr lvl="1"/>
            <a:r>
              <a:rPr lang="en-US" dirty="0"/>
              <a:t>Integrated container registry via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/>
              <a:t>Type 1 hypervisors insert layer below host OS</a:t>
            </a:r>
          </a:p>
          <a:p>
            <a:r>
              <a:rPr lang="en-US" dirty="0"/>
              <a:t>Type 2 hypervisors work as or within the host OS</a:t>
            </a:r>
          </a:p>
          <a:p>
            <a:r>
              <a:rPr lang="en-US" dirty="0"/>
              <a:t>Containers do not abstract hardware, instead provide “enhanced </a:t>
            </a:r>
            <a:r>
              <a:rPr lang="en-US" dirty="0" err="1"/>
              <a:t>chroot</a:t>
            </a:r>
            <a:r>
              <a:rPr lang="en-US" dirty="0"/>
              <a:t>” to create isolated environment</a:t>
            </a:r>
          </a:p>
          <a:p>
            <a:r>
              <a:rPr lang="en-US" dirty="0"/>
              <a:t>Location of abstraction can have impact on performance</a:t>
            </a:r>
          </a:p>
          <a:p>
            <a:r>
              <a:rPr lang="en-US" dirty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65856" y="0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features in HPC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1294</TotalTime>
  <Words>998</Words>
  <Application>Microsoft Macintosh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Times New Roman</vt:lpstr>
      <vt:lpstr>1_ORNL</vt:lpstr>
      <vt:lpstr>2_ORNL</vt:lpstr>
      <vt:lpstr>ecp_theme_sameer</vt:lpstr>
      <vt:lpstr>ISC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 features in HPC</vt:lpstr>
      <vt:lpstr>Container features not wanted in HPC</vt:lpstr>
      <vt:lpstr>HPC Containers</vt:lpstr>
      <vt:lpstr>Developing Container Vision</vt:lpstr>
      <vt:lpstr>Container DevOps</vt:lpstr>
      <vt:lpstr>This tutorial will show you:</vt:lpstr>
      <vt:lpstr>Tutorial Link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Microsoft Office User</cp:lastModifiedBy>
  <cp:revision>60</cp:revision>
  <dcterms:created xsi:type="dcterms:W3CDTF">2018-06-23T15:07:36Z</dcterms:created>
  <dcterms:modified xsi:type="dcterms:W3CDTF">2019-06-16T06:25:02Z</dcterms:modified>
</cp:coreProperties>
</file>