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7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2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9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9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4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8D01-20E9-4F14-8820-007283163335}" type="datetimeFigureOut">
              <a:rPr lang="es-ES" smtClean="0"/>
              <a:t>27/11/2016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F47A-B381-4392-8278-14E5E577E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7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Álbum de fotografías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por SGASGA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79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infin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9" y="0"/>
            <a:ext cx="10028701" cy="564114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298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infin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9" y="0"/>
            <a:ext cx="10028701" cy="5641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5696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Álbum de fotografías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Álbum de fotografías</dc:title>
  <dc:creator>SGASGA</dc:creator>
  <cp:lastModifiedBy>SGASGA</cp:lastModifiedBy>
  <cp:revision>1</cp:revision>
  <dcterms:created xsi:type="dcterms:W3CDTF">2016-11-27T22:03:46Z</dcterms:created>
  <dcterms:modified xsi:type="dcterms:W3CDTF">2016-11-27T22:04:17Z</dcterms:modified>
</cp:coreProperties>
</file>