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47644-CCE7-4E2B-9134-D6A62DCA3B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2C87E-1B8D-4AFA-B1CC-EA297726EBCF}">
      <dgm:prSet/>
      <dgm:spPr/>
      <dgm:t>
        <a:bodyPr/>
        <a:lstStyle/>
        <a:p>
          <a:r>
            <a:rPr lang="es-ES"/>
            <a:t>Base de datos</a:t>
          </a:r>
          <a:endParaRPr lang="en-US"/>
        </a:p>
      </dgm:t>
    </dgm:pt>
    <dgm:pt modelId="{B7FF3531-1A08-4F43-BFE1-AE1EFD904345}" type="parTrans" cxnId="{7E7E7B75-4A41-434A-8D75-CD58987A6CF9}">
      <dgm:prSet/>
      <dgm:spPr/>
      <dgm:t>
        <a:bodyPr/>
        <a:lstStyle/>
        <a:p>
          <a:endParaRPr lang="en-US"/>
        </a:p>
      </dgm:t>
    </dgm:pt>
    <dgm:pt modelId="{FAE4CEFC-C09F-4796-9CD3-BB6F39FE0164}" type="sibTrans" cxnId="{7E7E7B75-4A41-434A-8D75-CD58987A6CF9}">
      <dgm:prSet/>
      <dgm:spPr/>
      <dgm:t>
        <a:bodyPr/>
        <a:lstStyle/>
        <a:p>
          <a:endParaRPr lang="en-US"/>
        </a:p>
      </dgm:t>
    </dgm:pt>
    <dgm:pt modelId="{614C0309-2220-4063-9052-271F009B4D11}">
      <dgm:prSet/>
      <dgm:spPr/>
      <dgm:t>
        <a:bodyPr/>
        <a:lstStyle/>
        <a:p>
          <a:r>
            <a:rPr lang="es-ES"/>
            <a:t>Sistema de manejo de Cuentas</a:t>
          </a:r>
          <a:endParaRPr lang="en-US"/>
        </a:p>
      </dgm:t>
    </dgm:pt>
    <dgm:pt modelId="{3E2142B5-222A-4801-BA63-BA44B5F57C60}" type="parTrans" cxnId="{B5E8DB38-0FF2-4E05-AF7B-1C6319D52066}">
      <dgm:prSet/>
      <dgm:spPr/>
      <dgm:t>
        <a:bodyPr/>
        <a:lstStyle/>
        <a:p>
          <a:endParaRPr lang="en-US"/>
        </a:p>
      </dgm:t>
    </dgm:pt>
    <dgm:pt modelId="{4749606A-FF7D-4A01-85D3-B313B801EF84}" type="sibTrans" cxnId="{B5E8DB38-0FF2-4E05-AF7B-1C6319D52066}">
      <dgm:prSet/>
      <dgm:spPr/>
      <dgm:t>
        <a:bodyPr/>
        <a:lstStyle/>
        <a:p>
          <a:endParaRPr lang="en-US"/>
        </a:p>
      </dgm:t>
    </dgm:pt>
    <dgm:pt modelId="{51ADD800-FCEF-4433-8556-64CF699A4DCF}">
      <dgm:prSet/>
      <dgm:spPr/>
      <dgm:t>
        <a:bodyPr/>
        <a:lstStyle/>
        <a:p>
          <a:r>
            <a:rPr lang="es-ES"/>
            <a:t>Transacciones</a:t>
          </a:r>
          <a:endParaRPr lang="en-US"/>
        </a:p>
      </dgm:t>
    </dgm:pt>
    <dgm:pt modelId="{CD1C8B22-2ADC-46BC-AC6A-652E7D5811D3}" type="parTrans" cxnId="{B4BB2DC0-05B7-4EC0-BD26-20816EBB46C3}">
      <dgm:prSet/>
      <dgm:spPr/>
      <dgm:t>
        <a:bodyPr/>
        <a:lstStyle/>
        <a:p>
          <a:endParaRPr lang="en-US"/>
        </a:p>
      </dgm:t>
    </dgm:pt>
    <dgm:pt modelId="{C4F0B8F1-3CA6-413E-9103-7A1E0DD5FE13}" type="sibTrans" cxnId="{B4BB2DC0-05B7-4EC0-BD26-20816EBB46C3}">
      <dgm:prSet/>
      <dgm:spPr/>
      <dgm:t>
        <a:bodyPr/>
        <a:lstStyle/>
        <a:p>
          <a:endParaRPr lang="en-US"/>
        </a:p>
      </dgm:t>
    </dgm:pt>
    <dgm:pt modelId="{AB9C5E92-69FC-415F-9513-71A7496B0A09}">
      <dgm:prSet/>
      <dgm:spPr/>
      <dgm:t>
        <a:bodyPr/>
        <a:lstStyle/>
        <a:p>
          <a:r>
            <a:rPr lang="es-ES"/>
            <a:t>Reportes</a:t>
          </a:r>
          <a:endParaRPr lang="en-US"/>
        </a:p>
      </dgm:t>
    </dgm:pt>
    <dgm:pt modelId="{4E0044EE-9B07-4FA0-A730-22F1DEEF7C3C}" type="parTrans" cxnId="{0E07EB34-4D1C-4E0E-89BD-59DB635BAE61}">
      <dgm:prSet/>
      <dgm:spPr/>
      <dgm:t>
        <a:bodyPr/>
        <a:lstStyle/>
        <a:p>
          <a:endParaRPr lang="en-US"/>
        </a:p>
      </dgm:t>
    </dgm:pt>
    <dgm:pt modelId="{883708C5-45D6-4F6B-B58D-41C24D89ED84}" type="sibTrans" cxnId="{0E07EB34-4D1C-4E0E-89BD-59DB635BAE61}">
      <dgm:prSet/>
      <dgm:spPr/>
      <dgm:t>
        <a:bodyPr/>
        <a:lstStyle/>
        <a:p>
          <a:endParaRPr lang="en-US"/>
        </a:p>
      </dgm:t>
    </dgm:pt>
    <dgm:pt modelId="{5EDB3576-8AB5-40EC-AE6A-EDEE69AB9A43}" type="pres">
      <dgm:prSet presAssocID="{66347644-CCE7-4E2B-9134-D6A62DCA3BEF}" presName="root" presStyleCnt="0">
        <dgm:presLayoutVars>
          <dgm:dir/>
          <dgm:resizeHandles val="exact"/>
        </dgm:presLayoutVars>
      </dgm:prSet>
      <dgm:spPr/>
    </dgm:pt>
    <dgm:pt modelId="{4B275554-308E-49CD-AAA4-3EE399D0C0B6}" type="pres">
      <dgm:prSet presAssocID="{3B32C87E-1B8D-4AFA-B1CC-EA297726EBCF}" presName="compNode" presStyleCnt="0"/>
      <dgm:spPr/>
    </dgm:pt>
    <dgm:pt modelId="{C89F9F4C-CF51-4E2A-972E-58528EF10046}" type="pres">
      <dgm:prSet presAssocID="{3B32C87E-1B8D-4AFA-B1CC-EA297726EBCF}" presName="bgRect" presStyleLbl="bgShp" presStyleIdx="0" presStyleCnt="4"/>
      <dgm:spPr/>
    </dgm:pt>
    <dgm:pt modelId="{F8D5E6AF-A183-47C3-8EEF-4E11D942C995}" type="pres">
      <dgm:prSet presAssocID="{3B32C87E-1B8D-4AFA-B1CC-EA297726EB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43658A-BF61-4DD9-9FAF-BD970B8A918E}" type="pres">
      <dgm:prSet presAssocID="{3B32C87E-1B8D-4AFA-B1CC-EA297726EBCF}" presName="spaceRect" presStyleCnt="0"/>
      <dgm:spPr/>
    </dgm:pt>
    <dgm:pt modelId="{FF7CC1CA-13B8-45A6-8A4C-060FE16CF1FF}" type="pres">
      <dgm:prSet presAssocID="{3B32C87E-1B8D-4AFA-B1CC-EA297726EBCF}" presName="parTx" presStyleLbl="revTx" presStyleIdx="0" presStyleCnt="4">
        <dgm:presLayoutVars>
          <dgm:chMax val="0"/>
          <dgm:chPref val="0"/>
        </dgm:presLayoutVars>
      </dgm:prSet>
      <dgm:spPr/>
    </dgm:pt>
    <dgm:pt modelId="{5977A926-DA29-46AB-A7CD-ADAB1A6B5F61}" type="pres">
      <dgm:prSet presAssocID="{FAE4CEFC-C09F-4796-9CD3-BB6F39FE0164}" presName="sibTrans" presStyleCnt="0"/>
      <dgm:spPr/>
    </dgm:pt>
    <dgm:pt modelId="{501AB1B9-CB7C-4174-9E8D-DAC2C1B5F0F0}" type="pres">
      <dgm:prSet presAssocID="{614C0309-2220-4063-9052-271F009B4D11}" presName="compNode" presStyleCnt="0"/>
      <dgm:spPr/>
    </dgm:pt>
    <dgm:pt modelId="{E0D16152-9E52-4D0C-8863-3E439251CDC8}" type="pres">
      <dgm:prSet presAssocID="{614C0309-2220-4063-9052-271F009B4D11}" presName="bgRect" presStyleLbl="bgShp" presStyleIdx="1" presStyleCnt="4"/>
      <dgm:spPr/>
    </dgm:pt>
    <dgm:pt modelId="{87BFEEEC-EFDD-4E14-82BB-A173071C76C3}" type="pres">
      <dgm:prSet presAssocID="{614C0309-2220-4063-9052-271F009B4D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FB058A39-3EEF-4B15-92EB-33D57EC6A5F5}" type="pres">
      <dgm:prSet presAssocID="{614C0309-2220-4063-9052-271F009B4D11}" presName="spaceRect" presStyleCnt="0"/>
      <dgm:spPr/>
    </dgm:pt>
    <dgm:pt modelId="{F5924F33-E314-4E6E-AB22-1B001B0B7AF7}" type="pres">
      <dgm:prSet presAssocID="{614C0309-2220-4063-9052-271F009B4D11}" presName="parTx" presStyleLbl="revTx" presStyleIdx="1" presStyleCnt="4">
        <dgm:presLayoutVars>
          <dgm:chMax val="0"/>
          <dgm:chPref val="0"/>
        </dgm:presLayoutVars>
      </dgm:prSet>
      <dgm:spPr/>
    </dgm:pt>
    <dgm:pt modelId="{7CBBF9DB-1DED-478D-B407-494B32538F22}" type="pres">
      <dgm:prSet presAssocID="{4749606A-FF7D-4A01-85D3-B313B801EF84}" presName="sibTrans" presStyleCnt="0"/>
      <dgm:spPr/>
    </dgm:pt>
    <dgm:pt modelId="{8C81736B-342B-488A-AC46-9D8D8C269CDF}" type="pres">
      <dgm:prSet presAssocID="{51ADD800-FCEF-4433-8556-64CF699A4DCF}" presName="compNode" presStyleCnt="0"/>
      <dgm:spPr/>
    </dgm:pt>
    <dgm:pt modelId="{E01398E9-3F91-41BD-BD57-E8857EB01198}" type="pres">
      <dgm:prSet presAssocID="{51ADD800-FCEF-4433-8556-64CF699A4DCF}" presName="bgRect" presStyleLbl="bgShp" presStyleIdx="2" presStyleCnt="4"/>
      <dgm:spPr/>
    </dgm:pt>
    <dgm:pt modelId="{8EBC4162-88A3-40EC-AE0F-CB236E179052}" type="pres">
      <dgm:prSet presAssocID="{51ADD800-FCEF-4433-8556-64CF699A4D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D7A9CE-0676-45B7-8E36-07CCB1860230}" type="pres">
      <dgm:prSet presAssocID="{51ADD800-FCEF-4433-8556-64CF699A4DCF}" presName="spaceRect" presStyleCnt="0"/>
      <dgm:spPr/>
    </dgm:pt>
    <dgm:pt modelId="{AF1BA410-A6BE-41A1-9C6F-B00E8DF64F60}" type="pres">
      <dgm:prSet presAssocID="{51ADD800-FCEF-4433-8556-64CF699A4DCF}" presName="parTx" presStyleLbl="revTx" presStyleIdx="2" presStyleCnt="4">
        <dgm:presLayoutVars>
          <dgm:chMax val="0"/>
          <dgm:chPref val="0"/>
        </dgm:presLayoutVars>
      </dgm:prSet>
      <dgm:spPr/>
    </dgm:pt>
    <dgm:pt modelId="{623E854A-A2DA-4176-B700-5986E300BB9B}" type="pres">
      <dgm:prSet presAssocID="{C4F0B8F1-3CA6-413E-9103-7A1E0DD5FE13}" presName="sibTrans" presStyleCnt="0"/>
      <dgm:spPr/>
    </dgm:pt>
    <dgm:pt modelId="{C3DE8B2C-5269-4768-AED4-54634815C29D}" type="pres">
      <dgm:prSet presAssocID="{AB9C5E92-69FC-415F-9513-71A7496B0A09}" presName="compNode" presStyleCnt="0"/>
      <dgm:spPr/>
    </dgm:pt>
    <dgm:pt modelId="{5B637DD9-0084-4B0F-AC37-7080D4D9B2A5}" type="pres">
      <dgm:prSet presAssocID="{AB9C5E92-69FC-415F-9513-71A7496B0A09}" presName="bgRect" presStyleLbl="bgShp" presStyleIdx="3" presStyleCnt="4"/>
      <dgm:spPr/>
    </dgm:pt>
    <dgm:pt modelId="{E56243D4-9DE3-4082-AF37-47694B66D296}" type="pres">
      <dgm:prSet presAssocID="{AB9C5E92-69FC-415F-9513-71A7496B0A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9C8D47B-A9BE-4E5D-9D9C-3B8979FD03DF}" type="pres">
      <dgm:prSet presAssocID="{AB9C5E92-69FC-415F-9513-71A7496B0A09}" presName="spaceRect" presStyleCnt="0"/>
      <dgm:spPr/>
    </dgm:pt>
    <dgm:pt modelId="{FD496982-FC0E-488A-B955-7C588475FFC6}" type="pres">
      <dgm:prSet presAssocID="{AB9C5E92-69FC-415F-9513-71A7496B0A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76642B-3BAA-4416-B61C-7DEC01036A07}" type="presOf" srcId="{66347644-CCE7-4E2B-9134-D6A62DCA3BEF}" destId="{5EDB3576-8AB5-40EC-AE6A-EDEE69AB9A43}" srcOrd="0" destOrd="0" presId="urn:microsoft.com/office/officeart/2018/2/layout/IconVerticalSolidList"/>
    <dgm:cxn modelId="{0E07EB34-4D1C-4E0E-89BD-59DB635BAE61}" srcId="{66347644-CCE7-4E2B-9134-D6A62DCA3BEF}" destId="{AB9C5E92-69FC-415F-9513-71A7496B0A09}" srcOrd="3" destOrd="0" parTransId="{4E0044EE-9B07-4FA0-A730-22F1DEEF7C3C}" sibTransId="{883708C5-45D6-4F6B-B58D-41C24D89ED84}"/>
    <dgm:cxn modelId="{B5E8DB38-0FF2-4E05-AF7B-1C6319D52066}" srcId="{66347644-CCE7-4E2B-9134-D6A62DCA3BEF}" destId="{614C0309-2220-4063-9052-271F009B4D11}" srcOrd="1" destOrd="0" parTransId="{3E2142B5-222A-4801-BA63-BA44B5F57C60}" sibTransId="{4749606A-FF7D-4A01-85D3-B313B801EF84}"/>
    <dgm:cxn modelId="{88BD8B5E-02E1-4BAE-AF1F-A365EEE7F2CA}" type="presOf" srcId="{51ADD800-FCEF-4433-8556-64CF699A4DCF}" destId="{AF1BA410-A6BE-41A1-9C6F-B00E8DF64F60}" srcOrd="0" destOrd="0" presId="urn:microsoft.com/office/officeart/2018/2/layout/IconVerticalSolidList"/>
    <dgm:cxn modelId="{E274CB67-3EAE-4F4E-B6F7-FAB659388775}" type="presOf" srcId="{614C0309-2220-4063-9052-271F009B4D11}" destId="{F5924F33-E314-4E6E-AB22-1B001B0B7AF7}" srcOrd="0" destOrd="0" presId="urn:microsoft.com/office/officeart/2018/2/layout/IconVerticalSolidList"/>
    <dgm:cxn modelId="{7E7E7B75-4A41-434A-8D75-CD58987A6CF9}" srcId="{66347644-CCE7-4E2B-9134-D6A62DCA3BEF}" destId="{3B32C87E-1B8D-4AFA-B1CC-EA297726EBCF}" srcOrd="0" destOrd="0" parTransId="{B7FF3531-1A08-4F43-BFE1-AE1EFD904345}" sibTransId="{FAE4CEFC-C09F-4796-9CD3-BB6F39FE0164}"/>
    <dgm:cxn modelId="{5447B975-6D31-4617-BF29-8725FA77F7A6}" type="presOf" srcId="{3B32C87E-1B8D-4AFA-B1CC-EA297726EBCF}" destId="{FF7CC1CA-13B8-45A6-8A4C-060FE16CF1FF}" srcOrd="0" destOrd="0" presId="urn:microsoft.com/office/officeart/2018/2/layout/IconVerticalSolidList"/>
    <dgm:cxn modelId="{966A9FBC-2A90-4C5D-8EC3-7646007EA70C}" type="presOf" srcId="{AB9C5E92-69FC-415F-9513-71A7496B0A09}" destId="{FD496982-FC0E-488A-B955-7C588475FFC6}" srcOrd="0" destOrd="0" presId="urn:microsoft.com/office/officeart/2018/2/layout/IconVerticalSolidList"/>
    <dgm:cxn modelId="{B4BB2DC0-05B7-4EC0-BD26-20816EBB46C3}" srcId="{66347644-CCE7-4E2B-9134-D6A62DCA3BEF}" destId="{51ADD800-FCEF-4433-8556-64CF699A4DCF}" srcOrd="2" destOrd="0" parTransId="{CD1C8B22-2ADC-46BC-AC6A-652E7D5811D3}" sibTransId="{C4F0B8F1-3CA6-413E-9103-7A1E0DD5FE13}"/>
    <dgm:cxn modelId="{895494BF-4570-4ED5-9020-C8102CB040B0}" type="presParOf" srcId="{5EDB3576-8AB5-40EC-AE6A-EDEE69AB9A43}" destId="{4B275554-308E-49CD-AAA4-3EE399D0C0B6}" srcOrd="0" destOrd="0" presId="urn:microsoft.com/office/officeart/2018/2/layout/IconVerticalSolidList"/>
    <dgm:cxn modelId="{ACDA52AC-C797-4AED-BC63-C51B7040D04C}" type="presParOf" srcId="{4B275554-308E-49CD-AAA4-3EE399D0C0B6}" destId="{C89F9F4C-CF51-4E2A-972E-58528EF10046}" srcOrd="0" destOrd="0" presId="urn:microsoft.com/office/officeart/2018/2/layout/IconVerticalSolidList"/>
    <dgm:cxn modelId="{877284E0-1FFF-45BC-B222-8AF98058F742}" type="presParOf" srcId="{4B275554-308E-49CD-AAA4-3EE399D0C0B6}" destId="{F8D5E6AF-A183-47C3-8EEF-4E11D942C995}" srcOrd="1" destOrd="0" presId="urn:microsoft.com/office/officeart/2018/2/layout/IconVerticalSolidList"/>
    <dgm:cxn modelId="{0BA7556C-FFA7-4EF0-B305-1820FC1F943B}" type="presParOf" srcId="{4B275554-308E-49CD-AAA4-3EE399D0C0B6}" destId="{FE43658A-BF61-4DD9-9FAF-BD970B8A918E}" srcOrd="2" destOrd="0" presId="urn:microsoft.com/office/officeart/2018/2/layout/IconVerticalSolidList"/>
    <dgm:cxn modelId="{57750E86-65F3-4D13-AB80-68FA9FE46B1C}" type="presParOf" srcId="{4B275554-308E-49CD-AAA4-3EE399D0C0B6}" destId="{FF7CC1CA-13B8-45A6-8A4C-060FE16CF1FF}" srcOrd="3" destOrd="0" presId="urn:microsoft.com/office/officeart/2018/2/layout/IconVerticalSolidList"/>
    <dgm:cxn modelId="{255B8356-D34D-450D-AC8F-A96A5C577CFB}" type="presParOf" srcId="{5EDB3576-8AB5-40EC-AE6A-EDEE69AB9A43}" destId="{5977A926-DA29-46AB-A7CD-ADAB1A6B5F61}" srcOrd="1" destOrd="0" presId="urn:microsoft.com/office/officeart/2018/2/layout/IconVerticalSolidList"/>
    <dgm:cxn modelId="{CC2653F0-E9EC-4AEC-A624-63FDA283560D}" type="presParOf" srcId="{5EDB3576-8AB5-40EC-AE6A-EDEE69AB9A43}" destId="{501AB1B9-CB7C-4174-9E8D-DAC2C1B5F0F0}" srcOrd="2" destOrd="0" presId="urn:microsoft.com/office/officeart/2018/2/layout/IconVerticalSolidList"/>
    <dgm:cxn modelId="{C9F02864-92AD-44BA-96BC-FB4882F7EDCE}" type="presParOf" srcId="{501AB1B9-CB7C-4174-9E8D-DAC2C1B5F0F0}" destId="{E0D16152-9E52-4D0C-8863-3E439251CDC8}" srcOrd="0" destOrd="0" presId="urn:microsoft.com/office/officeart/2018/2/layout/IconVerticalSolidList"/>
    <dgm:cxn modelId="{1D9F333B-7064-44F3-A37B-F21DBAEB1802}" type="presParOf" srcId="{501AB1B9-CB7C-4174-9E8D-DAC2C1B5F0F0}" destId="{87BFEEEC-EFDD-4E14-82BB-A173071C76C3}" srcOrd="1" destOrd="0" presId="urn:microsoft.com/office/officeart/2018/2/layout/IconVerticalSolidList"/>
    <dgm:cxn modelId="{52110AD5-A8E2-486B-A7CA-6778F3E099B4}" type="presParOf" srcId="{501AB1B9-CB7C-4174-9E8D-DAC2C1B5F0F0}" destId="{FB058A39-3EEF-4B15-92EB-33D57EC6A5F5}" srcOrd="2" destOrd="0" presId="urn:microsoft.com/office/officeart/2018/2/layout/IconVerticalSolidList"/>
    <dgm:cxn modelId="{A34D44A5-1050-4B1A-BCDE-13976A7749AD}" type="presParOf" srcId="{501AB1B9-CB7C-4174-9E8D-DAC2C1B5F0F0}" destId="{F5924F33-E314-4E6E-AB22-1B001B0B7AF7}" srcOrd="3" destOrd="0" presId="urn:microsoft.com/office/officeart/2018/2/layout/IconVerticalSolidList"/>
    <dgm:cxn modelId="{42534C24-0C9A-4D56-8F06-B6B961752081}" type="presParOf" srcId="{5EDB3576-8AB5-40EC-AE6A-EDEE69AB9A43}" destId="{7CBBF9DB-1DED-478D-B407-494B32538F22}" srcOrd="3" destOrd="0" presId="urn:microsoft.com/office/officeart/2018/2/layout/IconVerticalSolidList"/>
    <dgm:cxn modelId="{2945270B-44CC-407F-B1D9-4435E915ECCF}" type="presParOf" srcId="{5EDB3576-8AB5-40EC-AE6A-EDEE69AB9A43}" destId="{8C81736B-342B-488A-AC46-9D8D8C269CDF}" srcOrd="4" destOrd="0" presId="urn:microsoft.com/office/officeart/2018/2/layout/IconVerticalSolidList"/>
    <dgm:cxn modelId="{24A26595-ABAA-4F56-AC18-43E7FEE04912}" type="presParOf" srcId="{8C81736B-342B-488A-AC46-9D8D8C269CDF}" destId="{E01398E9-3F91-41BD-BD57-E8857EB01198}" srcOrd="0" destOrd="0" presId="urn:microsoft.com/office/officeart/2018/2/layout/IconVerticalSolidList"/>
    <dgm:cxn modelId="{4B3C7262-A081-4629-8D61-1D802A2D417C}" type="presParOf" srcId="{8C81736B-342B-488A-AC46-9D8D8C269CDF}" destId="{8EBC4162-88A3-40EC-AE0F-CB236E179052}" srcOrd="1" destOrd="0" presId="urn:microsoft.com/office/officeart/2018/2/layout/IconVerticalSolidList"/>
    <dgm:cxn modelId="{C3219438-15BD-4109-AD84-9AD242F1D071}" type="presParOf" srcId="{8C81736B-342B-488A-AC46-9D8D8C269CDF}" destId="{B3D7A9CE-0676-45B7-8E36-07CCB1860230}" srcOrd="2" destOrd="0" presId="urn:microsoft.com/office/officeart/2018/2/layout/IconVerticalSolidList"/>
    <dgm:cxn modelId="{D794DE57-C6E5-42A2-AA65-684B42E4664B}" type="presParOf" srcId="{8C81736B-342B-488A-AC46-9D8D8C269CDF}" destId="{AF1BA410-A6BE-41A1-9C6F-B00E8DF64F60}" srcOrd="3" destOrd="0" presId="urn:microsoft.com/office/officeart/2018/2/layout/IconVerticalSolidList"/>
    <dgm:cxn modelId="{62455950-15B9-42F8-B641-61DDD6E09619}" type="presParOf" srcId="{5EDB3576-8AB5-40EC-AE6A-EDEE69AB9A43}" destId="{623E854A-A2DA-4176-B700-5986E300BB9B}" srcOrd="5" destOrd="0" presId="urn:microsoft.com/office/officeart/2018/2/layout/IconVerticalSolidList"/>
    <dgm:cxn modelId="{91E8A70B-799B-4B76-82CA-D47C4084EEA8}" type="presParOf" srcId="{5EDB3576-8AB5-40EC-AE6A-EDEE69AB9A43}" destId="{C3DE8B2C-5269-4768-AED4-54634815C29D}" srcOrd="6" destOrd="0" presId="urn:microsoft.com/office/officeart/2018/2/layout/IconVerticalSolidList"/>
    <dgm:cxn modelId="{13923112-05C2-4C05-91BB-D70BAC0BB5BD}" type="presParOf" srcId="{C3DE8B2C-5269-4768-AED4-54634815C29D}" destId="{5B637DD9-0084-4B0F-AC37-7080D4D9B2A5}" srcOrd="0" destOrd="0" presId="urn:microsoft.com/office/officeart/2018/2/layout/IconVerticalSolidList"/>
    <dgm:cxn modelId="{52346371-424D-4C1C-AAEE-48F4CC6F571E}" type="presParOf" srcId="{C3DE8B2C-5269-4768-AED4-54634815C29D}" destId="{E56243D4-9DE3-4082-AF37-47694B66D296}" srcOrd="1" destOrd="0" presId="urn:microsoft.com/office/officeart/2018/2/layout/IconVerticalSolidList"/>
    <dgm:cxn modelId="{E6AFB7AE-60DF-4468-825F-CEF26C12C2FA}" type="presParOf" srcId="{C3DE8B2C-5269-4768-AED4-54634815C29D}" destId="{39C8D47B-A9BE-4E5D-9D9C-3B8979FD03DF}" srcOrd="2" destOrd="0" presId="urn:microsoft.com/office/officeart/2018/2/layout/IconVerticalSolidList"/>
    <dgm:cxn modelId="{27D8FA8D-2D66-464E-A9B2-5F63AC98EE61}" type="presParOf" srcId="{C3DE8B2C-5269-4768-AED4-54634815C29D}" destId="{FD496982-FC0E-488A-B955-7C588475FF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146B1-8BF6-49A0-8731-86CB897AF8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A2B7F6-6291-4D9A-8B94-C281E9E8F3CF}">
      <dgm:prSet/>
      <dgm:spPr/>
      <dgm:t>
        <a:bodyPr/>
        <a:lstStyle/>
        <a:p>
          <a:r>
            <a:rPr lang="es-ES"/>
            <a:t>CONEXIÓN</a:t>
          </a:r>
          <a:endParaRPr lang="en-US"/>
        </a:p>
      </dgm:t>
    </dgm:pt>
    <dgm:pt modelId="{0DCC0E58-E95C-44AE-B833-E62BCFA8E78B}" type="parTrans" cxnId="{D63FEC2D-0084-444C-A2A2-073B8EA6970A}">
      <dgm:prSet/>
      <dgm:spPr/>
      <dgm:t>
        <a:bodyPr/>
        <a:lstStyle/>
        <a:p>
          <a:endParaRPr lang="en-US"/>
        </a:p>
      </dgm:t>
    </dgm:pt>
    <dgm:pt modelId="{D604E416-1099-40D5-9D8B-6B4A81DD2D4D}" type="sibTrans" cxnId="{D63FEC2D-0084-444C-A2A2-073B8EA6970A}">
      <dgm:prSet/>
      <dgm:spPr/>
      <dgm:t>
        <a:bodyPr/>
        <a:lstStyle/>
        <a:p>
          <a:endParaRPr lang="en-US"/>
        </a:p>
      </dgm:t>
    </dgm:pt>
    <dgm:pt modelId="{0D27F6D6-6ECB-42CF-9604-E77E7C5DBB40}">
      <dgm:prSet/>
      <dgm:spPr/>
      <dgm:t>
        <a:bodyPr/>
        <a:lstStyle/>
        <a:p>
          <a:r>
            <a:rPr lang="es-ES"/>
            <a:t>LOGIN</a:t>
          </a:r>
          <a:endParaRPr lang="en-US"/>
        </a:p>
      </dgm:t>
    </dgm:pt>
    <dgm:pt modelId="{46572532-0BD9-400F-914B-DC8426B67A45}" type="parTrans" cxnId="{2939FA23-38E9-4405-9EA4-242587A50A2C}">
      <dgm:prSet/>
      <dgm:spPr/>
      <dgm:t>
        <a:bodyPr/>
        <a:lstStyle/>
        <a:p>
          <a:endParaRPr lang="en-US"/>
        </a:p>
      </dgm:t>
    </dgm:pt>
    <dgm:pt modelId="{6FAF9FA0-D061-4678-87E5-8B54721C83CD}" type="sibTrans" cxnId="{2939FA23-38E9-4405-9EA4-242587A50A2C}">
      <dgm:prSet/>
      <dgm:spPr/>
      <dgm:t>
        <a:bodyPr/>
        <a:lstStyle/>
        <a:p>
          <a:endParaRPr lang="en-US"/>
        </a:p>
      </dgm:t>
    </dgm:pt>
    <dgm:pt modelId="{A79EA6E3-CCEE-496B-AA5E-8ADE862B107F}">
      <dgm:prSet/>
      <dgm:spPr/>
      <dgm:t>
        <a:bodyPr/>
        <a:lstStyle/>
        <a:p>
          <a:r>
            <a:rPr lang="es-ES" dirty="0"/>
            <a:t>MANEJO DE CLIENTES </a:t>
          </a:r>
          <a:endParaRPr lang="en-US" dirty="0"/>
        </a:p>
      </dgm:t>
    </dgm:pt>
    <dgm:pt modelId="{40EF6E4F-BD5F-4B6B-9D1B-F35D7D5D0377}" type="parTrans" cxnId="{61D20433-01DF-4A5C-84BF-146BF9DB34BC}">
      <dgm:prSet/>
      <dgm:spPr/>
      <dgm:t>
        <a:bodyPr/>
        <a:lstStyle/>
        <a:p>
          <a:endParaRPr lang="en-US"/>
        </a:p>
      </dgm:t>
    </dgm:pt>
    <dgm:pt modelId="{0FB68A66-66BF-4BDC-8EB8-77E0E6909351}" type="sibTrans" cxnId="{61D20433-01DF-4A5C-84BF-146BF9DB34BC}">
      <dgm:prSet/>
      <dgm:spPr/>
      <dgm:t>
        <a:bodyPr/>
        <a:lstStyle/>
        <a:p>
          <a:endParaRPr lang="en-US"/>
        </a:p>
      </dgm:t>
    </dgm:pt>
    <dgm:pt modelId="{3CBDA9A5-21A5-4169-9058-2EC953DC3EB3}">
      <dgm:prSet/>
      <dgm:spPr/>
      <dgm:t>
        <a:bodyPr/>
        <a:lstStyle/>
        <a:p>
          <a:r>
            <a:rPr lang="es-ES" dirty="0"/>
            <a:t>MANEJO DE USUARIOS</a:t>
          </a:r>
          <a:endParaRPr lang="en-US" dirty="0"/>
        </a:p>
      </dgm:t>
    </dgm:pt>
    <dgm:pt modelId="{23BC7B95-2460-46A8-A7C6-65F4F4F83094}" type="parTrans" cxnId="{5B6D529E-457E-4936-B218-EF74E5CBA092}">
      <dgm:prSet/>
      <dgm:spPr/>
      <dgm:t>
        <a:bodyPr/>
        <a:lstStyle/>
        <a:p>
          <a:endParaRPr lang="en-US"/>
        </a:p>
      </dgm:t>
    </dgm:pt>
    <dgm:pt modelId="{AAB45E43-4688-4ECE-8F49-E8F8B1565E77}" type="sibTrans" cxnId="{5B6D529E-457E-4936-B218-EF74E5CBA092}">
      <dgm:prSet/>
      <dgm:spPr/>
      <dgm:t>
        <a:bodyPr/>
        <a:lstStyle/>
        <a:p>
          <a:endParaRPr lang="en-US"/>
        </a:p>
      </dgm:t>
    </dgm:pt>
    <dgm:pt modelId="{C2549793-EBBD-4E19-8F37-E25AF7A5A789}">
      <dgm:prSet/>
      <dgm:spPr/>
      <dgm:t>
        <a:bodyPr/>
        <a:lstStyle/>
        <a:p>
          <a:r>
            <a:rPr lang="es-ES"/>
            <a:t>TRANSACCIONES</a:t>
          </a:r>
          <a:endParaRPr lang="en-US"/>
        </a:p>
      </dgm:t>
    </dgm:pt>
    <dgm:pt modelId="{364018DA-523C-47A3-96E8-94F6FBF080E5}" type="parTrans" cxnId="{F3C936D8-6E46-43FB-8147-12B5E69E79C9}">
      <dgm:prSet/>
      <dgm:spPr/>
      <dgm:t>
        <a:bodyPr/>
        <a:lstStyle/>
        <a:p>
          <a:endParaRPr lang="en-US"/>
        </a:p>
      </dgm:t>
    </dgm:pt>
    <dgm:pt modelId="{8D1C6A81-E6CB-452C-9970-058E805D17FA}" type="sibTrans" cxnId="{F3C936D8-6E46-43FB-8147-12B5E69E79C9}">
      <dgm:prSet/>
      <dgm:spPr/>
      <dgm:t>
        <a:bodyPr/>
        <a:lstStyle/>
        <a:p>
          <a:endParaRPr lang="en-US"/>
        </a:p>
      </dgm:t>
    </dgm:pt>
    <dgm:pt modelId="{C523A448-6D5F-4219-9FBA-369C34B9DB28}">
      <dgm:prSet/>
      <dgm:spPr/>
      <dgm:t>
        <a:bodyPr/>
        <a:lstStyle/>
        <a:p>
          <a:r>
            <a:rPr lang="es-ES"/>
            <a:t>REPORTES</a:t>
          </a:r>
          <a:endParaRPr lang="en-US"/>
        </a:p>
      </dgm:t>
    </dgm:pt>
    <dgm:pt modelId="{9BF2F364-AD4E-42BD-AABF-700AF63AF7CD}" type="parTrans" cxnId="{547D7EAF-18B2-41E6-A9A1-D4B9B2ECCEF5}">
      <dgm:prSet/>
      <dgm:spPr/>
      <dgm:t>
        <a:bodyPr/>
        <a:lstStyle/>
        <a:p>
          <a:endParaRPr lang="en-US"/>
        </a:p>
      </dgm:t>
    </dgm:pt>
    <dgm:pt modelId="{8DBB01EA-8952-4C21-BA8A-64B4DAE901A6}" type="sibTrans" cxnId="{547D7EAF-18B2-41E6-A9A1-D4B9B2ECCEF5}">
      <dgm:prSet/>
      <dgm:spPr/>
      <dgm:t>
        <a:bodyPr/>
        <a:lstStyle/>
        <a:p>
          <a:endParaRPr lang="en-US"/>
        </a:p>
      </dgm:t>
    </dgm:pt>
    <dgm:pt modelId="{FE05742D-C8CD-4965-A48D-E032725F0D23}" type="pres">
      <dgm:prSet presAssocID="{C00146B1-8BF6-49A0-8731-86CB897AF866}" presName="root" presStyleCnt="0">
        <dgm:presLayoutVars>
          <dgm:dir/>
          <dgm:resizeHandles val="exact"/>
        </dgm:presLayoutVars>
      </dgm:prSet>
      <dgm:spPr/>
    </dgm:pt>
    <dgm:pt modelId="{287EE92C-0025-40A2-9736-5904F425FCE8}" type="pres">
      <dgm:prSet presAssocID="{A2A2B7F6-6291-4D9A-8B94-C281E9E8F3CF}" presName="compNode" presStyleCnt="0"/>
      <dgm:spPr/>
    </dgm:pt>
    <dgm:pt modelId="{7A279D96-0334-457E-9E53-E0B3547DB63E}" type="pres">
      <dgm:prSet presAssocID="{A2A2B7F6-6291-4D9A-8B94-C281E9E8F3CF}" presName="bgRect" presStyleLbl="bgShp" presStyleIdx="0" presStyleCnt="6"/>
      <dgm:spPr/>
    </dgm:pt>
    <dgm:pt modelId="{92B5852C-600A-4524-BC23-202CE645785F}" type="pres">
      <dgm:prSet presAssocID="{A2A2B7F6-6291-4D9A-8B94-C281E9E8F3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2E1D37A-E34C-4C90-9218-F40B9A71A84A}" type="pres">
      <dgm:prSet presAssocID="{A2A2B7F6-6291-4D9A-8B94-C281E9E8F3CF}" presName="spaceRect" presStyleCnt="0"/>
      <dgm:spPr/>
    </dgm:pt>
    <dgm:pt modelId="{7D0E6D24-3D74-444C-8E7A-23574D9A2FCE}" type="pres">
      <dgm:prSet presAssocID="{A2A2B7F6-6291-4D9A-8B94-C281E9E8F3CF}" presName="parTx" presStyleLbl="revTx" presStyleIdx="0" presStyleCnt="6">
        <dgm:presLayoutVars>
          <dgm:chMax val="0"/>
          <dgm:chPref val="0"/>
        </dgm:presLayoutVars>
      </dgm:prSet>
      <dgm:spPr/>
    </dgm:pt>
    <dgm:pt modelId="{C0191A08-C991-46DE-9B4C-649BD32024E7}" type="pres">
      <dgm:prSet presAssocID="{D604E416-1099-40D5-9D8B-6B4A81DD2D4D}" presName="sibTrans" presStyleCnt="0"/>
      <dgm:spPr/>
    </dgm:pt>
    <dgm:pt modelId="{80D96C3D-DB2B-499D-80E3-EF0E4C5BD50D}" type="pres">
      <dgm:prSet presAssocID="{0D27F6D6-6ECB-42CF-9604-E77E7C5DBB40}" presName="compNode" presStyleCnt="0"/>
      <dgm:spPr/>
    </dgm:pt>
    <dgm:pt modelId="{9197CA48-F660-4B21-ABA7-4FC1EBD015B1}" type="pres">
      <dgm:prSet presAssocID="{0D27F6D6-6ECB-42CF-9604-E77E7C5DBB40}" presName="bgRect" presStyleLbl="bgShp" presStyleIdx="1" presStyleCnt="6"/>
      <dgm:spPr/>
    </dgm:pt>
    <dgm:pt modelId="{B7643368-5CF5-42A7-B44C-9727C3826010}" type="pres">
      <dgm:prSet presAssocID="{0D27F6D6-6ECB-42CF-9604-E77E7C5DBB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8B12053B-17CD-4672-9B04-E92F977CF211}" type="pres">
      <dgm:prSet presAssocID="{0D27F6D6-6ECB-42CF-9604-E77E7C5DBB40}" presName="spaceRect" presStyleCnt="0"/>
      <dgm:spPr/>
    </dgm:pt>
    <dgm:pt modelId="{21F39426-6A3E-4D91-A577-40B2D02A9500}" type="pres">
      <dgm:prSet presAssocID="{0D27F6D6-6ECB-42CF-9604-E77E7C5DBB40}" presName="parTx" presStyleLbl="revTx" presStyleIdx="1" presStyleCnt="6">
        <dgm:presLayoutVars>
          <dgm:chMax val="0"/>
          <dgm:chPref val="0"/>
        </dgm:presLayoutVars>
      </dgm:prSet>
      <dgm:spPr/>
    </dgm:pt>
    <dgm:pt modelId="{F7573610-88B5-47B6-80AF-DB397BBFBBF0}" type="pres">
      <dgm:prSet presAssocID="{6FAF9FA0-D061-4678-87E5-8B54721C83CD}" presName="sibTrans" presStyleCnt="0"/>
      <dgm:spPr/>
    </dgm:pt>
    <dgm:pt modelId="{0EDD85FA-5113-4088-9BB2-B3E0752095D1}" type="pres">
      <dgm:prSet presAssocID="{A79EA6E3-CCEE-496B-AA5E-8ADE862B107F}" presName="compNode" presStyleCnt="0"/>
      <dgm:spPr/>
    </dgm:pt>
    <dgm:pt modelId="{786E4A8D-BB12-4229-ADD2-5010AAEF11CB}" type="pres">
      <dgm:prSet presAssocID="{A79EA6E3-CCEE-496B-AA5E-8ADE862B107F}" presName="bgRect" presStyleLbl="bgShp" presStyleIdx="2" presStyleCnt="6"/>
      <dgm:spPr/>
    </dgm:pt>
    <dgm:pt modelId="{055CD18E-4054-4F3E-8975-C9E43180DF6B}" type="pres">
      <dgm:prSet presAssocID="{A79EA6E3-CCEE-496B-AA5E-8ADE862B10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68D90A05-452A-414B-A849-5E01CA05D9E3}" type="pres">
      <dgm:prSet presAssocID="{A79EA6E3-CCEE-496B-AA5E-8ADE862B107F}" presName="spaceRect" presStyleCnt="0"/>
      <dgm:spPr/>
    </dgm:pt>
    <dgm:pt modelId="{2CFAF932-AF90-49F5-BD0E-1F7D27D340EA}" type="pres">
      <dgm:prSet presAssocID="{A79EA6E3-CCEE-496B-AA5E-8ADE862B107F}" presName="parTx" presStyleLbl="revTx" presStyleIdx="2" presStyleCnt="6">
        <dgm:presLayoutVars>
          <dgm:chMax val="0"/>
          <dgm:chPref val="0"/>
        </dgm:presLayoutVars>
      </dgm:prSet>
      <dgm:spPr/>
    </dgm:pt>
    <dgm:pt modelId="{10DEF0D5-49D2-4425-A7FC-D84560BA99A1}" type="pres">
      <dgm:prSet presAssocID="{0FB68A66-66BF-4BDC-8EB8-77E0E6909351}" presName="sibTrans" presStyleCnt="0"/>
      <dgm:spPr/>
    </dgm:pt>
    <dgm:pt modelId="{489D0346-9657-48BE-99C7-AED4D04304E2}" type="pres">
      <dgm:prSet presAssocID="{3CBDA9A5-21A5-4169-9058-2EC953DC3EB3}" presName="compNode" presStyleCnt="0"/>
      <dgm:spPr/>
    </dgm:pt>
    <dgm:pt modelId="{2F07C07B-EE14-42BE-9494-0F3F841AFCBA}" type="pres">
      <dgm:prSet presAssocID="{3CBDA9A5-21A5-4169-9058-2EC953DC3EB3}" presName="bgRect" presStyleLbl="bgShp" presStyleIdx="3" presStyleCnt="6"/>
      <dgm:spPr/>
    </dgm:pt>
    <dgm:pt modelId="{58D3FF15-2A54-4B53-97FC-E714A91D0914}" type="pres">
      <dgm:prSet presAssocID="{3CBDA9A5-21A5-4169-9058-2EC953DC3E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Mail"/>
        </a:ext>
      </dgm:extLst>
    </dgm:pt>
    <dgm:pt modelId="{A6DF7D25-4259-44AA-B67F-4F24E966E58D}" type="pres">
      <dgm:prSet presAssocID="{3CBDA9A5-21A5-4169-9058-2EC953DC3EB3}" presName="spaceRect" presStyleCnt="0"/>
      <dgm:spPr/>
    </dgm:pt>
    <dgm:pt modelId="{B6BBB7DD-0627-4143-99AC-A783AA2D409E}" type="pres">
      <dgm:prSet presAssocID="{3CBDA9A5-21A5-4169-9058-2EC953DC3EB3}" presName="parTx" presStyleLbl="revTx" presStyleIdx="3" presStyleCnt="6">
        <dgm:presLayoutVars>
          <dgm:chMax val="0"/>
          <dgm:chPref val="0"/>
        </dgm:presLayoutVars>
      </dgm:prSet>
      <dgm:spPr/>
    </dgm:pt>
    <dgm:pt modelId="{E987E6A5-544A-46ED-82AE-7C11A75D54C1}" type="pres">
      <dgm:prSet presAssocID="{AAB45E43-4688-4ECE-8F49-E8F8B1565E77}" presName="sibTrans" presStyleCnt="0"/>
      <dgm:spPr/>
    </dgm:pt>
    <dgm:pt modelId="{1EEB0CA5-FB8F-4A71-8D14-6D23E47B033B}" type="pres">
      <dgm:prSet presAssocID="{C2549793-EBBD-4E19-8F37-E25AF7A5A789}" presName="compNode" presStyleCnt="0"/>
      <dgm:spPr/>
    </dgm:pt>
    <dgm:pt modelId="{BC50E819-3120-41C3-B828-34783C686B29}" type="pres">
      <dgm:prSet presAssocID="{C2549793-EBBD-4E19-8F37-E25AF7A5A789}" presName="bgRect" presStyleLbl="bgShp" presStyleIdx="4" presStyleCnt="6"/>
      <dgm:spPr/>
    </dgm:pt>
    <dgm:pt modelId="{C303713C-5CC1-4871-A96C-CDB81E8D74F7}" type="pres">
      <dgm:prSet presAssocID="{C2549793-EBBD-4E19-8F37-E25AF7A5A7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pt Check"/>
        </a:ext>
      </dgm:extLst>
    </dgm:pt>
    <dgm:pt modelId="{C8A34857-1BE7-471E-8D15-F1AF6C6AF7EC}" type="pres">
      <dgm:prSet presAssocID="{C2549793-EBBD-4E19-8F37-E25AF7A5A789}" presName="spaceRect" presStyleCnt="0"/>
      <dgm:spPr/>
    </dgm:pt>
    <dgm:pt modelId="{D0FD5374-1FDC-4DD4-8F57-5505C8EDF3F2}" type="pres">
      <dgm:prSet presAssocID="{C2549793-EBBD-4E19-8F37-E25AF7A5A789}" presName="parTx" presStyleLbl="revTx" presStyleIdx="4" presStyleCnt="6">
        <dgm:presLayoutVars>
          <dgm:chMax val="0"/>
          <dgm:chPref val="0"/>
        </dgm:presLayoutVars>
      </dgm:prSet>
      <dgm:spPr/>
    </dgm:pt>
    <dgm:pt modelId="{41AA4742-AC9E-480D-AD5E-67AC3CD8BDFE}" type="pres">
      <dgm:prSet presAssocID="{8D1C6A81-E6CB-452C-9970-058E805D17FA}" presName="sibTrans" presStyleCnt="0"/>
      <dgm:spPr/>
    </dgm:pt>
    <dgm:pt modelId="{ED87759E-DAA5-4C0A-9B78-30709ACA71AC}" type="pres">
      <dgm:prSet presAssocID="{C523A448-6D5F-4219-9FBA-369C34B9DB28}" presName="compNode" presStyleCnt="0"/>
      <dgm:spPr/>
    </dgm:pt>
    <dgm:pt modelId="{1C2981B2-6456-4891-820B-A58D01F7573D}" type="pres">
      <dgm:prSet presAssocID="{C523A448-6D5F-4219-9FBA-369C34B9DB28}" presName="bgRect" presStyleLbl="bgShp" presStyleIdx="5" presStyleCnt="6"/>
      <dgm:spPr/>
    </dgm:pt>
    <dgm:pt modelId="{D6BC9AAF-61C5-4CD9-9DEA-9EBC832B4535}" type="pres">
      <dgm:prSet presAssocID="{C523A448-6D5F-4219-9FBA-369C34B9DB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BC75533B-40AA-437A-9D5C-DA11DEA44395}" type="pres">
      <dgm:prSet presAssocID="{C523A448-6D5F-4219-9FBA-369C34B9DB28}" presName="spaceRect" presStyleCnt="0"/>
      <dgm:spPr/>
    </dgm:pt>
    <dgm:pt modelId="{90866771-5ED6-4D65-893E-3D7B82C5455F}" type="pres">
      <dgm:prSet presAssocID="{C523A448-6D5F-4219-9FBA-369C34B9DB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939FA23-38E9-4405-9EA4-242587A50A2C}" srcId="{C00146B1-8BF6-49A0-8731-86CB897AF866}" destId="{0D27F6D6-6ECB-42CF-9604-E77E7C5DBB40}" srcOrd="1" destOrd="0" parTransId="{46572532-0BD9-400F-914B-DC8426B67A45}" sibTransId="{6FAF9FA0-D061-4678-87E5-8B54721C83CD}"/>
    <dgm:cxn modelId="{F7C0F728-C6AF-431E-BFAB-EAEBFA91707D}" type="presOf" srcId="{A2A2B7F6-6291-4D9A-8B94-C281E9E8F3CF}" destId="{7D0E6D24-3D74-444C-8E7A-23574D9A2FCE}" srcOrd="0" destOrd="0" presId="urn:microsoft.com/office/officeart/2018/2/layout/IconVerticalSolidList"/>
    <dgm:cxn modelId="{D63FEC2D-0084-444C-A2A2-073B8EA6970A}" srcId="{C00146B1-8BF6-49A0-8731-86CB897AF866}" destId="{A2A2B7F6-6291-4D9A-8B94-C281E9E8F3CF}" srcOrd="0" destOrd="0" parTransId="{0DCC0E58-E95C-44AE-B833-E62BCFA8E78B}" sibTransId="{D604E416-1099-40D5-9D8B-6B4A81DD2D4D}"/>
    <dgm:cxn modelId="{61D20433-01DF-4A5C-84BF-146BF9DB34BC}" srcId="{C00146B1-8BF6-49A0-8731-86CB897AF866}" destId="{A79EA6E3-CCEE-496B-AA5E-8ADE862B107F}" srcOrd="2" destOrd="0" parTransId="{40EF6E4F-BD5F-4B6B-9D1B-F35D7D5D0377}" sibTransId="{0FB68A66-66BF-4BDC-8EB8-77E0E6909351}"/>
    <dgm:cxn modelId="{5AE2D165-B8AB-4115-8EE1-57123F5A71B4}" type="presOf" srcId="{C00146B1-8BF6-49A0-8731-86CB897AF866}" destId="{FE05742D-C8CD-4965-A48D-E032725F0D23}" srcOrd="0" destOrd="0" presId="urn:microsoft.com/office/officeart/2018/2/layout/IconVerticalSolidList"/>
    <dgm:cxn modelId="{9B163555-37E6-4BDB-B451-A4903404DEFD}" type="presOf" srcId="{3CBDA9A5-21A5-4169-9058-2EC953DC3EB3}" destId="{B6BBB7DD-0627-4143-99AC-A783AA2D409E}" srcOrd="0" destOrd="0" presId="urn:microsoft.com/office/officeart/2018/2/layout/IconVerticalSolidList"/>
    <dgm:cxn modelId="{5B6D529E-457E-4936-B218-EF74E5CBA092}" srcId="{C00146B1-8BF6-49A0-8731-86CB897AF866}" destId="{3CBDA9A5-21A5-4169-9058-2EC953DC3EB3}" srcOrd="3" destOrd="0" parTransId="{23BC7B95-2460-46A8-A7C6-65F4F4F83094}" sibTransId="{AAB45E43-4688-4ECE-8F49-E8F8B1565E77}"/>
    <dgm:cxn modelId="{9F91DBA6-F5F8-4463-9C7A-2FDFFF25FE22}" type="presOf" srcId="{A79EA6E3-CCEE-496B-AA5E-8ADE862B107F}" destId="{2CFAF932-AF90-49F5-BD0E-1F7D27D340EA}" srcOrd="0" destOrd="0" presId="urn:microsoft.com/office/officeart/2018/2/layout/IconVerticalSolidList"/>
    <dgm:cxn modelId="{3FA5FBAB-0158-4EBA-8946-71690754E87D}" type="presOf" srcId="{C2549793-EBBD-4E19-8F37-E25AF7A5A789}" destId="{D0FD5374-1FDC-4DD4-8F57-5505C8EDF3F2}" srcOrd="0" destOrd="0" presId="urn:microsoft.com/office/officeart/2018/2/layout/IconVerticalSolidList"/>
    <dgm:cxn modelId="{547D7EAF-18B2-41E6-A9A1-D4B9B2ECCEF5}" srcId="{C00146B1-8BF6-49A0-8731-86CB897AF866}" destId="{C523A448-6D5F-4219-9FBA-369C34B9DB28}" srcOrd="5" destOrd="0" parTransId="{9BF2F364-AD4E-42BD-AABF-700AF63AF7CD}" sibTransId="{8DBB01EA-8952-4C21-BA8A-64B4DAE901A6}"/>
    <dgm:cxn modelId="{F3C936D8-6E46-43FB-8147-12B5E69E79C9}" srcId="{C00146B1-8BF6-49A0-8731-86CB897AF866}" destId="{C2549793-EBBD-4E19-8F37-E25AF7A5A789}" srcOrd="4" destOrd="0" parTransId="{364018DA-523C-47A3-96E8-94F6FBF080E5}" sibTransId="{8D1C6A81-E6CB-452C-9970-058E805D17FA}"/>
    <dgm:cxn modelId="{D30F05E3-966E-4A33-9185-028F1C3E205E}" type="presOf" srcId="{C523A448-6D5F-4219-9FBA-369C34B9DB28}" destId="{90866771-5ED6-4D65-893E-3D7B82C5455F}" srcOrd="0" destOrd="0" presId="urn:microsoft.com/office/officeart/2018/2/layout/IconVerticalSolidList"/>
    <dgm:cxn modelId="{0C18CBE6-D215-46D0-9057-2419D52F40FF}" type="presOf" srcId="{0D27F6D6-6ECB-42CF-9604-E77E7C5DBB40}" destId="{21F39426-6A3E-4D91-A577-40B2D02A9500}" srcOrd="0" destOrd="0" presId="urn:microsoft.com/office/officeart/2018/2/layout/IconVerticalSolidList"/>
    <dgm:cxn modelId="{548BE2E5-D14A-44D3-A940-36857527AE03}" type="presParOf" srcId="{FE05742D-C8CD-4965-A48D-E032725F0D23}" destId="{287EE92C-0025-40A2-9736-5904F425FCE8}" srcOrd="0" destOrd="0" presId="urn:microsoft.com/office/officeart/2018/2/layout/IconVerticalSolidList"/>
    <dgm:cxn modelId="{1ED72725-5C1A-4E5A-A112-2AB972482180}" type="presParOf" srcId="{287EE92C-0025-40A2-9736-5904F425FCE8}" destId="{7A279D96-0334-457E-9E53-E0B3547DB63E}" srcOrd="0" destOrd="0" presId="urn:microsoft.com/office/officeart/2018/2/layout/IconVerticalSolidList"/>
    <dgm:cxn modelId="{E53E9666-5B64-45E2-925F-19F1DF16F37B}" type="presParOf" srcId="{287EE92C-0025-40A2-9736-5904F425FCE8}" destId="{92B5852C-600A-4524-BC23-202CE645785F}" srcOrd="1" destOrd="0" presId="urn:microsoft.com/office/officeart/2018/2/layout/IconVerticalSolidList"/>
    <dgm:cxn modelId="{F9CBED3D-F267-4487-94E0-575190DC9091}" type="presParOf" srcId="{287EE92C-0025-40A2-9736-5904F425FCE8}" destId="{82E1D37A-E34C-4C90-9218-F40B9A71A84A}" srcOrd="2" destOrd="0" presId="urn:microsoft.com/office/officeart/2018/2/layout/IconVerticalSolidList"/>
    <dgm:cxn modelId="{6B2F50E3-E2C9-46CE-BC72-F9FFBEBFB380}" type="presParOf" srcId="{287EE92C-0025-40A2-9736-5904F425FCE8}" destId="{7D0E6D24-3D74-444C-8E7A-23574D9A2FCE}" srcOrd="3" destOrd="0" presId="urn:microsoft.com/office/officeart/2018/2/layout/IconVerticalSolidList"/>
    <dgm:cxn modelId="{A3FAC2D5-B667-45DB-A5E4-562F890377AA}" type="presParOf" srcId="{FE05742D-C8CD-4965-A48D-E032725F0D23}" destId="{C0191A08-C991-46DE-9B4C-649BD32024E7}" srcOrd="1" destOrd="0" presId="urn:microsoft.com/office/officeart/2018/2/layout/IconVerticalSolidList"/>
    <dgm:cxn modelId="{166AA454-EE05-4347-B7A6-7FD07E3D7B8C}" type="presParOf" srcId="{FE05742D-C8CD-4965-A48D-E032725F0D23}" destId="{80D96C3D-DB2B-499D-80E3-EF0E4C5BD50D}" srcOrd="2" destOrd="0" presId="urn:microsoft.com/office/officeart/2018/2/layout/IconVerticalSolidList"/>
    <dgm:cxn modelId="{7E807723-98A9-45A3-B73C-1F4DA347D306}" type="presParOf" srcId="{80D96C3D-DB2B-499D-80E3-EF0E4C5BD50D}" destId="{9197CA48-F660-4B21-ABA7-4FC1EBD015B1}" srcOrd="0" destOrd="0" presId="urn:microsoft.com/office/officeart/2018/2/layout/IconVerticalSolidList"/>
    <dgm:cxn modelId="{0C273639-27E1-4FC2-A952-066D3EA32835}" type="presParOf" srcId="{80D96C3D-DB2B-499D-80E3-EF0E4C5BD50D}" destId="{B7643368-5CF5-42A7-B44C-9727C3826010}" srcOrd="1" destOrd="0" presId="urn:microsoft.com/office/officeart/2018/2/layout/IconVerticalSolidList"/>
    <dgm:cxn modelId="{33D442E7-F08E-4CE5-A9DA-1A3E8D4FBAFF}" type="presParOf" srcId="{80D96C3D-DB2B-499D-80E3-EF0E4C5BD50D}" destId="{8B12053B-17CD-4672-9B04-E92F977CF211}" srcOrd="2" destOrd="0" presId="urn:microsoft.com/office/officeart/2018/2/layout/IconVerticalSolidList"/>
    <dgm:cxn modelId="{FD998FF1-E1A1-4F89-924D-594883201061}" type="presParOf" srcId="{80D96C3D-DB2B-499D-80E3-EF0E4C5BD50D}" destId="{21F39426-6A3E-4D91-A577-40B2D02A9500}" srcOrd="3" destOrd="0" presId="urn:microsoft.com/office/officeart/2018/2/layout/IconVerticalSolidList"/>
    <dgm:cxn modelId="{466BA65C-C939-4FC3-87A2-0597AD65C33D}" type="presParOf" srcId="{FE05742D-C8CD-4965-A48D-E032725F0D23}" destId="{F7573610-88B5-47B6-80AF-DB397BBFBBF0}" srcOrd="3" destOrd="0" presId="urn:microsoft.com/office/officeart/2018/2/layout/IconVerticalSolidList"/>
    <dgm:cxn modelId="{5E5F5D04-162F-4102-BF4F-5708E63CCCE0}" type="presParOf" srcId="{FE05742D-C8CD-4965-A48D-E032725F0D23}" destId="{0EDD85FA-5113-4088-9BB2-B3E0752095D1}" srcOrd="4" destOrd="0" presId="urn:microsoft.com/office/officeart/2018/2/layout/IconVerticalSolidList"/>
    <dgm:cxn modelId="{C98A83D7-F2DB-43E4-B43C-FFA6226629C3}" type="presParOf" srcId="{0EDD85FA-5113-4088-9BB2-B3E0752095D1}" destId="{786E4A8D-BB12-4229-ADD2-5010AAEF11CB}" srcOrd="0" destOrd="0" presId="urn:microsoft.com/office/officeart/2018/2/layout/IconVerticalSolidList"/>
    <dgm:cxn modelId="{DC44B5EA-4F6F-4274-9B81-99A50DF2D6BA}" type="presParOf" srcId="{0EDD85FA-5113-4088-9BB2-B3E0752095D1}" destId="{055CD18E-4054-4F3E-8975-C9E43180DF6B}" srcOrd="1" destOrd="0" presId="urn:microsoft.com/office/officeart/2018/2/layout/IconVerticalSolidList"/>
    <dgm:cxn modelId="{43BF4FEA-F714-4F50-9232-4DB0DF8DE7AB}" type="presParOf" srcId="{0EDD85FA-5113-4088-9BB2-B3E0752095D1}" destId="{68D90A05-452A-414B-A849-5E01CA05D9E3}" srcOrd="2" destOrd="0" presId="urn:microsoft.com/office/officeart/2018/2/layout/IconVerticalSolidList"/>
    <dgm:cxn modelId="{8B575566-2ED9-4284-A2A4-E3218CB5904B}" type="presParOf" srcId="{0EDD85FA-5113-4088-9BB2-B3E0752095D1}" destId="{2CFAF932-AF90-49F5-BD0E-1F7D27D340EA}" srcOrd="3" destOrd="0" presId="urn:microsoft.com/office/officeart/2018/2/layout/IconVerticalSolidList"/>
    <dgm:cxn modelId="{55C5539F-CD24-4583-ADA0-2743DA6CC10E}" type="presParOf" srcId="{FE05742D-C8CD-4965-A48D-E032725F0D23}" destId="{10DEF0D5-49D2-4425-A7FC-D84560BA99A1}" srcOrd="5" destOrd="0" presId="urn:microsoft.com/office/officeart/2018/2/layout/IconVerticalSolidList"/>
    <dgm:cxn modelId="{8C91B557-296E-49D8-BE53-EF4B9CD4CBB2}" type="presParOf" srcId="{FE05742D-C8CD-4965-A48D-E032725F0D23}" destId="{489D0346-9657-48BE-99C7-AED4D04304E2}" srcOrd="6" destOrd="0" presId="urn:microsoft.com/office/officeart/2018/2/layout/IconVerticalSolidList"/>
    <dgm:cxn modelId="{1862A82E-ECA2-4A1B-A7D5-FD9CBEA04822}" type="presParOf" srcId="{489D0346-9657-48BE-99C7-AED4D04304E2}" destId="{2F07C07B-EE14-42BE-9494-0F3F841AFCBA}" srcOrd="0" destOrd="0" presId="urn:microsoft.com/office/officeart/2018/2/layout/IconVerticalSolidList"/>
    <dgm:cxn modelId="{CFD0D409-B14F-4979-B2C4-9FB509056952}" type="presParOf" srcId="{489D0346-9657-48BE-99C7-AED4D04304E2}" destId="{58D3FF15-2A54-4B53-97FC-E714A91D0914}" srcOrd="1" destOrd="0" presId="urn:microsoft.com/office/officeart/2018/2/layout/IconVerticalSolidList"/>
    <dgm:cxn modelId="{78C09310-F72C-41E0-86F3-D6900CB099FE}" type="presParOf" srcId="{489D0346-9657-48BE-99C7-AED4D04304E2}" destId="{A6DF7D25-4259-44AA-B67F-4F24E966E58D}" srcOrd="2" destOrd="0" presId="urn:microsoft.com/office/officeart/2018/2/layout/IconVerticalSolidList"/>
    <dgm:cxn modelId="{632FEB49-37A7-45D4-B1F3-984CCF7CAF72}" type="presParOf" srcId="{489D0346-9657-48BE-99C7-AED4D04304E2}" destId="{B6BBB7DD-0627-4143-99AC-A783AA2D409E}" srcOrd="3" destOrd="0" presId="urn:microsoft.com/office/officeart/2018/2/layout/IconVerticalSolidList"/>
    <dgm:cxn modelId="{A0C9B9C0-9A57-44EA-9449-E825F3C91C07}" type="presParOf" srcId="{FE05742D-C8CD-4965-A48D-E032725F0D23}" destId="{E987E6A5-544A-46ED-82AE-7C11A75D54C1}" srcOrd="7" destOrd="0" presId="urn:microsoft.com/office/officeart/2018/2/layout/IconVerticalSolidList"/>
    <dgm:cxn modelId="{FAE3F214-C927-46C3-A76C-A90C81204B65}" type="presParOf" srcId="{FE05742D-C8CD-4965-A48D-E032725F0D23}" destId="{1EEB0CA5-FB8F-4A71-8D14-6D23E47B033B}" srcOrd="8" destOrd="0" presId="urn:microsoft.com/office/officeart/2018/2/layout/IconVerticalSolidList"/>
    <dgm:cxn modelId="{6418B8D6-CFFE-4287-A252-8C0E105A5DD0}" type="presParOf" srcId="{1EEB0CA5-FB8F-4A71-8D14-6D23E47B033B}" destId="{BC50E819-3120-41C3-B828-34783C686B29}" srcOrd="0" destOrd="0" presId="urn:microsoft.com/office/officeart/2018/2/layout/IconVerticalSolidList"/>
    <dgm:cxn modelId="{60E58497-169C-4231-88AE-CB94546E5FDA}" type="presParOf" srcId="{1EEB0CA5-FB8F-4A71-8D14-6D23E47B033B}" destId="{C303713C-5CC1-4871-A96C-CDB81E8D74F7}" srcOrd="1" destOrd="0" presId="urn:microsoft.com/office/officeart/2018/2/layout/IconVerticalSolidList"/>
    <dgm:cxn modelId="{AD2A9FE7-1EB4-4A11-BECD-E2F589BE05CF}" type="presParOf" srcId="{1EEB0CA5-FB8F-4A71-8D14-6D23E47B033B}" destId="{C8A34857-1BE7-471E-8D15-F1AF6C6AF7EC}" srcOrd="2" destOrd="0" presId="urn:microsoft.com/office/officeart/2018/2/layout/IconVerticalSolidList"/>
    <dgm:cxn modelId="{0810B8D0-3435-42E2-8280-24BD75C36812}" type="presParOf" srcId="{1EEB0CA5-FB8F-4A71-8D14-6D23E47B033B}" destId="{D0FD5374-1FDC-4DD4-8F57-5505C8EDF3F2}" srcOrd="3" destOrd="0" presId="urn:microsoft.com/office/officeart/2018/2/layout/IconVerticalSolidList"/>
    <dgm:cxn modelId="{21559892-F182-40E1-983A-BA81B55BEB8B}" type="presParOf" srcId="{FE05742D-C8CD-4965-A48D-E032725F0D23}" destId="{41AA4742-AC9E-480D-AD5E-67AC3CD8BDFE}" srcOrd="9" destOrd="0" presId="urn:microsoft.com/office/officeart/2018/2/layout/IconVerticalSolidList"/>
    <dgm:cxn modelId="{0CB85647-DB14-42F8-8FB3-F7F12D922105}" type="presParOf" srcId="{FE05742D-C8CD-4965-A48D-E032725F0D23}" destId="{ED87759E-DAA5-4C0A-9B78-30709ACA71AC}" srcOrd="10" destOrd="0" presId="urn:microsoft.com/office/officeart/2018/2/layout/IconVerticalSolidList"/>
    <dgm:cxn modelId="{0BE274F3-F749-4E28-8D9A-31D3CEFE9892}" type="presParOf" srcId="{ED87759E-DAA5-4C0A-9B78-30709ACA71AC}" destId="{1C2981B2-6456-4891-820B-A58D01F7573D}" srcOrd="0" destOrd="0" presId="urn:microsoft.com/office/officeart/2018/2/layout/IconVerticalSolidList"/>
    <dgm:cxn modelId="{81E8E0E8-8064-4105-9106-033563A04290}" type="presParOf" srcId="{ED87759E-DAA5-4C0A-9B78-30709ACA71AC}" destId="{D6BC9AAF-61C5-4CD9-9DEA-9EBC832B4535}" srcOrd="1" destOrd="0" presId="urn:microsoft.com/office/officeart/2018/2/layout/IconVerticalSolidList"/>
    <dgm:cxn modelId="{51A2AFE1-958E-4925-9245-B58F3F2CBD57}" type="presParOf" srcId="{ED87759E-DAA5-4C0A-9B78-30709ACA71AC}" destId="{BC75533B-40AA-437A-9D5C-DA11DEA44395}" srcOrd="2" destOrd="0" presId="urn:microsoft.com/office/officeart/2018/2/layout/IconVerticalSolidList"/>
    <dgm:cxn modelId="{AA00F6DF-74BB-4A94-AB64-90FF5A3B4D99}" type="presParOf" srcId="{ED87759E-DAA5-4C0A-9B78-30709ACA71AC}" destId="{90866771-5ED6-4D65-893E-3D7B82C545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FC04A-8561-419C-AFCB-865B72720756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A929E1-65E7-463D-A72D-1B1B5E817AD0}">
      <dgm:prSet/>
      <dgm:spPr/>
      <dgm:t>
        <a:bodyPr/>
        <a:lstStyle/>
        <a:p>
          <a:r>
            <a:rPr lang="es-ES"/>
            <a:t>LOGIN </a:t>
          </a:r>
          <a:endParaRPr lang="en-US"/>
        </a:p>
      </dgm:t>
    </dgm:pt>
    <dgm:pt modelId="{E4DFF977-AC4F-4B68-9AF1-6FD258EBBCDF}" type="parTrans" cxnId="{E59898B2-C8AC-427B-A6BE-1A171A6D3AFB}">
      <dgm:prSet/>
      <dgm:spPr/>
      <dgm:t>
        <a:bodyPr/>
        <a:lstStyle/>
        <a:p>
          <a:endParaRPr lang="en-US"/>
        </a:p>
      </dgm:t>
    </dgm:pt>
    <dgm:pt modelId="{CB9C884B-ACFC-4A13-8865-5AC00E7B9C02}" type="sibTrans" cxnId="{E59898B2-C8AC-427B-A6BE-1A171A6D3AFB}">
      <dgm:prSet/>
      <dgm:spPr/>
      <dgm:t>
        <a:bodyPr/>
        <a:lstStyle/>
        <a:p>
          <a:endParaRPr lang="en-US"/>
        </a:p>
      </dgm:t>
    </dgm:pt>
    <dgm:pt modelId="{33F81583-6E6F-47D4-A267-4F76106EED06}">
      <dgm:prSet/>
      <dgm:spPr/>
      <dgm:t>
        <a:bodyPr/>
        <a:lstStyle/>
        <a:p>
          <a:r>
            <a:rPr lang="es-ES"/>
            <a:t>CREAR NUEVO USUARIO</a:t>
          </a:r>
          <a:endParaRPr lang="en-US"/>
        </a:p>
      </dgm:t>
    </dgm:pt>
    <dgm:pt modelId="{05723B55-ADB3-4AE9-9E77-395F1BDA039C}" type="parTrans" cxnId="{70D2A166-370A-49F1-8297-5F0F408BDA56}">
      <dgm:prSet/>
      <dgm:spPr/>
      <dgm:t>
        <a:bodyPr/>
        <a:lstStyle/>
        <a:p>
          <a:endParaRPr lang="en-US"/>
        </a:p>
      </dgm:t>
    </dgm:pt>
    <dgm:pt modelId="{42317AA5-988E-47EE-A6C9-7ED40D89088A}" type="sibTrans" cxnId="{70D2A166-370A-49F1-8297-5F0F408BDA56}">
      <dgm:prSet/>
      <dgm:spPr/>
      <dgm:t>
        <a:bodyPr/>
        <a:lstStyle/>
        <a:p>
          <a:endParaRPr lang="en-US"/>
        </a:p>
      </dgm:t>
    </dgm:pt>
    <dgm:pt modelId="{887F0AE9-6CB9-418F-A865-00F08E2D1B50}">
      <dgm:prSet/>
      <dgm:spPr/>
      <dgm:t>
        <a:bodyPr/>
        <a:lstStyle/>
        <a:p>
          <a:r>
            <a:rPr lang="es-ES"/>
            <a:t>CREAR CUENTA</a:t>
          </a:r>
          <a:endParaRPr lang="en-US"/>
        </a:p>
      </dgm:t>
    </dgm:pt>
    <dgm:pt modelId="{7493C158-787F-41FD-AE42-F582EECDEA64}" type="parTrans" cxnId="{3A9605A9-AEB1-431A-A18C-27F5B75751C4}">
      <dgm:prSet/>
      <dgm:spPr/>
      <dgm:t>
        <a:bodyPr/>
        <a:lstStyle/>
        <a:p>
          <a:endParaRPr lang="en-US"/>
        </a:p>
      </dgm:t>
    </dgm:pt>
    <dgm:pt modelId="{DFBEA3BD-85BA-4729-AA03-5A3660DB0B4C}" type="sibTrans" cxnId="{3A9605A9-AEB1-431A-A18C-27F5B75751C4}">
      <dgm:prSet/>
      <dgm:spPr/>
      <dgm:t>
        <a:bodyPr/>
        <a:lstStyle/>
        <a:p>
          <a:endParaRPr lang="en-US"/>
        </a:p>
      </dgm:t>
    </dgm:pt>
    <dgm:pt modelId="{6F7568A6-53BA-4E47-915B-90566A6ADFC9}">
      <dgm:prSet/>
      <dgm:spPr/>
      <dgm:t>
        <a:bodyPr/>
        <a:lstStyle/>
        <a:p>
          <a:r>
            <a:rPr lang="es-ES"/>
            <a:t>DEPOSITO</a:t>
          </a:r>
          <a:endParaRPr lang="en-US"/>
        </a:p>
      </dgm:t>
    </dgm:pt>
    <dgm:pt modelId="{51EFA613-C2F4-4D7C-9F2E-5F3A9C52B088}" type="parTrans" cxnId="{EFA551B9-87BE-47F7-94DA-E904848F4549}">
      <dgm:prSet/>
      <dgm:spPr/>
      <dgm:t>
        <a:bodyPr/>
        <a:lstStyle/>
        <a:p>
          <a:endParaRPr lang="en-US"/>
        </a:p>
      </dgm:t>
    </dgm:pt>
    <dgm:pt modelId="{6D059BB2-C3A7-49E1-B8BA-5EBAC2E280CB}" type="sibTrans" cxnId="{EFA551B9-87BE-47F7-94DA-E904848F4549}">
      <dgm:prSet/>
      <dgm:spPr/>
      <dgm:t>
        <a:bodyPr/>
        <a:lstStyle/>
        <a:p>
          <a:endParaRPr lang="en-US"/>
        </a:p>
      </dgm:t>
    </dgm:pt>
    <dgm:pt modelId="{AC6A9CDE-3A73-44EA-A96F-938B5274D189}">
      <dgm:prSet/>
      <dgm:spPr/>
      <dgm:t>
        <a:bodyPr/>
        <a:lstStyle/>
        <a:p>
          <a:r>
            <a:rPr lang="es-ES"/>
            <a:t>RETIRO TRANSACCION</a:t>
          </a:r>
          <a:endParaRPr lang="en-US"/>
        </a:p>
      </dgm:t>
    </dgm:pt>
    <dgm:pt modelId="{61FE2FED-5389-44D3-8E53-1276EBA09CF8}" type="parTrans" cxnId="{F96B8EAD-88F9-44A6-96F7-EFB722670D69}">
      <dgm:prSet/>
      <dgm:spPr/>
      <dgm:t>
        <a:bodyPr/>
        <a:lstStyle/>
        <a:p>
          <a:endParaRPr lang="en-US"/>
        </a:p>
      </dgm:t>
    </dgm:pt>
    <dgm:pt modelId="{7F4F686A-4967-41E9-8670-6372CEFD237C}" type="sibTrans" cxnId="{F96B8EAD-88F9-44A6-96F7-EFB722670D69}">
      <dgm:prSet/>
      <dgm:spPr/>
      <dgm:t>
        <a:bodyPr/>
        <a:lstStyle/>
        <a:p>
          <a:endParaRPr lang="en-US"/>
        </a:p>
      </dgm:t>
    </dgm:pt>
    <dgm:pt modelId="{D111626C-8856-4929-A7BE-F8729DB9EE34}" type="pres">
      <dgm:prSet presAssocID="{A32FC04A-8561-419C-AFCB-865B72720756}" presName="diagram" presStyleCnt="0">
        <dgm:presLayoutVars>
          <dgm:dir/>
          <dgm:resizeHandles val="exact"/>
        </dgm:presLayoutVars>
      </dgm:prSet>
      <dgm:spPr/>
    </dgm:pt>
    <dgm:pt modelId="{7B864E53-D1FD-4606-AB97-F9A4F0CEBC0F}" type="pres">
      <dgm:prSet presAssocID="{B3A929E1-65E7-463D-A72D-1B1B5E817AD0}" presName="arrow" presStyleLbl="node1" presStyleIdx="0" presStyleCnt="5">
        <dgm:presLayoutVars>
          <dgm:bulletEnabled val="1"/>
        </dgm:presLayoutVars>
      </dgm:prSet>
      <dgm:spPr/>
    </dgm:pt>
    <dgm:pt modelId="{F9C1B8A6-292A-414A-A719-9B7488D4F87F}" type="pres">
      <dgm:prSet presAssocID="{33F81583-6E6F-47D4-A267-4F76106EED06}" presName="arrow" presStyleLbl="node1" presStyleIdx="1" presStyleCnt="5">
        <dgm:presLayoutVars>
          <dgm:bulletEnabled val="1"/>
        </dgm:presLayoutVars>
      </dgm:prSet>
      <dgm:spPr/>
    </dgm:pt>
    <dgm:pt modelId="{82FE5E31-4994-48C4-9C53-163DA85695E8}" type="pres">
      <dgm:prSet presAssocID="{887F0AE9-6CB9-418F-A865-00F08E2D1B50}" presName="arrow" presStyleLbl="node1" presStyleIdx="2" presStyleCnt="5">
        <dgm:presLayoutVars>
          <dgm:bulletEnabled val="1"/>
        </dgm:presLayoutVars>
      </dgm:prSet>
      <dgm:spPr/>
    </dgm:pt>
    <dgm:pt modelId="{9EA79FBC-FD74-4314-A6C6-F484CD95868F}" type="pres">
      <dgm:prSet presAssocID="{6F7568A6-53BA-4E47-915B-90566A6ADFC9}" presName="arrow" presStyleLbl="node1" presStyleIdx="3" presStyleCnt="5">
        <dgm:presLayoutVars>
          <dgm:bulletEnabled val="1"/>
        </dgm:presLayoutVars>
      </dgm:prSet>
      <dgm:spPr/>
    </dgm:pt>
    <dgm:pt modelId="{58695EE8-D0E5-4A29-958D-E0673E25868F}" type="pres">
      <dgm:prSet presAssocID="{AC6A9CDE-3A73-44EA-A96F-938B5274D189}" presName="arrow" presStyleLbl="node1" presStyleIdx="4" presStyleCnt="5">
        <dgm:presLayoutVars>
          <dgm:bulletEnabled val="1"/>
        </dgm:presLayoutVars>
      </dgm:prSet>
      <dgm:spPr/>
    </dgm:pt>
  </dgm:ptLst>
  <dgm:cxnLst>
    <dgm:cxn modelId="{EA3B6B02-62B2-4648-A99A-A1BBD709579E}" type="presOf" srcId="{A32FC04A-8561-419C-AFCB-865B72720756}" destId="{D111626C-8856-4929-A7BE-F8729DB9EE34}" srcOrd="0" destOrd="0" presId="urn:microsoft.com/office/officeart/2005/8/layout/arrow5"/>
    <dgm:cxn modelId="{858E7F0A-148B-46F3-BB7C-58485C155E62}" type="presOf" srcId="{33F81583-6E6F-47D4-A267-4F76106EED06}" destId="{F9C1B8A6-292A-414A-A719-9B7488D4F87F}" srcOrd="0" destOrd="0" presId="urn:microsoft.com/office/officeart/2005/8/layout/arrow5"/>
    <dgm:cxn modelId="{E2240032-33B3-4E87-8CC9-408093A6E640}" type="presOf" srcId="{887F0AE9-6CB9-418F-A865-00F08E2D1B50}" destId="{82FE5E31-4994-48C4-9C53-163DA85695E8}" srcOrd="0" destOrd="0" presId="urn:microsoft.com/office/officeart/2005/8/layout/arrow5"/>
    <dgm:cxn modelId="{70D2A166-370A-49F1-8297-5F0F408BDA56}" srcId="{A32FC04A-8561-419C-AFCB-865B72720756}" destId="{33F81583-6E6F-47D4-A267-4F76106EED06}" srcOrd="1" destOrd="0" parTransId="{05723B55-ADB3-4AE9-9E77-395F1BDA039C}" sibTransId="{42317AA5-988E-47EE-A6C9-7ED40D89088A}"/>
    <dgm:cxn modelId="{6F5AF867-28FD-495E-B32E-C1C9D96AC39C}" type="presOf" srcId="{6F7568A6-53BA-4E47-915B-90566A6ADFC9}" destId="{9EA79FBC-FD74-4314-A6C6-F484CD95868F}" srcOrd="0" destOrd="0" presId="urn:microsoft.com/office/officeart/2005/8/layout/arrow5"/>
    <dgm:cxn modelId="{ED726148-9691-4E18-A58D-0100C8F3929F}" type="presOf" srcId="{AC6A9CDE-3A73-44EA-A96F-938B5274D189}" destId="{58695EE8-D0E5-4A29-958D-E0673E25868F}" srcOrd="0" destOrd="0" presId="urn:microsoft.com/office/officeart/2005/8/layout/arrow5"/>
    <dgm:cxn modelId="{3A9605A9-AEB1-431A-A18C-27F5B75751C4}" srcId="{A32FC04A-8561-419C-AFCB-865B72720756}" destId="{887F0AE9-6CB9-418F-A865-00F08E2D1B50}" srcOrd="2" destOrd="0" parTransId="{7493C158-787F-41FD-AE42-F582EECDEA64}" sibTransId="{DFBEA3BD-85BA-4729-AA03-5A3660DB0B4C}"/>
    <dgm:cxn modelId="{F96B8EAD-88F9-44A6-96F7-EFB722670D69}" srcId="{A32FC04A-8561-419C-AFCB-865B72720756}" destId="{AC6A9CDE-3A73-44EA-A96F-938B5274D189}" srcOrd="4" destOrd="0" parTransId="{61FE2FED-5389-44D3-8E53-1276EBA09CF8}" sibTransId="{7F4F686A-4967-41E9-8670-6372CEFD237C}"/>
    <dgm:cxn modelId="{B7254AB2-C07B-4D1B-BB4A-331BC2E56875}" type="presOf" srcId="{B3A929E1-65E7-463D-A72D-1B1B5E817AD0}" destId="{7B864E53-D1FD-4606-AB97-F9A4F0CEBC0F}" srcOrd="0" destOrd="0" presId="urn:microsoft.com/office/officeart/2005/8/layout/arrow5"/>
    <dgm:cxn modelId="{E59898B2-C8AC-427B-A6BE-1A171A6D3AFB}" srcId="{A32FC04A-8561-419C-AFCB-865B72720756}" destId="{B3A929E1-65E7-463D-A72D-1B1B5E817AD0}" srcOrd="0" destOrd="0" parTransId="{E4DFF977-AC4F-4B68-9AF1-6FD258EBBCDF}" sibTransId="{CB9C884B-ACFC-4A13-8865-5AC00E7B9C02}"/>
    <dgm:cxn modelId="{EFA551B9-87BE-47F7-94DA-E904848F4549}" srcId="{A32FC04A-8561-419C-AFCB-865B72720756}" destId="{6F7568A6-53BA-4E47-915B-90566A6ADFC9}" srcOrd="3" destOrd="0" parTransId="{51EFA613-C2F4-4D7C-9F2E-5F3A9C52B088}" sibTransId="{6D059BB2-C3A7-49E1-B8BA-5EBAC2E280CB}"/>
    <dgm:cxn modelId="{30ABA2C1-6133-4F8C-8D6D-CE87142E780C}" type="presParOf" srcId="{D111626C-8856-4929-A7BE-F8729DB9EE34}" destId="{7B864E53-D1FD-4606-AB97-F9A4F0CEBC0F}" srcOrd="0" destOrd="0" presId="urn:microsoft.com/office/officeart/2005/8/layout/arrow5"/>
    <dgm:cxn modelId="{982DD0BB-28CE-4DD7-81A1-02F41804C61F}" type="presParOf" srcId="{D111626C-8856-4929-A7BE-F8729DB9EE34}" destId="{F9C1B8A6-292A-414A-A719-9B7488D4F87F}" srcOrd="1" destOrd="0" presId="urn:microsoft.com/office/officeart/2005/8/layout/arrow5"/>
    <dgm:cxn modelId="{21CA73DE-5727-4D7C-BE92-CBC234F2341A}" type="presParOf" srcId="{D111626C-8856-4929-A7BE-F8729DB9EE34}" destId="{82FE5E31-4994-48C4-9C53-163DA85695E8}" srcOrd="2" destOrd="0" presId="urn:microsoft.com/office/officeart/2005/8/layout/arrow5"/>
    <dgm:cxn modelId="{556AD4C8-92D3-4932-A08F-EC20282BA7C3}" type="presParOf" srcId="{D111626C-8856-4929-A7BE-F8729DB9EE34}" destId="{9EA79FBC-FD74-4314-A6C6-F484CD95868F}" srcOrd="3" destOrd="0" presId="urn:microsoft.com/office/officeart/2005/8/layout/arrow5"/>
    <dgm:cxn modelId="{8914A601-FACE-4248-99FD-0B7588426CEB}" type="presParOf" srcId="{D111626C-8856-4929-A7BE-F8729DB9EE34}" destId="{58695EE8-D0E5-4A29-958D-E0673E25868F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12614-85B6-44F9-9FC5-BCD60DD8D4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1F44C5-8F29-4AAF-B68C-743F504709AF}">
      <dgm:prSet/>
      <dgm:spPr/>
      <dgm:t>
        <a:bodyPr/>
        <a:lstStyle/>
        <a:p>
          <a:pPr>
            <a:defRPr cap="all"/>
          </a:pPr>
          <a:r>
            <a:rPr lang="en-US"/>
            <a:t>Top 5 de Clientes que más hayan hecho más depósitos. DIAGRAMA DE BARRAS</a:t>
          </a:r>
        </a:p>
      </dgm:t>
    </dgm:pt>
    <dgm:pt modelId="{1A7F02B7-42D8-4D39-980F-2B129DF02B26}" type="parTrans" cxnId="{FF52CE21-CD53-44F3-ABC1-349DB575D48F}">
      <dgm:prSet/>
      <dgm:spPr/>
      <dgm:t>
        <a:bodyPr/>
        <a:lstStyle/>
        <a:p>
          <a:endParaRPr lang="en-US"/>
        </a:p>
      </dgm:t>
    </dgm:pt>
    <dgm:pt modelId="{54E26F05-A3DE-443A-BD4C-44B64DE38EB5}" type="sibTrans" cxnId="{FF52CE21-CD53-44F3-ABC1-349DB575D48F}">
      <dgm:prSet/>
      <dgm:spPr/>
      <dgm:t>
        <a:bodyPr/>
        <a:lstStyle/>
        <a:p>
          <a:endParaRPr lang="en-US"/>
        </a:p>
      </dgm:t>
    </dgm:pt>
    <dgm:pt modelId="{AD17B25B-5CA9-40B3-B9FC-B34644C3C75F}">
      <dgm:prSet/>
      <dgm:spPr/>
      <dgm:t>
        <a:bodyPr/>
        <a:lstStyle/>
        <a:p>
          <a:pPr>
            <a:defRPr cap="all"/>
          </a:pPr>
          <a:r>
            <a:rPr lang="en-US"/>
            <a:t>Top 5 de clientes que tiene menos saldo. DIAGRAMA DE PIE</a:t>
          </a:r>
        </a:p>
      </dgm:t>
    </dgm:pt>
    <dgm:pt modelId="{68DDED5B-7FC5-45DE-9653-A0994343E886}" type="parTrans" cxnId="{ABF5B55B-75D4-421D-9B21-336A5DFA50C7}">
      <dgm:prSet/>
      <dgm:spPr/>
      <dgm:t>
        <a:bodyPr/>
        <a:lstStyle/>
        <a:p>
          <a:endParaRPr lang="en-US"/>
        </a:p>
      </dgm:t>
    </dgm:pt>
    <dgm:pt modelId="{788A7B70-6A00-4B73-8661-2F87FB274322}" type="sibTrans" cxnId="{ABF5B55B-75D4-421D-9B21-336A5DFA50C7}">
      <dgm:prSet/>
      <dgm:spPr/>
      <dgm:t>
        <a:bodyPr/>
        <a:lstStyle/>
        <a:p>
          <a:endParaRPr lang="en-US"/>
        </a:p>
      </dgm:t>
    </dgm:pt>
    <dgm:pt modelId="{EAD53DB9-05DB-45C9-8CD7-1C50E1F01568}" type="pres">
      <dgm:prSet presAssocID="{27012614-85B6-44F9-9FC5-BCD60DD8D4EC}" presName="root" presStyleCnt="0">
        <dgm:presLayoutVars>
          <dgm:dir/>
          <dgm:resizeHandles val="exact"/>
        </dgm:presLayoutVars>
      </dgm:prSet>
      <dgm:spPr/>
    </dgm:pt>
    <dgm:pt modelId="{355EDD8E-39E6-48D9-9B22-8AE0EEB854B5}" type="pres">
      <dgm:prSet presAssocID="{581F44C5-8F29-4AAF-B68C-743F504709AF}" presName="compNode" presStyleCnt="0"/>
      <dgm:spPr/>
    </dgm:pt>
    <dgm:pt modelId="{B34CD450-C01A-4DD2-B712-992CB4C9DB86}" type="pres">
      <dgm:prSet presAssocID="{581F44C5-8F29-4AAF-B68C-743F504709AF}" presName="iconBgRect" presStyleLbl="bgShp" presStyleIdx="0" presStyleCnt="2"/>
      <dgm:spPr/>
    </dgm:pt>
    <dgm:pt modelId="{C384941D-6F0E-4FCF-8466-4051A9F9367A}" type="pres">
      <dgm:prSet presAssocID="{581F44C5-8F29-4AAF-B68C-743F504709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931FB8DE-8FAC-47AF-875D-B76C1E9553C8}" type="pres">
      <dgm:prSet presAssocID="{581F44C5-8F29-4AAF-B68C-743F504709AF}" presName="spaceRect" presStyleCnt="0"/>
      <dgm:spPr/>
    </dgm:pt>
    <dgm:pt modelId="{A41794EA-AA75-4B40-BF95-257A262A7AE4}" type="pres">
      <dgm:prSet presAssocID="{581F44C5-8F29-4AAF-B68C-743F504709AF}" presName="textRect" presStyleLbl="revTx" presStyleIdx="0" presStyleCnt="2">
        <dgm:presLayoutVars>
          <dgm:chMax val="1"/>
          <dgm:chPref val="1"/>
        </dgm:presLayoutVars>
      </dgm:prSet>
      <dgm:spPr/>
    </dgm:pt>
    <dgm:pt modelId="{E3F96F25-9A5A-43AB-AEE1-9DE9F0CCBD6F}" type="pres">
      <dgm:prSet presAssocID="{54E26F05-A3DE-443A-BD4C-44B64DE38EB5}" presName="sibTrans" presStyleCnt="0"/>
      <dgm:spPr/>
    </dgm:pt>
    <dgm:pt modelId="{D9CFE170-9548-4D24-8239-E9D0730A8B97}" type="pres">
      <dgm:prSet presAssocID="{AD17B25B-5CA9-40B3-B9FC-B34644C3C75F}" presName="compNode" presStyleCnt="0"/>
      <dgm:spPr/>
    </dgm:pt>
    <dgm:pt modelId="{68173969-7E1F-4024-9EE8-5AC630E4521E}" type="pres">
      <dgm:prSet presAssocID="{AD17B25B-5CA9-40B3-B9FC-B34644C3C75F}" presName="iconBgRect" presStyleLbl="bgShp" presStyleIdx="1" presStyleCnt="2"/>
      <dgm:spPr/>
    </dgm:pt>
    <dgm:pt modelId="{25CB8A3F-94A7-4EFB-8313-55D1F282679B}" type="pres">
      <dgm:prSet presAssocID="{AD17B25B-5CA9-40B3-B9FC-B34644C3C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59104E5-C449-4BEA-BD79-A4D3969D54ED}" type="pres">
      <dgm:prSet presAssocID="{AD17B25B-5CA9-40B3-B9FC-B34644C3C75F}" presName="spaceRect" presStyleCnt="0"/>
      <dgm:spPr/>
    </dgm:pt>
    <dgm:pt modelId="{C364C379-C2A1-4F28-A648-0ECE49E796AB}" type="pres">
      <dgm:prSet presAssocID="{AD17B25B-5CA9-40B3-B9FC-B34644C3C7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2CE21-CD53-44F3-ABC1-349DB575D48F}" srcId="{27012614-85B6-44F9-9FC5-BCD60DD8D4EC}" destId="{581F44C5-8F29-4AAF-B68C-743F504709AF}" srcOrd="0" destOrd="0" parTransId="{1A7F02B7-42D8-4D39-980F-2B129DF02B26}" sibTransId="{54E26F05-A3DE-443A-BD4C-44B64DE38EB5}"/>
    <dgm:cxn modelId="{ABF5B55B-75D4-421D-9B21-336A5DFA50C7}" srcId="{27012614-85B6-44F9-9FC5-BCD60DD8D4EC}" destId="{AD17B25B-5CA9-40B3-B9FC-B34644C3C75F}" srcOrd="1" destOrd="0" parTransId="{68DDED5B-7FC5-45DE-9653-A0994343E886}" sibTransId="{788A7B70-6A00-4B73-8661-2F87FB274322}"/>
    <dgm:cxn modelId="{F3533667-1D9A-42FD-B39B-5B5584A412B8}" type="presOf" srcId="{581F44C5-8F29-4AAF-B68C-743F504709AF}" destId="{A41794EA-AA75-4B40-BF95-257A262A7AE4}" srcOrd="0" destOrd="0" presId="urn:microsoft.com/office/officeart/2018/5/layout/IconCircleLabelList"/>
    <dgm:cxn modelId="{98998F52-6075-4B95-AAD2-EDE3C7FBAEA1}" type="presOf" srcId="{27012614-85B6-44F9-9FC5-BCD60DD8D4EC}" destId="{EAD53DB9-05DB-45C9-8CD7-1C50E1F01568}" srcOrd="0" destOrd="0" presId="urn:microsoft.com/office/officeart/2018/5/layout/IconCircleLabelList"/>
    <dgm:cxn modelId="{8DE84DB1-E1DE-46AD-8925-1C89CFB47401}" type="presOf" srcId="{AD17B25B-5CA9-40B3-B9FC-B34644C3C75F}" destId="{C364C379-C2A1-4F28-A648-0ECE49E796AB}" srcOrd="0" destOrd="0" presId="urn:microsoft.com/office/officeart/2018/5/layout/IconCircleLabelList"/>
    <dgm:cxn modelId="{2D373728-5691-4BD1-A223-9FDC0038AA24}" type="presParOf" srcId="{EAD53DB9-05DB-45C9-8CD7-1C50E1F01568}" destId="{355EDD8E-39E6-48D9-9B22-8AE0EEB854B5}" srcOrd="0" destOrd="0" presId="urn:microsoft.com/office/officeart/2018/5/layout/IconCircleLabelList"/>
    <dgm:cxn modelId="{32E8DF4D-8FD7-4ACA-8348-8C5F7917B943}" type="presParOf" srcId="{355EDD8E-39E6-48D9-9B22-8AE0EEB854B5}" destId="{B34CD450-C01A-4DD2-B712-992CB4C9DB86}" srcOrd="0" destOrd="0" presId="urn:microsoft.com/office/officeart/2018/5/layout/IconCircleLabelList"/>
    <dgm:cxn modelId="{94BE8C72-B2D4-47E2-B4D3-0C43F8F5E0A7}" type="presParOf" srcId="{355EDD8E-39E6-48D9-9B22-8AE0EEB854B5}" destId="{C384941D-6F0E-4FCF-8466-4051A9F9367A}" srcOrd="1" destOrd="0" presId="urn:microsoft.com/office/officeart/2018/5/layout/IconCircleLabelList"/>
    <dgm:cxn modelId="{73DED03C-AAED-430A-BDAA-65B7C471DE39}" type="presParOf" srcId="{355EDD8E-39E6-48D9-9B22-8AE0EEB854B5}" destId="{931FB8DE-8FAC-47AF-875D-B76C1E9553C8}" srcOrd="2" destOrd="0" presId="urn:microsoft.com/office/officeart/2018/5/layout/IconCircleLabelList"/>
    <dgm:cxn modelId="{3C3A5698-2E30-4ECD-BAB5-85AEAF4396B6}" type="presParOf" srcId="{355EDD8E-39E6-48D9-9B22-8AE0EEB854B5}" destId="{A41794EA-AA75-4B40-BF95-257A262A7AE4}" srcOrd="3" destOrd="0" presId="urn:microsoft.com/office/officeart/2018/5/layout/IconCircleLabelList"/>
    <dgm:cxn modelId="{72E3D2CE-F8F9-4731-9E46-13FAB88534AA}" type="presParOf" srcId="{EAD53DB9-05DB-45C9-8CD7-1C50E1F01568}" destId="{E3F96F25-9A5A-43AB-AEE1-9DE9F0CCBD6F}" srcOrd="1" destOrd="0" presId="urn:microsoft.com/office/officeart/2018/5/layout/IconCircleLabelList"/>
    <dgm:cxn modelId="{21F462A8-B3A9-42FA-ACF4-B9BFB5E1DC0A}" type="presParOf" srcId="{EAD53DB9-05DB-45C9-8CD7-1C50E1F01568}" destId="{D9CFE170-9548-4D24-8239-E9D0730A8B97}" srcOrd="2" destOrd="0" presId="urn:microsoft.com/office/officeart/2018/5/layout/IconCircleLabelList"/>
    <dgm:cxn modelId="{8BD4034D-0E59-4EB8-AB30-4C411D9BCCA9}" type="presParOf" srcId="{D9CFE170-9548-4D24-8239-E9D0730A8B97}" destId="{68173969-7E1F-4024-9EE8-5AC630E4521E}" srcOrd="0" destOrd="0" presId="urn:microsoft.com/office/officeart/2018/5/layout/IconCircleLabelList"/>
    <dgm:cxn modelId="{0EC87ED7-81E3-4CBB-B3C9-E566A419DB8B}" type="presParOf" srcId="{D9CFE170-9548-4D24-8239-E9D0730A8B97}" destId="{25CB8A3F-94A7-4EFB-8313-55D1F282679B}" srcOrd="1" destOrd="0" presId="urn:microsoft.com/office/officeart/2018/5/layout/IconCircleLabelList"/>
    <dgm:cxn modelId="{B413D555-5DC3-4F44-A7D7-0CB14E71C517}" type="presParOf" srcId="{D9CFE170-9548-4D24-8239-E9D0730A8B97}" destId="{359104E5-C449-4BEA-BD79-A4D3969D54ED}" srcOrd="2" destOrd="0" presId="urn:microsoft.com/office/officeart/2018/5/layout/IconCircleLabelList"/>
    <dgm:cxn modelId="{A1459004-5E47-4600-8B3A-4328B1BE9131}" type="presParOf" srcId="{D9CFE170-9548-4D24-8239-E9D0730A8B97}" destId="{C364C379-C2A1-4F28-A648-0ECE49E796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F9F4C-CF51-4E2A-972E-58528EF1004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5E6AF-A183-47C3-8EEF-4E11D942C99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CC1CA-13B8-45A6-8A4C-060FE16CF1F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Base de datos</a:t>
          </a:r>
          <a:endParaRPr lang="en-US" sz="2200" kern="1200"/>
        </a:p>
      </dsp:txBody>
      <dsp:txXfrm>
        <a:off x="1429899" y="2442"/>
        <a:ext cx="5083704" cy="1238008"/>
      </dsp:txXfrm>
    </dsp:sp>
    <dsp:sp modelId="{E0D16152-9E52-4D0C-8863-3E439251CDC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FEEEC-EFDD-4E14-82BB-A173071C76C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F33-E314-4E6E-AB22-1B001B0B7AF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Sistema de manejo de Cuentas</a:t>
          </a:r>
          <a:endParaRPr lang="en-US" sz="2200" kern="1200"/>
        </a:p>
      </dsp:txBody>
      <dsp:txXfrm>
        <a:off x="1429899" y="1549953"/>
        <a:ext cx="5083704" cy="1238008"/>
      </dsp:txXfrm>
    </dsp:sp>
    <dsp:sp modelId="{E01398E9-3F91-41BD-BD57-E8857EB0119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C4162-88A3-40EC-AE0F-CB236E17905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BA410-A6BE-41A1-9C6F-B00E8DF64F6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Transacciones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5B637DD9-0084-4B0F-AC37-7080D4D9B2A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243D4-9DE3-4082-AF37-47694B66D29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96982-FC0E-488A-B955-7C588475FFC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Reportes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79D96-0334-457E-9E53-E0B3547DB63E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5852C-600A-4524-BC23-202CE645785F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6D24-3D74-444C-8E7A-23574D9A2FCE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CONEXIÓN</a:t>
          </a:r>
          <a:endParaRPr lang="en-US" sz="1900" kern="1200"/>
        </a:p>
      </dsp:txBody>
      <dsp:txXfrm>
        <a:off x="938804" y="1907"/>
        <a:ext cx="5649886" cy="812817"/>
      </dsp:txXfrm>
    </dsp:sp>
    <dsp:sp modelId="{9197CA48-F660-4B21-ABA7-4FC1EBD015B1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43368-5CF5-42A7-B44C-9727C3826010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39426-6A3E-4D91-A577-40B2D02A9500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LOGIN</a:t>
          </a:r>
          <a:endParaRPr lang="en-US" sz="1900" kern="1200"/>
        </a:p>
      </dsp:txBody>
      <dsp:txXfrm>
        <a:off x="938804" y="1017929"/>
        <a:ext cx="5649886" cy="812817"/>
      </dsp:txXfrm>
    </dsp:sp>
    <dsp:sp modelId="{786E4A8D-BB12-4229-ADD2-5010AAEF11CB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D18E-4054-4F3E-8975-C9E43180DF6B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AF932-AF90-49F5-BD0E-1F7D27D340EA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MANEJO DE CLIENTES </a:t>
          </a:r>
          <a:endParaRPr lang="en-US" sz="1900" kern="1200" dirty="0"/>
        </a:p>
      </dsp:txBody>
      <dsp:txXfrm>
        <a:off x="938804" y="2033951"/>
        <a:ext cx="5649886" cy="812817"/>
      </dsp:txXfrm>
    </dsp:sp>
    <dsp:sp modelId="{2F07C07B-EE14-42BE-9494-0F3F841AFCB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3FF15-2A54-4B53-97FC-E714A91D0914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BB7DD-0627-4143-99AC-A783AA2D409E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MANEJO DE USUARIOS</a:t>
          </a:r>
          <a:endParaRPr lang="en-US" sz="1900" kern="1200" dirty="0"/>
        </a:p>
      </dsp:txBody>
      <dsp:txXfrm>
        <a:off x="938804" y="3049973"/>
        <a:ext cx="5649886" cy="812817"/>
      </dsp:txXfrm>
    </dsp:sp>
    <dsp:sp modelId="{BC50E819-3120-41C3-B828-34783C686B29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3713C-5CC1-4871-A96C-CDB81E8D74F7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D5374-1FDC-4DD4-8F57-5505C8EDF3F2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TRANSACCIONES</a:t>
          </a:r>
          <a:endParaRPr lang="en-US" sz="1900" kern="1200"/>
        </a:p>
      </dsp:txBody>
      <dsp:txXfrm>
        <a:off x="938804" y="4065995"/>
        <a:ext cx="5649886" cy="812817"/>
      </dsp:txXfrm>
    </dsp:sp>
    <dsp:sp modelId="{1C2981B2-6456-4891-820B-A58D01F7573D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C9AAF-61C5-4CD9-9DEA-9EBC832B4535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66771-5ED6-4D65-893E-3D7B82C5455F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REPORTES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4E53-D1FD-4606-AB97-F9A4F0CEBC0F}">
      <dsp:nvSpPr>
        <dsp:cNvPr id="0" name=""/>
        <dsp:cNvSpPr/>
      </dsp:nvSpPr>
      <dsp:spPr>
        <a:xfrm>
          <a:off x="2124554" y="1465"/>
          <a:ext cx="2264495" cy="2264495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LOGIN </a:t>
          </a:r>
          <a:endParaRPr lang="en-US" sz="1700" kern="1200"/>
        </a:p>
      </dsp:txBody>
      <dsp:txXfrm>
        <a:off x="2690678" y="1465"/>
        <a:ext cx="1132247" cy="1868208"/>
      </dsp:txXfrm>
    </dsp:sp>
    <dsp:sp modelId="{F9C1B8A6-292A-414A-A719-9B7488D4F87F}">
      <dsp:nvSpPr>
        <dsp:cNvPr id="0" name=""/>
        <dsp:cNvSpPr/>
      </dsp:nvSpPr>
      <dsp:spPr>
        <a:xfrm rot="4320000">
          <a:off x="4026649" y="1383418"/>
          <a:ext cx="2264495" cy="2264495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CREAR NUEVO USUARIO</a:t>
          </a:r>
          <a:endParaRPr lang="en-US" sz="1700" kern="1200"/>
        </a:p>
      </dsp:txBody>
      <dsp:txXfrm rot="-5400000">
        <a:off x="4413239" y="1888312"/>
        <a:ext cx="1868208" cy="1132247"/>
      </dsp:txXfrm>
    </dsp:sp>
    <dsp:sp modelId="{82FE5E31-4994-48C4-9C53-163DA85695E8}">
      <dsp:nvSpPr>
        <dsp:cNvPr id="0" name=""/>
        <dsp:cNvSpPr/>
      </dsp:nvSpPr>
      <dsp:spPr>
        <a:xfrm rot="8640000">
          <a:off x="3300113" y="3619465"/>
          <a:ext cx="2264495" cy="2264495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CREAR CUENTA</a:t>
          </a:r>
          <a:endParaRPr lang="en-US" sz="1700" kern="1200"/>
        </a:p>
      </dsp:txBody>
      <dsp:txXfrm rot="10800000">
        <a:off x="3982703" y="3977910"/>
        <a:ext cx="1132247" cy="1868208"/>
      </dsp:txXfrm>
    </dsp:sp>
    <dsp:sp modelId="{9EA79FBC-FD74-4314-A6C6-F484CD95868F}">
      <dsp:nvSpPr>
        <dsp:cNvPr id="0" name=""/>
        <dsp:cNvSpPr/>
      </dsp:nvSpPr>
      <dsp:spPr>
        <a:xfrm rot="12960000">
          <a:off x="948995" y="3619465"/>
          <a:ext cx="2264495" cy="226449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DEPOSITO</a:t>
          </a:r>
          <a:endParaRPr lang="en-US" sz="1700" kern="1200"/>
        </a:p>
      </dsp:txBody>
      <dsp:txXfrm rot="10800000">
        <a:off x="1398653" y="3977910"/>
        <a:ext cx="1132247" cy="1868208"/>
      </dsp:txXfrm>
    </dsp:sp>
    <dsp:sp modelId="{58695EE8-D0E5-4A29-958D-E0673E25868F}">
      <dsp:nvSpPr>
        <dsp:cNvPr id="0" name=""/>
        <dsp:cNvSpPr/>
      </dsp:nvSpPr>
      <dsp:spPr>
        <a:xfrm rot="17280000">
          <a:off x="222459" y="1383418"/>
          <a:ext cx="2264495" cy="2264495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RETIRO TRANSACCION</a:t>
          </a:r>
          <a:endParaRPr lang="en-US" sz="1700" kern="1200"/>
        </a:p>
      </dsp:txBody>
      <dsp:txXfrm rot="5400000">
        <a:off x="232157" y="1888312"/>
        <a:ext cx="1868208" cy="11322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CD450-C01A-4DD2-B712-992CB4C9DB86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4941D-6F0E-4FCF-8466-4051A9F9367A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794EA-AA75-4B40-BF95-257A262A7AE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5 de Clientes que más hayan hecho más depósitos. DIAGRAMA DE BARRAS</a:t>
          </a:r>
        </a:p>
      </dsp:txBody>
      <dsp:txXfrm>
        <a:off x="14692" y="3775213"/>
        <a:ext cx="2981250" cy="720000"/>
      </dsp:txXfrm>
    </dsp:sp>
    <dsp:sp modelId="{68173969-7E1F-4024-9EE8-5AC630E4521E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B8A3F-94A7-4EFB-8313-55D1F282679B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C379-C2A1-4F28-A648-0ECE49E796AB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5 de clientes que tiene menos saldo. DIAGRAMA DE PIE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D94D4-1B7C-4D5A-A0FB-AACDF78A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5635F-FE05-4BD1-BF32-B7E0C7BE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5FCBB-A63D-494F-A93D-56DB8EC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D656B-358C-4142-9D5C-CF9064F2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28427-7E5E-4DB0-954D-5CFCF021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5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06F08-245A-47D3-8A3D-0EEE4DB0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6BE19-1CAE-4D3E-BA16-3FB5AD79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7F9F6-F271-4F0C-86D3-2DAA1200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F293B-9FA6-42B3-BBAE-A737DA98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24B4E-FDC2-4D39-A3D3-091EBE8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27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26BBE-F7A1-4548-AD95-518EAE0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F64A4A-B996-4070-B3B7-FE2F14ECE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73F0B-2769-4783-BE16-901D4EF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86F5E-22A7-4B43-82CA-ADF4A809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5D0D8-0C81-484B-8AEC-7CDEBA6A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59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69F45-74AC-40AE-8162-7ADD3FF5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7CD23-7AC5-49F6-9FD7-D1E7E0A2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51DA1-2920-4004-A8B0-2C7B55AD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AC2ED-CE1D-4788-93DB-1DBAA65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A43AE-FACA-4C8D-B230-71B07F02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5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45DC9-FA02-4208-AB7F-068D929C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DF99F-CD02-417F-A96A-A3B6FA20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AD0D-93CE-4B04-974C-B1D9CCF7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980EF-B8F1-40A8-94E6-203BBB7A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37D12-642D-4A92-B01A-5E46B27D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97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CB5A-A9E1-4BCE-AC42-DDC52922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55A44-7D4B-490F-AF4E-AEFAFC7A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698C9-94F4-42DC-913B-3E55E723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9E3F7-3BCD-426D-B163-A6C88F3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D0A96-1A4B-437F-8B43-952B12A2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A0C758-A0D0-4C21-BF7A-E60B78DA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D858-0E62-4D73-9E52-01DAABE2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34699-6E80-419F-B3EB-2E31FE79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A67FA-26AE-44D4-B395-1183C8F51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54DD36-033B-4AA8-BABC-7F22DFBD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51A534-26C7-40E6-A6CA-643207AF3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F51CC6-60AD-4D2E-A7B5-EDFDFB96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1D2C36-2B9E-4021-9B3B-20626F7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5E64BE-3BD8-4FFA-9310-138A503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8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5B323-05D7-4A6C-BEF7-F585F56A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F4F7B7-5A57-44A0-AEDE-ED7970B7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85CDD0-973F-448D-B49E-C784C17B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7082A-CC4B-4797-A5A5-0A79DF83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4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821BBE-3375-4A52-8D19-B9F32C13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3F7F4C-627A-4CB7-B7D0-8B45D4E1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77AFED-CD0B-4D63-BAAF-C6E9B124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65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4D3F8-45D0-4926-BECB-C3909BFB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44C12-ACAE-41DE-B339-3BA86C02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F1B16-B4AC-4DFE-B819-75C7722B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C10751-2E6F-4EF1-934F-2AF8E85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9A530-53A0-47CB-A94D-AA70815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712D1-3E3F-415A-98DF-A6ED9F14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53149-72AA-46DD-8B7E-8DE9998A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31E3E6-5A8A-41A6-9FC8-B0916BB8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A4CA9A-5F13-410E-8900-EB82A6FAE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6CBDE4-B1AA-4331-A716-09CFD477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6E7166-47DA-484B-89E0-DCCEF9C9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0C8B9-05CE-439F-A5AA-E618D0BB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A664C0-7233-49BF-8C96-5790DCA4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29972-501B-41A4-AD6C-F2A96BBA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E72D2-F087-421F-83C6-B59863357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DBFC-67DA-403C-B8F4-1C8C16BA5EAA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65BB9-810F-4687-BD29-7EF0346B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F57FD-6A85-4024-B992-C8E43AF5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F316-CFCF-4627-9AEC-1EF8AD7EE0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9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92A7C-D3F0-4B9B-9E5F-D31D5450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Proyecto Programación 090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ED530-FFA8-4762-98FE-CB088412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accent1">
                    <a:lumMod val="60000"/>
                    <a:lumOff val="40000"/>
                  </a:schemeClr>
                </a:solidFill>
              </a:rPr>
              <a:t>Grupo 13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7F28C-A88D-4E78-AE64-2676B8E9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CUENTAS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0A08D2-7BEB-4420-AD9D-1BD3E7944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28560" cy="48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8DBF20-8C2C-4ECB-8195-851EE5B9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 sz="4100">
                <a:solidFill>
                  <a:srgbClr val="FFFFFF"/>
                </a:solidFill>
              </a:rPr>
              <a:t>FORMULARIOS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82D2AC3-603E-48CC-9551-2C42AFF81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8306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29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5B9AD-35C5-4EB6-8794-11E506B78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72868"/>
            <a:ext cx="5157787" cy="823912"/>
          </a:xfrm>
        </p:spPr>
        <p:txBody>
          <a:bodyPr/>
          <a:lstStyle/>
          <a:p>
            <a:r>
              <a:rPr lang="es-ES" dirty="0"/>
              <a:t>LOGIN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E205D49-AA1D-4CDC-8BD4-35B800F29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9483" y="1547446"/>
            <a:ext cx="3464182" cy="4472741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4F0B3C-EDCA-4DA6-B5B2-C4C66A8A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13544"/>
            <a:ext cx="5183188" cy="823912"/>
          </a:xfrm>
        </p:spPr>
        <p:txBody>
          <a:bodyPr/>
          <a:lstStyle/>
          <a:p>
            <a:r>
              <a:rPr lang="es-ES" dirty="0"/>
              <a:t>NUEVO USUARIO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C194E37-F5BC-4D16-8DCB-B2B4AB07E38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6055" y="1547446"/>
            <a:ext cx="3858079" cy="44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D64D18-BD7D-4DE2-8E11-DA382D2B5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s-ES" dirty="0"/>
              <a:t>CREAR CUENTA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CCAB22-3E95-4E0B-8375-93F204D03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1690" y="675492"/>
            <a:ext cx="5183188" cy="823912"/>
          </a:xfrm>
        </p:spPr>
        <p:txBody>
          <a:bodyPr/>
          <a:lstStyle/>
          <a:p>
            <a:r>
              <a:rPr lang="es-ES" dirty="0"/>
              <a:t>DEPOSITO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045BA1A-10E3-4182-9FEF-261FA53FAA7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00665"/>
            <a:ext cx="4870523" cy="3868615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E2EFF58-E1F5-4B38-8707-CAD59870BF0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8128" y="2369166"/>
            <a:ext cx="5183187" cy="27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6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179CF-199D-4C58-BD07-74C0027C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27613"/>
            <a:ext cx="5157787" cy="823912"/>
          </a:xfrm>
        </p:spPr>
        <p:txBody>
          <a:bodyPr/>
          <a:lstStyle/>
          <a:p>
            <a:r>
              <a:rPr lang="es-ES" dirty="0"/>
              <a:t>RETIRO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57DE17-B9CF-4778-A62C-B47BAC30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527613"/>
            <a:ext cx="5183188" cy="823912"/>
          </a:xfrm>
        </p:spPr>
        <p:txBody>
          <a:bodyPr/>
          <a:lstStyle/>
          <a:p>
            <a:r>
              <a:rPr lang="es-ES" dirty="0"/>
              <a:t>TRANSFERENCIA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B186753-23FC-467D-9BA7-E3690EBF6B9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452" y="2278966"/>
            <a:ext cx="4663379" cy="3070115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4B6BE4A-E9FD-40EB-B998-7A76368A49F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665" y="2198004"/>
            <a:ext cx="4562829" cy="30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4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6C574-8682-48D4-BCC5-543E022D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COMPROBANTE DE DEPOSITO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ED54C8-E615-4068-8C3F-C81BD54E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03" r="-1" b="41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EE4C1-24AD-4376-8795-C14117A5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COMPROBANTE DE RETIRO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CB15A0-647E-44DF-9E22-762A79E6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1" r="366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7FE4D-BC8F-47E1-B5E7-B8B53187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REPORTES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56B3D05-9453-4252-9A37-79CCFC017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063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96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6B031545-350E-406B-AC1C-34DAA8B7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Reporte 1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0731001-E87E-4076-AA9E-A5316E0B5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690688"/>
            <a:ext cx="9041370" cy="5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AA88-B601-42BD-B912-DB8F213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Reporte 2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91CDC76-8D4D-4A2D-AA8A-E2BB3BE2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90" y="1487999"/>
            <a:ext cx="7640870" cy="48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CFEC9-8962-46C5-8D1C-EA3F4B9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Sistema administrativo y financiero - Corporación GT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315A2ED-AC5C-4B08-BC6E-8F42064BC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85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39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B80AE1-02F6-4C7E-9EE7-6439D972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Integrantes de Grupo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4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A00DF-AA21-4960-BF06-978342BA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8468"/>
            <a:ext cx="5157787" cy="1576607"/>
          </a:xfrm>
        </p:spPr>
        <p:txBody>
          <a:bodyPr>
            <a:normAutofit/>
          </a:bodyPr>
          <a:lstStyle/>
          <a:p>
            <a:r>
              <a:rPr lang="es-ES" dirty="0"/>
              <a:t>Manager/ Arquitecto de </a:t>
            </a:r>
            <a:r>
              <a:rPr lang="es-ES" dirty="0" err="1"/>
              <a:t>informacion</a:t>
            </a:r>
            <a:endParaRPr lang="es-ES" dirty="0"/>
          </a:p>
          <a:p>
            <a:r>
              <a:rPr lang="es-ES" dirty="0"/>
              <a:t>Jaqueline Yanira Elías Alvarado </a:t>
            </a:r>
          </a:p>
          <a:p>
            <a:r>
              <a:rPr lang="es-ES" dirty="0"/>
              <a:t>201503837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DC1F6FB-DC91-4F20-AAC4-047247FF8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65080" y="2505075"/>
            <a:ext cx="2707202" cy="36845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11CC68-9E71-4964-8F18-FB98E69D6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8468"/>
            <a:ext cx="5183188" cy="1576607"/>
          </a:xfrm>
        </p:spPr>
        <p:txBody>
          <a:bodyPr>
            <a:normAutofit/>
          </a:bodyPr>
          <a:lstStyle/>
          <a:p>
            <a:r>
              <a:rPr lang="es-ES" dirty="0"/>
              <a:t>Consultor de datos</a:t>
            </a:r>
          </a:p>
          <a:p>
            <a:r>
              <a:rPr lang="es-ES" b="0" dirty="0"/>
              <a:t>José Pablo Monterroso Urrutia</a:t>
            </a:r>
            <a:r>
              <a:rPr lang="es-ES" dirty="0"/>
              <a:t> </a:t>
            </a:r>
          </a:p>
          <a:p>
            <a:r>
              <a:rPr lang="es-ES" b="0" dirty="0"/>
              <a:t>201314634</a:t>
            </a:r>
            <a:r>
              <a:rPr lang="es-E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033CCDA-28A1-476B-B62F-AA614476B5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75914" y="2505075"/>
            <a:ext cx="357576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9587B-7A30-4745-A675-DB985AFE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/>
          <a:lstStyle/>
          <a:p>
            <a:r>
              <a:rPr lang="es-ES" dirty="0"/>
              <a:t>Diseñador visual</a:t>
            </a:r>
          </a:p>
          <a:p>
            <a:r>
              <a:rPr lang="es-ES" b="0" dirty="0" err="1"/>
              <a:t>Edner</a:t>
            </a:r>
            <a:r>
              <a:rPr lang="es-ES" b="0" dirty="0"/>
              <a:t> </a:t>
            </a:r>
            <a:r>
              <a:rPr lang="es-ES" b="0" dirty="0" err="1"/>
              <a:t>Rodelmiro</a:t>
            </a:r>
            <a:r>
              <a:rPr lang="es-ES" b="0" dirty="0"/>
              <a:t> Valenzuela Samayoa </a:t>
            </a:r>
          </a:p>
          <a:p>
            <a:r>
              <a:rPr lang="es-ES" b="0" dirty="0"/>
              <a:t>201408434</a:t>
            </a:r>
            <a:r>
              <a:rPr lang="es-E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8C71277-ACB8-44D1-BABC-2A37D78F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5703" y="2505075"/>
            <a:ext cx="2205957" cy="36845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96188-5EA8-4025-9679-D803DBC8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7"/>
            <a:ext cx="5183188" cy="1836738"/>
          </a:xfrm>
        </p:spPr>
        <p:txBody>
          <a:bodyPr/>
          <a:lstStyle/>
          <a:p>
            <a:r>
              <a:rPr lang="es-ES" dirty="0"/>
              <a:t>Diseñador interno</a:t>
            </a:r>
          </a:p>
          <a:p>
            <a:r>
              <a:rPr lang="es-ES" b="0" dirty="0"/>
              <a:t>Byron </a:t>
            </a:r>
            <a:r>
              <a:rPr lang="es-ES" b="0" dirty="0" err="1"/>
              <a:t>Sebastian</a:t>
            </a:r>
            <a:r>
              <a:rPr lang="es-ES" b="0" dirty="0"/>
              <a:t> López Aldana </a:t>
            </a:r>
          </a:p>
          <a:p>
            <a:r>
              <a:rPr lang="es-ES" b="0" dirty="0"/>
              <a:t>201503633</a:t>
            </a:r>
            <a:r>
              <a:rPr lang="es-E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0AA4079-B3AF-4AA1-A92A-F29A59BD2C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19314" y="2505075"/>
            <a:ext cx="208896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13874-17EE-45BA-B9D5-A2C4701C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/>
          <a:lstStyle/>
          <a:p>
            <a:r>
              <a:rPr lang="es-ES" dirty="0"/>
              <a:t>Analizador de reportes</a:t>
            </a:r>
          </a:p>
          <a:p>
            <a:r>
              <a:rPr lang="es-ES" b="0" dirty="0"/>
              <a:t>Fernando Daniel Macario </a:t>
            </a:r>
            <a:r>
              <a:rPr lang="es-ES" b="0" dirty="0" err="1"/>
              <a:t>Ichich</a:t>
            </a:r>
            <a:r>
              <a:rPr lang="es-ES" dirty="0"/>
              <a:t> </a:t>
            </a:r>
          </a:p>
          <a:p>
            <a:r>
              <a:rPr lang="es-ES" b="0" dirty="0"/>
              <a:t>201504245</a:t>
            </a:r>
            <a:r>
              <a:rPr lang="es-E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C1DCB92-41F5-4525-82B8-0E0DFB5B4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4305" y="2505075"/>
            <a:ext cx="2728753" cy="36845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C0D288-4441-48F3-864C-92D0BD883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7"/>
            <a:ext cx="5183188" cy="1836738"/>
          </a:xfrm>
        </p:spPr>
        <p:txBody>
          <a:bodyPr/>
          <a:lstStyle/>
          <a:p>
            <a:r>
              <a:rPr lang="es-ES" dirty="0"/>
              <a:t>Diseñador web</a:t>
            </a:r>
          </a:p>
          <a:p>
            <a:r>
              <a:rPr lang="es-ES" b="0" dirty="0"/>
              <a:t>Juan Daniel Monterroso Urrutia </a:t>
            </a:r>
            <a:endParaRPr lang="es-ES" dirty="0"/>
          </a:p>
          <a:p>
            <a:r>
              <a:rPr lang="es-ES" b="0" dirty="0"/>
              <a:t>201513723</a:t>
            </a:r>
            <a:r>
              <a:rPr lang="es-E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82EC541-0AF0-4271-907E-383B08AECF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47321" y="2505075"/>
            <a:ext cx="263294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769E-51DE-45D7-B024-2B0DE09B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/>
          <a:lstStyle/>
          <a:p>
            <a:r>
              <a:rPr lang="es-ES" dirty="0"/>
              <a:t>Productor</a:t>
            </a:r>
          </a:p>
          <a:p>
            <a:r>
              <a:rPr lang="es-ES" b="0" dirty="0"/>
              <a:t>Jonathan David Pérez López </a:t>
            </a:r>
          </a:p>
          <a:p>
            <a:r>
              <a:rPr lang="es-ES" b="0" dirty="0"/>
              <a:t>201612217</a:t>
            </a:r>
            <a:r>
              <a:rPr lang="es-E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1E9846E-B77F-4A42-A2E3-93622EF6A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7244" y="2505075"/>
            <a:ext cx="2782874" cy="36845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758F3C-0C25-4710-A0AE-709EE563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7"/>
            <a:ext cx="5183188" cy="1836738"/>
          </a:xfrm>
        </p:spPr>
        <p:txBody>
          <a:bodyPr/>
          <a:lstStyle/>
          <a:p>
            <a:r>
              <a:rPr lang="es-ES" dirty="0"/>
              <a:t>Programador</a:t>
            </a:r>
          </a:p>
          <a:p>
            <a:r>
              <a:rPr lang="es-ES" b="0" dirty="0"/>
              <a:t>Ángel Armando Ezequiel </a:t>
            </a:r>
            <a:r>
              <a:rPr lang="es-ES" b="0" dirty="0" err="1"/>
              <a:t>Cubur</a:t>
            </a:r>
            <a:r>
              <a:rPr lang="es-ES" b="0" dirty="0"/>
              <a:t> Vicente</a:t>
            </a:r>
            <a:r>
              <a:rPr lang="es-ES" dirty="0"/>
              <a:t> </a:t>
            </a:r>
          </a:p>
          <a:p>
            <a:r>
              <a:rPr lang="es-ES" b="0" dirty="0"/>
              <a:t>201612149</a:t>
            </a:r>
            <a:r>
              <a:rPr lang="es-ES" dirty="0"/>
              <a:t> 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770DF23-F849-46C3-9508-19BFFAFC3D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0848" y="2505075"/>
            <a:ext cx="282589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BECAC-AD48-4CE4-AB8D-896B4010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/>
          <a:lstStyle/>
          <a:p>
            <a:r>
              <a:rPr lang="es-ES" dirty="0"/>
              <a:t>Programador</a:t>
            </a:r>
          </a:p>
          <a:p>
            <a:r>
              <a:rPr lang="es-ES" b="0" dirty="0"/>
              <a:t>Hugo Ernesto </a:t>
            </a:r>
            <a:r>
              <a:rPr lang="es-ES" b="0" dirty="0" err="1"/>
              <a:t>Calzia</a:t>
            </a:r>
            <a:r>
              <a:rPr lang="es-ES" b="0" dirty="0"/>
              <a:t> Galindo </a:t>
            </a:r>
          </a:p>
          <a:p>
            <a:r>
              <a:rPr lang="es-ES" b="0" dirty="0"/>
              <a:t>201503554</a:t>
            </a:r>
            <a:r>
              <a:rPr lang="es-E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DFEEA77-5828-43A0-A9A7-4C4136310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5300" y="2510632"/>
            <a:ext cx="277118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D2C0-9B47-4F20-8FB0-A2D45C282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Gracias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01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1B83C-0404-40BF-9219-0AE797A8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 b="1"/>
              <a:t>Objetivos</a:t>
            </a:r>
            <a:br>
              <a:rPr lang="es-ES" sz="2600" b="1"/>
            </a:br>
            <a:endParaRPr lang="es-ES" sz="2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28DF4-68C5-40D2-83B6-459E32CB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>
                <a:solidFill>
                  <a:schemeClr val="bg1"/>
                </a:solidFill>
              </a:rPr>
              <a:t>Objetivos Generales </a:t>
            </a:r>
          </a:p>
          <a:p>
            <a:pPr lvl="0"/>
            <a:r>
              <a:rPr lang="es-ES" sz="2000">
                <a:solidFill>
                  <a:schemeClr val="bg1"/>
                </a:solidFill>
              </a:rPr>
              <a:t>Realizar un sistema administrativo y financiero optimo para el uso de la empresa</a:t>
            </a:r>
          </a:p>
          <a:p>
            <a:pPr marL="0" indent="0">
              <a:buNone/>
            </a:pPr>
            <a:r>
              <a:rPr lang="es-ES" sz="2000" b="1">
                <a:solidFill>
                  <a:schemeClr val="bg1"/>
                </a:solidFill>
              </a:rPr>
              <a:t>Objetivos Específicos </a:t>
            </a:r>
          </a:p>
          <a:p>
            <a:pPr lvl="0"/>
            <a:r>
              <a:rPr lang="es-ES" sz="2000">
                <a:solidFill>
                  <a:schemeClr val="bg1"/>
                </a:solidFill>
              </a:rPr>
              <a:t>Realizar una base de datos que tenga el control del sistema</a:t>
            </a:r>
          </a:p>
          <a:p>
            <a:pPr lvl="0"/>
            <a:r>
              <a:rPr lang="es-ES" sz="2000">
                <a:solidFill>
                  <a:schemeClr val="bg1"/>
                </a:solidFill>
              </a:rPr>
              <a:t>Implementar la base de datos para el manejo del sistema Administrativo y Financiero</a:t>
            </a:r>
          </a:p>
          <a:p>
            <a:pPr lvl="0"/>
            <a:r>
              <a:rPr lang="es-ES" sz="2000">
                <a:solidFill>
                  <a:schemeClr val="bg1"/>
                </a:solidFill>
              </a:rPr>
              <a:t>La aplicación debe ser sencilla y fácil para el usuario. </a:t>
            </a:r>
          </a:p>
          <a:p>
            <a:endParaRPr lang="es-E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F1D7E-15FB-46FD-B492-B547F22B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93334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Base de datos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2DCC84-65F7-43D1-90F0-17CFDF525CF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2"/>
          <a:stretch/>
        </p:blipFill>
        <p:spPr>
          <a:xfrm>
            <a:off x="640080" y="1427871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8872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C6EC7DC-7A60-4C45-BC0B-270F8B0E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 de Base de Datos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B19EA7C-5FE0-471C-965F-43451B3F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2056" y="3247283"/>
            <a:ext cx="3147848" cy="222860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Total, de </a:t>
            </a:r>
            <a:r>
              <a:rPr lang="en-US" sz="900" dirty="0" err="1">
                <a:solidFill>
                  <a:srgbClr val="FFFFFF"/>
                </a:solidFill>
              </a:rPr>
              <a:t>depósitos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Top 5 de </a:t>
            </a:r>
            <a:r>
              <a:rPr lang="en-US" sz="900" dirty="0" err="1">
                <a:solidFill>
                  <a:srgbClr val="FFFFFF"/>
                </a:solidFill>
              </a:rPr>
              <a:t>Clientes</a:t>
            </a:r>
            <a:r>
              <a:rPr lang="en-US" sz="900" dirty="0">
                <a:solidFill>
                  <a:srgbClr val="FFFFFF"/>
                </a:solidFill>
              </a:rPr>
              <a:t> que </a:t>
            </a:r>
            <a:r>
              <a:rPr lang="en-US" sz="900" dirty="0" err="1">
                <a:solidFill>
                  <a:srgbClr val="FFFFFF"/>
                </a:solidFill>
              </a:rPr>
              <a:t>más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hayan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hecho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más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depósitos</a:t>
            </a:r>
            <a:r>
              <a:rPr lang="en-US" sz="900" dirty="0">
                <a:solidFill>
                  <a:srgbClr val="FFFFFF"/>
                </a:solidFill>
              </a:rPr>
              <a:t>. REPORTE 1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Top 5 de </a:t>
            </a:r>
            <a:r>
              <a:rPr lang="en-US" sz="900" dirty="0" err="1">
                <a:solidFill>
                  <a:srgbClr val="FFFFFF"/>
                </a:solidFill>
              </a:rPr>
              <a:t>Clientes</a:t>
            </a:r>
            <a:r>
              <a:rPr lang="en-US" sz="900" dirty="0">
                <a:solidFill>
                  <a:srgbClr val="FFFFFF"/>
                </a:solidFill>
              </a:rPr>
              <a:t> que </a:t>
            </a:r>
            <a:r>
              <a:rPr lang="en-US" sz="900" dirty="0" err="1">
                <a:solidFill>
                  <a:srgbClr val="FFFFFF"/>
                </a:solidFill>
              </a:rPr>
              <a:t>más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hayan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hecho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más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retiros</a:t>
            </a:r>
            <a:r>
              <a:rPr lang="en-US" sz="900" dirty="0">
                <a:solidFill>
                  <a:srgbClr val="FFFFFF"/>
                </a:solidFill>
              </a:rPr>
              <a:t>.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Top 5 de </a:t>
            </a:r>
            <a:r>
              <a:rPr lang="en-US" sz="900" dirty="0" err="1">
                <a:solidFill>
                  <a:srgbClr val="FFFFFF"/>
                </a:solidFill>
              </a:rPr>
              <a:t>clientes</a:t>
            </a:r>
            <a:r>
              <a:rPr lang="en-US" sz="900" dirty="0">
                <a:solidFill>
                  <a:srgbClr val="FFFFFF"/>
                </a:solidFill>
              </a:rPr>
              <a:t> que </a:t>
            </a:r>
            <a:r>
              <a:rPr lang="en-US" sz="900" dirty="0" err="1">
                <a:solidFill>
                  <a:srgbClr val="FFFFFF"/>
                </a:solidFill>
              </a:rPr>
              <a:t>tiene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menos</a:t>
            </a:r>
            <a:r>
              <a:rPr lang="en-US" sz="900" dirty="0">
                <a:solidFill>
                  <a:srgbClr val="FFFFFF"/>
                </a:solidFill>
              </a:rPr>
              <a:t> </a:t>
            </a:r>
            <a:r>
              <a:rPr lang="en-US" sz="900" dirty="0" err="1">
                <a:solidFill>
                  <a:srgbClr val="FFFFFF"/>
                </a:solidFill>
              </a:rPr>
              <a:t>saldo</a:t>
            </a:r>
            <a:r>
              <a:rPr lang="en-US" sz="900" dirty="0">
                <a:solidFill>
                  <a:srgbClr val="FFFFFF"/>
                </a:solidFill>
              </a:rPr>
              <a:t>. REPORTE 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0" name="Marcador de contenido 9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42D8235-CAC7-4AF5-90A6-BA0138EB2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02"/>
          <a:stretch/>
        </p:blipFill>
        <p:spPr>
          <a:xfrm>
            <a:off x="4885744" y="1540742"/>
            <a:ext cx="6331994" cy="38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8525CB4-C65D-44CB-8248-F6FAF448B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Sistema de manejo de Cuentas</a:t>
            </a:r>
            <a:br>
              <a:rPr lang="es-ES" sz="5800"/>
            </a:br>
            <a:endParaRPr lang="es-ES" sz="580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24354ED-E4DC-4EC9-8A53-82F90778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accent1">
                    <a:lumMod val="60000"/>
                    <a:lumOff val="40000"/>
                  </a:schemeClr>
                </a:solidFill>
              </a:rPr>
              <a:t>MICROSOFT EXCEL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3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7ED28-7C7B-44FE-B28A-E2F1BED6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FUNCIONES A REALIZAR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1BC9EC-04F9-46E1-9E81-43D34FB31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69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4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4CC7FC-145D-4503-B098-BAC565A1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95702"/>
            <a:ext cx="5157787" cy="823912"/>
          </a:xfrm>
        </p:spPr>
        <p:txBody>
          <a:bodyPr/>
          <a:lstStyle/>
          <a:p>
            <a:r>
              <a:rPr lang="es-ES" dirty="0"/>
              <a:t>CONEXION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ECF6FD5-B1EE-4D31-B067-697CBDDFC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996" b="4409"/>
          <a:stretch/>
        </p:blipFill>
        <p:spPr>
          <a:xfrm>
            <a:off x="356432" y="2012365"/>
            <a:ext cx="5157787" cy="3755193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2459147-DC58-4A80-8310-8E66A016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395702"/>
            <a:ext cx="5183188" cy="823912"/>
          </a:xfrm>
        </p:spPr>
        <p:txBody>
          <a:bodyPr/>
          <a:lstStyle/>
          <a:p>
            <a:r>
              <a:rPr lang="es-ES" dirty="0"/>
              <a:t>LOGIN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ABCDD4E-D528-44ED-9105-EB4440572B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1090" y="1590675"/>
            <a:ext cx="4545407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A8AAD3D-8741-46B9-BA3E-4EE13C64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MANEJO DE CLIENTES</a:t>
            </a:r>
            <a:br>
              <a:rPr lang="es-ES"/>
            </a:b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D7FA7D0-85A5-42F8-A673-278DE0F07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65" y="1327985"/>
            <a:ext cx="11236070" cy="51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8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Panorámica</PresentationFormat>
  <Paragraphs>85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Proyecto Programación 090</vt:lpstr>
      <vt:lpstr>Sistema administrativo y financiero - Corporación GT </vt:lpstr>
      <vt:lpstr>Objetivos </vt:lpstr>
      <vt:lpstr>Base de datos </vt:lpstr>
      <vt:lpstr>Consulta de Base de Datos</vt:lpstr>
      <vt:lpstr>Sistema de manejo de Cuentas </vt:lpstr>
      <vt:lpstr>FUNCIONES A REALIZAR</vt:lpstr>
      <vt:lpstr>Presentación de PowerPoint</vt:lpstr>
      <vt:lpstr>MANEJO DE CLIENTES </vt:lpstr>
      <vt:lpstr>MANEJO DE CUENTAS </vt:lpstr>
      <vt:lpstr>FORMULARIOS</vt:lpstr>
      <vt:lpstr>Presentación de PowerPoint</vt:lpstr>
      <vt:lpstr>Presentación de PowerPoint</vt:lpstr>
      <vt:lpstr>Presentación de PowerPoint</vt:lpstr>
      <vt:lpstr>COMPROBANTE DE DEPOSITO</vt:lpstr>
      <vt:lpstr>COMPROBANTE DE RETIRO</vt:lpstr>
      <vt:lpstr>REPORTES</vt:lpstr>
      <vt:lpstr>Reporte 1</vt:lpstr>
      <vt:lpstr>Reporte 2</vt:lpstr>
      <vt:lpstr>Integrantes de Grupo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Programación 090</dc:title>
  <dc:creator>Jose Ignacio Arán Martinez Hernandez</dc:creator>
  <cp:lastModifiedBy>Jose Ignacio Arán Martinez Hernandez</cp:lastModifiedBy>
  <cp:revision>1</cp:revision>
  <dcterms:created xsi:type="dcterms:W3CDTF">2020-04-28T00:48:21Z</dcterms:created>
  <dcterms:modified xsi:type="dcterms:W3CDTF">2020-04-28T00:49:41Z</dcterms:modified>
</cp:coreProperties>
</file>