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1241C-0255-928F-ED18-EB6C9648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0C80C9-F86B-6C44-5857-630ACD511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8AE109-4B2C-634A-234E-55296FFE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13F18-9ED5-9E52-175B-CB52AA2E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86A55-203B-152C-21B4-7B5F5E2C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9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FC631-D2F2-051A-494B-FBAA2770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1011D-066D-EBFD-9FC6-C478D19F0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01B5F-4BD8-8BAF-4174-B6359ADB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D3DB2-C43A-7789-6EEA-B0DB6DB9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FDDA8-0BDB-26EF-50F3-C6AFB971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5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9FF836-41E5-DDBB-7B70-396D6B19C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C8980E-7C68-EACE-331B-D8524D500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2418E9-379E-5BF3-D567-B2D6FD4FA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2DC64-8A76-3458-0437-1C97DDBD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74C2DA-22BA-BAB2-BAD5-15AEFF1D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49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EACD9-212C-3D54-3C74-35A39909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E7FBD-7DF6-27F3-6EF5-8E9F719E4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D9AA2-001C-1A2F-7626-EDC0EBE5D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41956-53CA-DC39-9AD8-F5490B1F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E8D76-7A83-DC3E-AF32-BEC4407E8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14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BAB94-A758-31D5-80A0-8082380D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DCF61-8191-BB30-FD77-14C8F5FA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16744-54F9-E662-30DB-E9CE0E99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05F48-D6A6-8339-501D-59635D8F5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DFD03-4D54-5D85-B031-103852C0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103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FBBD9-300E-E56B-6B99-1C27F40D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B6212-5B2F-3078-65B2-EC3936B0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625A6B-6773-B6CD-F2A2-F5CB87632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A4FEBD-6BC4-8BCC-F489-40FF981F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09F910-ABE1-7CDD-B4CF-663D8FBB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37C08A-BC79-B388-D517-D0E0605F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21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DB194-9A6A-377F-8B09-4CF029F3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ED865-0A83-1C5C-5FE5-ED11C8691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5E9DA4-8915-1AFC-2FB5-56862EE4C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DA4583-54A9-39B8-63AD-263E5CF6F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81CAE7-D90A-4EF2-3EAA-832BFA96D2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B06095-56E2-D2C9-FDC8-1FBE35E5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376457D-E12F-CE20-68F6-AC1D6003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BAD1C2-3879-E0F3-CCCC-78F61CAD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5FEFA-D337-8C8C-C7C9-04B3F71C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7D14AD-7A2A-36E1-260C-F7F51AF6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33406F-ED75-D744-A346-C209D33F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DE5795-2F62-55D1-C365-6AD7DBEB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17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A0743-68B6-3D0E-599A-0FEF20BD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31BB7D-D8D2-CA7F-7EA2-5A6C65B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9F92C-81BB-B165-1536-DBA60347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72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44872-6571-0B60-57DB-52B07A36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FE99D-4334-A089-BD30-11CC58F1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B50BE6-0C13-16E6-9954-546D6067D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A3A0B1-6302-8720-4705-E7C5AE3C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086EBE-B6C4-8657-BE79-F1FD1BF6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16140-7773-65EA-341A-FD0CA1E4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8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E9AB-D1C5-BB49-C578-EBAAC1FD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11B9A3-62F1-92FF-7322-6265AA5CB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E9E752-1AEF-3786-5E14-24E1EAA58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1E3357-72A4-6018-0E31-E820F8AA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E06869-F616-4E4C-0AE5-94D6FCE5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FCB441-833C-6887-C8E8-0DDD06FC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3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0B888E-5DC6-532C-BABC-0C39422F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07F50-2626-3309-B959-FFF795626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2C5B0-353E-341B-1025-D16F05EB3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669A6-EF8F-42F1-BEFA-9AD45E0CDAFB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72FA1-2051-E63D-916C-96E153A1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490BC-AEEF-B7E1-B1F1-6C3C0BFBE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F684A-AAAE-4E15-A308-1AF03C1513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0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2E1C08B-8B34-2994-2A70-671F20E24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495192"/>
              </p:ext>
            </p:extLst>
          </p:nvPr>
        </p:nvGraphicFramePr>
        <p:xfrm>
          <a:off x="1794680" y="1483941"/>
          <a:ext cx="8748214" cy="4211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2694">
                  <a:extLst>
                    <a:ext uri="{9D8B030D-6E8A-4147-A177-3AD203B41FA5}">
                      <a16:colId xmlns:a16="http://schemas.microsoft.com/office/drawing/2014/main" val="2043355985"/>
                    </a:ext>
                  </a:extLst>
                </a:gridCol>
                <a:gridCol w="1236267">
                  <a:extLst>
                    <a:ext uri="{9D8B030D-6E8A-4147-A177-3AD203B41FA5}">
                      <a16:colId xmlns:a16="http://schemas.microsoft.com/office/drawing/2014/main" val="278346899"/>
                    </a:ext>
                  </a:extLst>
                </a:gridCol>
                <a:gridCol w="1256645">
                  <a:extLst>
                    <a:ext uri="{9D8B030D-6E8A-4147-A177-3AD203B41FA5}">
                      <a16:colId xmlns:a16="http://schemas.microsoft.com/office/drawing/2014/main" val="1601167529"/>
                    </a:ext>
                  </a:extLst>
                </a:gridCol>
                <a:gridCol w="1205108">
                  <a:extLst>
                    <a:ext uri="{9D8B030D-6E8A-4147-A177-3AD203B41FA5}">
                      <a16:colId xmlns:a16="http://schemas.microsoft.com/office/drawing/2014/main" val="2084685795"/>
                    </a:ext>
                  </a:extLst>
                </a:gridCol>
                <a:gridCol w="1382902">
                  <a:extLst>
                    <a:ext uri="{9D8B030D-6E8A-4147-A177-3AD203B41FA5}">
                      <a16:colId xmlns:a16="http://schemas.microsoft.com/office/drawing/2014/main" val="2202495393"/>
                    </a:ext>
                  </a:extLst>
                </a:gridCol>
                <a:gridCol w="1113999">
                  <a:extLst>
                    <a:ext uri="{9D8B030D-6E8A-4147-A177-3AD203B41FA5}">
                      <a16:colId xmlns:a16="http://schemas.microsoft.com/office/drawing/2014/main" val="745786119"/>
                    </a:ext>
                  </a:extLst>
                </a:gridCol>
                <a:gridCol w="970599">
                  <a:extLst>
                    <a:ext uri="{9D8B030D-6E8A-4147-A177-3AD203B41FA5}">
                      <a16:colId xmlns:a16="http://schemas.microsoft.com/office/drawing/2014/main" val="181192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ResNet18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ResNet34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ResNet101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VGG16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VGG19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5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ResNet18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6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ResNet34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7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ResNet50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82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ResNet101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7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VGG16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9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VGG19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818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C94CE682-7EA6-B2DE-5471-CD7D8338011F}"/>
              </a:ext>
            </a:extLst>
          </p:cNvPr>
          <p:cNvSpPr txBox="1"/>
          <p:nvPr/>
        </p:nvSpPr>
        <p:spPr>
          <a:xfrm>
            <a:off x="3893023" y="6066431"/>
            <a:ext cx="45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两个模型并发推理时的执行时间（</a:t>
            </a:r>
            <a:r>
              <a:rPr lang="en-US" altLang="zh-CN" dirty="0" err="1"/>
              <a:t>ms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876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E33BEED-9A47-85B8-7734-957B36122394}"/>
              </a:ext>
            </a:extLst>
          </p:cNvPr>
          <p:cNvSpPr txBox="1"/>
          <p:nvPr/>
        </p:nvSpPr>
        <p:spPr>
          <a:xfrm>
            <a:off x="3217458" y="5793476"/>
            <a:ext cx="638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</a:t>
            </a:r>
            <a:r>
              <a:rPr lang="en-US" altLang="zh-CN" dirty="0"/>
              <a:t>ResNet152</a:t>
            </a:r>
            <a:r>
              <a:rPr lang="zh-CN" altLang="en-US" dirty="0"/>
              <a:t>后，三个模型并发推理时的执行时间（</a:t>
            </a:r>
            <a:r>
              <a:rPr lang="en-US" altLang="zh-CN" dirty="0" err="1"/>
              <a:t>ms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1FE613-6E6F-AA9C-FB97-4947BDC86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476969"/>
              </p:ext>
            </p:extLst>
          </p:nvPr>
        </p:nvGraphicFramePr>
        <p:xfrm>
          <a:off x="1794680" y="1483941"/>
          <a:ext cx="8748214" cy="42113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82694">
                  <a:extLst>
                    <a:ext uri="{9D8B030D-6E8A-4147-A177-3AD203B41FA5}">
                      <a16:colId xmlns:a16="http://schemas.microsoft.com/office/drawing/2014/main" val="2043355985"/>
                    </a:ext>
                  </a:extLst>
                </a:gridCol>
                <a:gridCol w="1236267">
                  <a:extLst>
                    <a:ext uri="{9D8B030D-6E8A-4147-A177-3AD203B41FA5}">
                      <a16:colId xmlns:a16="http://schemas.microsoft.com/office/drawing/2014/main" val="278346899"/>
                    </a:ext>
                  </a:extLst>
                </a:gridCol>
                <a:gridCol w="1256645">
                  <a:extLst>
                    <a:ext uri="{9D8B030D-6E8A-4147-A177-3AD203B41FA5}">
                      <a16:colId xmlns:a16="http://schemas.microsoft.com/office/drawing/2014/main" val="1601167529"/>
                    </a:ext>
                  </a:extLst>
                </a:gridCol>
                <a:gridCol w="1205108">
                  <a:extLst>
                    <a:ext uri="{9D8B030D-6E8A-4147-A177-3AD203B41FA5}">
                      <a16:colId xmlns:a16="http://schemas.microsoft.com/office/drawing/2014/main" val="2084685795"/>
                    </a:ext>
                  </a:extLst>
                </a:gridCol>
                <a:gridCol w="1382902">
                  <a:extLst>
                    <a:ext uri="{9D8B030D-6E8A-4147-A177-3AD203B41FA5}">
                      <a16:colId xmlns:a16="http://schemas.microsoft.com/office/drawing/2014/main" val="2202495393"/>
                    </a:ext>
                  </a:extLst>
                </a:gridCol>
                <a:gridCol w="1113999">
                  <a:extLst>
                    <a:ext uri="{9D8B030D-6E8A-4147-A177-3AD203B41FA5}">
                      <a16:colId xmlns:a16="http://schemas.microsoft.com/office/drawing/2014/main" val="745786119"/>
                    </a:ext>
                  </a:extLst>
                </a:gridCol>
                <a:gridCol w="970599">
                  <a:extLst>
                    <a:ext uri="{9D8B030D-6E8A-4147-A177-3AD203B41FA5}">
                      <a16:colId xmlns:a16="http://schemas.microsoft.com/office/drawing/2014/main" val="1811921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ResNet18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ResNet34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ResNet50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ResNet101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VGG16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</a:rPr>
                        <a:t>VGG19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57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ResNet18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565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ResNet34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275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ResNet50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82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ResNet101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75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VGG16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9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</a:rPr>
                        <a:t>VGG19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68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7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122</Words>
  <Application>Microsoft Office PowerPoint</Application>
  <PresentationFormat>宽屏</PresentationFormat>
  <Paragraphs>98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win</cp:lastModifiedBy>
  <cp:revision>16</cp:revision>
  <dcterms:created xsi:type="dcterms:W3CDTF">2024-04-15T06:23:48Z</dcterms:created>
  <dcterms:modified xsi:type="dcterms:W3CDTF">2024-05-06T06:52:56Z</dcterms:modified>
</cp:coreProperties>
</file>