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E2A83-C0AF-2B12-4681-E423CFF88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CD5CD2-4493-3657-8395-645F7B1B2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A8103-57F8-D706-79FA-45837D72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7449-9FA9-4770-8204-BD51508F6648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E90F7-634B-15F1-5054-7FF5A364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0C980-6C9E-9D38-5F7B-0883D49C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7FB7-2E89-4C72-B739-4AC3C9351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1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FFBBB-A1B9-405F-7E99-A58E7C18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E1A221-84A0-0DCA-7A25-6567FC633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134F9-725F-BF71-4524-6E0CF122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7449-9FA9-4770-8204-BD51508F6648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264D9-B1F6-6294-6CDF-6D77CC31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FCC17-B655-7666-DA64-86D9CA3F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7FB7-2E89-4C72-B739-4AC3C9351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7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B548CD-90BB-9FF1-BE8C-D409EEFC0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C9AAD-6D21-5C8B-A4AD-F775F6FA5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F0029-672E-4E37-7043-C9D6A0A1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7449-9FA9-4770-8204-BD51508F6648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90135-1827-5C16-C038-CA80CFC2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816FE-91AD-DFB5-1D8E-44C10803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7FB7-2E89-4C72-B739-4AC3C9351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8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CC6AE-EEFD-D1CB-3876-ABC2F783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DD9BF-6F25-0CD4-6C40-DE9178DA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B0F62-C3ED-1616-2D35-61A4DC39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7449-9FA9-4770-8204-BD51508F6648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1EF9E-2EC0-F40F-A4FF-D74BF3E4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24D78-1FC0-C0C7-E5A3-A4CE4CB6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7FB7-2E89-4C72-B739-4AC3C9351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99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68973-90C2-5A55-17EB-A74C9646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DDCF4-BA7C-D7E5-F01D-FEE1FAB0E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AAE01-8801-0E0C-3D4D-5EA9DA5E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7449-9FA9-4770-8204-BD51508F6648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0397C-BD84-6CB9-5029-2A022F2D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81856-7D74-8579-B8AE-5139C3B4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7FB7-2E89-4C72-B739-4AC3C9351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A899C-10AC-5F82-F107-92894F36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00E6D-9333-2005-6093-0D2AEB925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8DD5CD-398C-B261-256C-82B6AD05A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90D18-2891-B2DF-AAC2-E5D6026C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7449-9FA9-4770-8204-BD51508F6648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D52E1-2F4B-704E-D6A1-86C775D1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9B1CE1-6B15-EF11-A49E-FCCA920D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7FB7-2E89-4C72-B739-4AC3C9351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2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8B52-C682-7070-86A3-F2D0E566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18955-B821-1356-A1EA-63384B488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2AA6B-21B1-6156-71B6-33478AD92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0FB556-F943-ECB3-6C39-CCCD298C2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CB24A3-C0CC-5FBD-CD9B-1D6FDA326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FAD3AF-C088-9AD4-0539-37DA0FA3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7449-9FA9-4770-8204-BD51508F6648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049DAC-A166-1026-389D-D49DC865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CCAD9D-32F3-6A9B-E705-A5348D41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7FB7-2E89-4C72-B739-4AC3C9351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4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7EE45-B0A0-242D-A783-D7B34FA7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580ABF-ED7F-B26B-E7B8-9FDEBE3A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7449-9FA9-4770-8204-BD51508F6648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6248DE-CAF9-D28F-38F2-A06CFECD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D95A09-0103-EE16-A3C9-7DA9F8EB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7FB7-2E89-4C72-B739-4AC3C9351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5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D87BD0-8F16-9375-2BEB-1EFF9609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7449-9FA9-4770-8204-BD51508F6648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CA022D-DBCA-C470-7A30-56149DBC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C0776-1A39-AA82-475F-F577B0FF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7FB7-2E89-4C72-B739-4AC3C9351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69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5B00F-9A8E-104C-DF25-42069CCB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EE4F9-819A-1E7C-01AB-BF6AF510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AEDC65-CE1C-452F-A892-6D077554D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3ABD2-8F8A-EF45-190D-0B47AB44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7449-9FA9-4770-8204-BD51508F6648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232EA-DB65-0FF2-5C41-CBA3735A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01B8E0-FEEB-397A-243D-62306EE3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7FB7-2E89-4C72-B739-4AC3C9351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16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27FB9-4961-210C-FA28-7704D165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AAE10F-3245-B682-CB6B-18BFEDA32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BAB327-825C-E69D-783D-CB33EAE0A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6D5889-B7B2-A3F8-41A3-39D508AE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7449-9FA9-4770-8204-BD51508F6648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267BCE-ECAB-64E9-5D39-44F68592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B5140-0F90-921B-0D69-8BCF76CF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7FB7-2E89-4C72-B739-4AC3C9351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DF5671-F3B4-59DD-549D-C747BC3C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0530-6295-B4C6-DE82-BE1AA0488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BFE91-E07F-ECAC-A2E0-E6F010121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7449-9FA9-4770-8204-BD51508F6648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79B31-C0C4-2FC9-06C6-00687338F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AB502-6898-FD0E-467C-27F05DAC3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C7FB7-2E89-4C72-B739-4AC3C9351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2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B5FA36E-E12E-C055-DC9B-1AA83C99DFFC}"/>
              </a:ext>
            </a:extLst>
          </p:cNvPr>
          <p:cNvGrpSpPr/>
          <p:nvPr/>
        </p:nvGrpSpPr>
        <p:grpSpPr>
          <a:xfrm>
            <a:off x="2253735" y="1397000"/>
            <a:ext cx="6687065" cy="3789865"/>
            <a:chOff x="2253735" y="1397000"/>
            <a:chExt cx="6687065" cy="378986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EB8BB7F-674A-8431-B418-2869D09C98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458" t="34938" r="30208" b="10864"/>
            <a:stretch/>
          </p:blipFill>
          <p:spPr>
            <a:xfrm>
              <a:off x="2438400" y="1397000"/>
              <a:ext cx="6502400" cy="371686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6113569-C65F-9773-C807-F0B55FA8909E}"/>
                </a:ext>
              </a:extLst>
            </p:cNvPr>
            <p:cNvSpPr txBox="1"/>
            <p:nvPr/>
          </p:nvSpPr>
          <p:spPr>
            <a:xfrm>
              <a:off x="4622800" y="4817533"/>
              <a:ext cx="2946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Number of </a:t>
              </a:r>
              <a:r>
                <a:rPr lang="en-US" altLang="zh-CN" dirty="0" err="1"/>
                <a:t>submodels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D488D17-1A3B-99EE-A7F4-D07E7B8C5DE6}"/>
                </a:ext>
              </a:extLst>
            </p:cNvPr>
            <p:cNvSpPr txBox="1"/>
            <p:nvPr/>
          </p:nvSpPr>
          <p:spPr>
            <a:xfrm rot="16200000">
              <a:off x="1782234" y="2683935"/>
              <a:ext cx="1312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Overhead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9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D5D219B0-BBC9-2C4D-48C2-9EA04A5A9A8B}"/>
              </a:ext>
            </a:extLst>
          </p:cNvPr>
          <p:cNvGrpSpPr/>
          <p:nvPr/>
        </p:nvGrpSpPr>
        <p:grpSpPr>
          <a:xfrm>
            <a:off x="2685536" y="1862667"/>
            <a:ext cx="6094397" cy="3281866"/>
            <a:chOff x="2685536" y="1862667"/>
            <a:chExt cx="6094397" cy="328186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44E1DE1-15F1-3FCB-1AB5-5269CEBA0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17" t="27160" r="27986" b="30371"/>
            <a:stretch/>
          </p:blipFill>
          <p:spPr>
            <a:xfrm>
              <a:off x="2794000" y="1862667"/>
              <a:ext cx="5985933" cy="291253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11A9A69-3C7F-7258-78B3-F1106BE4486F}"/>
                </a:ext>
              </a:extLst>
            </p:cNvPr>
            <p:cNvSpPr txBox="1"/>
            <p:nvPr/>
          </p:nvSpPr>
          <p:spPr>
            <a:xfrm rot="16200000">
              <a:off x="2214035" y="2937935"/>
              <a:ext cx="1312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Overhead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377A270-A0F1-EFE9-3115-A20CE43DEB4C}"/>
                </a:ext>
              </a:extLst>
            </p:cNvPr>
            <p:cNvSpPr txBox="1"/>
            <p:nvPr/>
          </p:nvSpPr>
          <p:spPr>
            <a:xfrm>
              <a:off x="5520266" y="4775201"/>
              <a:ext cx="11514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Strategy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518BB7C-9224-80DF-B4DB-ED107A35A2DE}"/>
                </a:ext>
              </a:extLst>
            </p:cNvPr>
            <p:cNvSpPr txBox="1"/>
            <p:nvPr/>
          </p:nvSpPr>
          <p:spPr>
            <a:xfrm>
              <a:off x="3615266" y="4405869"/>
              <a:ext cx="7450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7506FFB-8E91-328B-A247-FA5701DBB18B}"/>
                </a:ext>
              </a:extLst>
            </p:cNvPr>
            <p:cNvSpPr txBox="1"/>
            <p:nvPr/>
          </p:nvSpPr>
          <p:spPr>
            <a:xfrm>
              <a:off x="4468798" y="4422803"/>
              <a:ext cx="11514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DD581BD-B12F-4691-C79D-309DC2F4C7B3}"/>
                </a:ext>
              </a:extLst>
            </p:cNvPr>
            <p:cNvSpPr txBox="1"/>
            <p:nvPr/>
          </p:nvSpPr>
          <p:spPr>
            <a:xfrm>
              <a:off x="5520265" y="4446603"/>
              <a:ext cx="11514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B1F99B4-1BA9-01F0-4FAF-B567EFEC7884}"/>
                </a:ext>
              </a:extLst>
            </p:cNvPr>
            <p:cNvSpPr txBox="1"/>
            <p:nvPr/>
          </p:nvSpPr>
          <p:spPr>
            <a:xfrm>
              <a:off x="6556404" y="4461937"/>
              <a:ext cx="11514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2EC9D5C-5946-CE07-068B-9465ACE84930}"/>
                </a:ext>
              </a:extLst>
            </p:cNvPr>
            <p:cNvSpPr txBox="1"/>
            <p:nvPr/>
          </p:nvSpPr>
          <p:spPr>
            <a:xfrm>
              <a:off x="7628466" y="4460337"/>
              <a:ext cx="11514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99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4B3EBE-0C47-50E2-02AB-2966FBCC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30" y="1948121"/>
            <a:ext cx="7419875" cy="29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968BCC4-1803-9FE5-AA45-3D4AB1BDB551}"/>
              </a:ext>
            </a:extLst>
          </p:cNvPr>
          <p:cNvGrpSpPr/>
          <p:nvPr/>
        </p:nvGrpSpPr>
        <p:grpSpPr>
          <a:xfrm>
            <a:off x="6331579" y="507999"/>
            <a:ext cx="5782102" cy="4082361"/>
            <a:chOff x="6331579" y="507999"/>
            <a:chExt cx="5782102" cy="408236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676A594-9434-34B8-0509-1690CE094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t="21358" r="14097" b="32346"/>
            <a:stretch/>
          </p:blipFill>
          <p:spPr>
            <a:xfrm>
              <a:off x="6485467" y="507999"/>
              <a:ext cx="5628214" cy="4082361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9034069-D61B-DDC0-3629-309A8078A376}"/>
                </a:ext>
              </a:extLst>
            </p:cNvPr>
            <p:cNvSpPr txBox="1"/>
            <p:nvPr/>
          </p:nvSpPr>
          <p:spPr>
            <a:xfrm rot="16200000">
              <a:off x="4847168" y="2236171"/>
              <a:ext cx="327659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Std. deviation of response ratio</a:t>
              </a:r>
              <a:endParaRPr lang="zh-CN" altLang="en-US" sz="14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489BC02-791A-B1E9-07E9-68832F01841C}"/>
              </a:ext>
            </a:extLst>
          </p:cNvPr>
          <p:cNvGrpSpPr/>
          <p:nvPr/>
        </p:nvGrpSpPr>
        <p:grpSpPr>
          <a:xfrm>
            <a:off x="160867" y="423333"/>
            <a:ext cx="5935133" cy="4536359"/>
            <a:chOff x="160867" y="423333"/>
            <a:chExt cx="5935133" cy="453635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E3F10A7-F027-4FDD-7BBD-93A0C3F62100}"/>
                </a:ext>
              </a:extLst>
            </p:cNvPr>
            <p:cNvGrpSpPr/>
            <p:nvPr/>
          </p:nvGrpSpPr>
          <p:grpSpPr>
            <a:xfrm>
              <a:off x="160867" y="423333"/>
              <a:ext cx="5935133" cy="4351693"/>
              <a:chOff x="160867" y="423333"/>
              <a:chExt cx="5935133" cy="4351693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EAA4941D-7BB1-8049-4B88-37B31C1142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361" t="21235" r="55417" b="30246"/>
              <a:stretch/>
            </p:blipFill>
            <p:spPr>
              <a:xfrm>
                <a:off x="160867" y="423333"/>
                <a:ext cx="5935133" cy="4351693"/>
              </a:xfrm>
              <a:prstGeom prst="rect">
                <a:avLst/>
              </a:prstGeom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343667C-C2D4-32E0-8447-40DFAE204CE7}"/>
                  </a:ext>
                </a:extLst>
              </p:cNvPr>
              <p:cNvSpPr txBox="1"/>
              <p:nvPr/>
            </p:nvSpPr>
            <p:spPr>
              <a:xfrm rot="16200000">
                <a:off x="-1255898" y="2273040"/>
                <a:ext cx="3202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Percentage of tasks completed</a:t>
                </a:r>
                <a:endParaRPr lang="zh-CN" altLang="en-US" sz="1400" dirty="0"/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89A0281-8D44-B2DE-4049-DA4B7BBDB6C9}"/>
                </a:ext>
              </a:extLst>
            </p:cNvPr>
            <p:cNvSpPr txBox="1"/>
            <p:nvPr/>
          </p:nvSpPr>
          <p:spPr>
            <a:xfrm>
              <a:off x="2514600" y="4590360"/>
              <a:ext cx="17356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Response ratio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06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99799D02-21C2-6CB8-6366-242EDCB14276}"/>
              </a:ext>
            </a:extLst>
          </p:cNvPr>
          <p:cNvGrpSpPr/>
          <p:nvPr/>
        </p:nvGrpSpPr>
        <p:grpSpPr>
          <a:xfrm>
            <a:off x="650445" y="474134"/>
            <a:ext cx="4624290" cy="3302002"/>
            <a:chOff x="650445" y="474134"/>
            <a:chExt cx="4624290" cy="3302002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D8A4E5D-6E28-042A-3DA6-2F00162FD5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95" t="41975" r="55138" b="9876"/>
            <a:stretch/>
          </p:blipFill>
          <p:spPr>
            <a:xfrm>
              <a:off x="804334" y="474135"/>
              <a:ext cx="4470401" cy="3302001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CE4E67-491A-C28B-0B51-0236AE655B10}"/>
                </a:ext>
              </a:extLst>
            </p:cNvPr>
            <p:cNvSpPr txBox="1"/>
            <p:nvPr/>
          </p:nvSpPr>
          <p:spPr>
            <a:xfrm rot="16200000">
              <a:off x="-797097" y="1921676"/>
              <a:ext cx="320286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Maximum response ratio -1</a:t>
              </a:r>
              <a:endParaRPr lang="zh-CN" altLang="en-US" sz="1400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D79F503-8E3D-D68B-356D-F0FCE814D120}"/>
              </a:ext>
            </a:extLst>
          </p:cNvPr>
          <p:cNvGrpSpPr/>
          <p:nvPr/>
        </p:nvGrpSpPr>
        <p:grpSpPr>
          <a:xfrm>
            <a:off x="6055848" y="474134"/>
            <a:ext cx="4629085" cy="3302002"/>
            <a:chOff x="6055848" y="474134"/>
            <a:chExt cx="4629085" cy="3302002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F7F2D7E-8B12-C740-78B4-059EF3302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305" t="41975" r="14028" b="9876"/>
            <a:stretch/>
          </p:blipFill>
          <p:spPr>
            <a:xfrm>
              <a:off x="6214532" y="474134"/>
              <a:ext cx="4470401" cy="3302002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8650781-1239-8DD5-6371-C8690BA931AC}"/>
                </a:ext>
              </a:extLst>
            </p:cNvPr>
            <p:cNvSpPr txBox="1"/>
            <p:nvPr/>
          </p:nvSpPr>
          <p:spPr>
            <a:xfrm rot="16200000">
              <a:off x="4608306" y="1921676"/>
              <a:ext cx="320286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Average response ratio -1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936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33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Arantir_</dc:creator>
  <cp:lastModifiedBy>Arantir_</cp:lastModifiedBy>
  <cp:revision>2</cp:revision>
  <dcterms:created xsi:type="dcterms:W3CDTF">2023-01-09T07:59:49Z</dcterms:created>
  <dcterms:modified xsi:type="dcterms:W3CDTF">2023-01-11T14:52:54Z</dcterms:modified>
</cp:coreProperties>
</file>