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25" r:id="rId2"/>
  </p:sldMasterIdLst>
  <p:notesMasterIdLst>
    <p:notesMasterId r:id="rId21"/>
  </p:notesMasterIdLst>
  <p:sldIdLst>
    <p:sldId id="260" r:id="rId3"/>
    <p:sldId id="281" r:id="rId4"/>
    <p:sldId id="263" r:id="rId5"/>
    <p:sldId id="365" r:id="rId6"/>
    <p:sldId id="349" r:id="rId7"/>
    <p:sldId id="363" r:id="rId8"/>
    <p:sldId id="352" r:id="rId9"/>
    <p:sldId id="362" r:id="rId10"/>
    <p:sldId id="351" r:id="rId11"/>
    <p:sldId id="353" r:id="rId12"/>
    <p:sldId id="354" r:id="rId13"/>
    <p:sldId id="355" r:id="rId14"/>
    <p:sldId id="356" r:id="rId15"/>
    <p:sldId id="360" r:id="rId16"/>
    <p:sldId id="359" r:id="rId17"/>
    <p:sldId id="361" r:id="rId18"/>
    <p:sldId id="364" r:id="rId19"/>
    <p:sldId id="3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2720"/>
    <a:srgbClr val="D97470"/>
    <a:srgbClr val="00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86386" autoAdjust="0"/>
  </p:normalViewPr>
  <p:slideViewPr>
    <p:cSldViewPr snapToGrid="0">
      <p:cViewPr varScale="1">
        <p:scale>
          <a:sx n="100" d="100"/>
          <a:sy n="100" d="100"/>
        </p:scale>
        <p:origin x="1086" y="78"/>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F916A-A0F2-472D-887C-2866A6B898AD}" type="doc">
      <dgm:prSet loTypeId="urn:microsoft.com/office/officeart/2005/8/layout/gear1" loCatId="process" qsTypeId="urn:microsoft.com/office/officeart/2005/8/quickstyle/simple1" qsCatId="simple" csTypeId="urn:microsoft.com/office/officeart/2005/8/colors/accent1_2" csCatId="accent1" phldr="1"/>
      <dgm:spPr/>
    </dgm:pt>
    <dgm:pt modelId="{2756717E-3467-4A53-A06F-FFCEA655A59E}">
      <dgm:prSet phldrT="[Text]"/>
      <dgm:spPr/>
      <dgm:t>
        <a:bodyPr/>
        <a:lstStyle/>
        <a:p>
          <a:r>
            <a:rPr lang="pl-PL" dirty="0"/>
            <a:t>Virtual </a:t>
          </a:r>
          <a:r>
            <a:rPr lang="pl-PL" dirty="0" err="1"/>
            <a:t>Machines</a:t>
          </a:r>
          <a:endParaRPr lang="en-US" dirty="0"/>
        </a:p>
      </dgm:t>
    </dgm:pt>
    <dgm:pt modelId="{247C18BD-51CA-4E57-AAF8-083D245B137F}" type="parTrans" cxnId="{7B79D3C7-B930-4F28-867D-D5C58BF7435C}">
      <dgm:prSet/>
      <dgm:spPr/>
      <dgm:t>
        <a:bodyPr/>
        <a:lstStyle/>
        <a:p>
          <a:endParaRPr lang="en-US"/>
        </a:p>
      </dgm:t>
    </dgm:pt>
    <dgm:pt modelId="{5F7A2517-21FB-418E-9B36-592CF1FFD417}" type="sibTrans" cxnId="{7B79D3C7-B930-4F28-867D-D5C58BF7435C}">
      <dgm:prSet/>
      <dgm:spPr/>
      <dgm:t>
        <a:bodyPr/>
        <a:lstStyle/>
        <a:p>
          <a:endParaRPr lang="en-US"/>
        </a:p>
      </dgm:t>
    </dgm:pt>
    <dgm:pt modelId="{ECC99EBC-EC79-4A3F-9093-D846104CCE65}">
      <dgm:prSet phldrT="[Text]"/>
      <dgm:spPr>
        <a:solidFill>
          <a:schemeClr val="accent6"/>
        </a:solidFill>
      </dgm:spPr>
      <dgm:t>
        <a:bodyPr/>
        <a:lstStyle/>
        <a:p>
          <a:r>
            <a:rPr lang="pl-PL" dirty="0" err="1"/>
            <a:t>Veeam</a:t>
          </a:r>
          <a:r>
            <a:rPr lang="pl-PL" dirty="0"/>
            <a:t> Virtual Lab</a:t>
          </a:r>
          <a:endParaRPr lang="en-US" dirty="0"/>
        </a:p>
      </dgm:t>
    </dgm:pt>
    <dgm:pt modelId="{B1EF70C0-856E-46C8-A5F6-C9D580D6E1B1}" type="parTrans" cxnId="{BEDC4789-82C5-416B-A99B-F18708604CEF}">
      <dgm:prSet/>
      <dgm:spPr/>
      <dgm:t>
        <a:bodyPr/>
        <a:lstStyle/>
        <a:p>
          <a:endParaRPr lang="en-US"/>
        </a:p>
      </dgm:t>
    </dgm:pt>
    <dgm:pt modelId="{089D0E55-3A83-4A83-B88C-15405716D01C}" type="sibTrans" cxnId="{BEDC4789-82C5-416B-A99B-F18708604CEF}">
      <dgm:prSet/>
      <dgm:spPr/>
      <dgm:t>
        <a:bodyPr/>
        <a:lstStyle/>
        <a:p>
          <a:endParaRPr lang="en-US"/>
        </a:p>
      </dgm:t>
    </dgm:pt>
    <dgm:pt modelId="{D0E76505-99DF-4031-814F-CD9F65FC596A}">
      <dgm:prSet phldrT="[Text]"/>
      <dgm:spPr/>
      <dgm:t>
        <a:bodyPr/>
        <a:lstStyle/>
        <a:p>
          <a:r>
            <a:rPr lang="pl-PL" dirty="0"/>
            <a:t>Virtual Host</a:t>
          </a:r>
          <a:endParaRPr lang="en-US" dirty="0"/>
        </a:p>
      </dgm:t>
    </dgm:pt>
    <dgm:pt modelId="{F11C3049-C067-4B53-9A03-9410C793E443}" type="parTrans" cxnId="{120D81AC-C782-40F3-888B-DFB070A7B45C}">
      <dgm:prSet/>
      <dgm:spPr/>
      <dgm:t>
        <a:bodyPr/>
        <a:lstStyle/>
        <a:p>
          <a:endParaRPr lang="en-US"/>
        </a:p>
      </dgm:t>
    </dgm:pt>
    <dgm:pt modelId="{9EFE051B-1599-47A5-AE96-D0339F2E7A48}" type="sibTrans" cxnId="{120D81AC-C782-40F3-888B-DFB070A7B45C}">
      <dgm:prSet/>
      <dgm:spPr/>
      <dgm:t>
        <a:bodyPr/>
        <a:lstStyle/>
        <a:p>
          <a:endParaRPr lang="en-US"/>
        </a:p>
      </dgm:t>
    </dgm:pt>
    <dgm:pt modelId="{9F45650E-D165-43A8-ACA9-0FEDACB3DC30}" type="pres">
      <dgm:prSet presAssocID="{8EBF916A-A0F2-472D-887C-2866A6B898AD}" presName="composite" presStyleCnt="0">
        <dgm:presLayoutVars>
          <dgm:chMax val="3"/>
          <dgm:animLvl val="lvl"/>
          <dgm:resizeHandles val="exact"/>
        </dgm:presLayoutVars>
      </dgm:prSet>
      <dgm:spPr/>
    </dgm:pt>
    <dgm:pt modelId="{55474B78-D815-4BC2-AAB9-F38CB47A53DC}" type="pres">
      <dgm:prSet presAssocID="{D0E76505-99DF-4031-814F-CD9F65FC596A}" presName="gear1" presStyleLbl="node1" presStyleIdx="0" presStyleCnt="3" custLinFactNeighborX="1938" custLinFactNeighborY="0">
        <dgm:presLayoutVars>
          <dgm:chMax val="1"/>
          <dgm:bulletEnabled val="1"/>
        </dgm:presLayoutVars>
      </dgm:prSet>
      <dgm:spPr/>
    </dgm:pt>
    <dgm:pt modelId="{88F53D96-73B6-47C8-BA61-65A01716C1E7}" type="pres">
      <dgm:prSet presAssocID="{D0E76505-99DF-4031-814F-CD9F65FC596A}" presName="gear1srcNode" presStyleLbl="node1" presStyleIdx="0" presStyleCnt="3"/>
      <dgm:spPr/>
    </dgm:pt>
    <dgm:pt modelId="{FC3B918F-09B9-4F23-99EB-2EA0F85451D5}" type="pres">
      <dgm:prSet presAssocID="{D0E76505-99DF-4031-814F-CD9F65FC596A}" presName="gear1dstNode" presStyleLbl="node1" presStyleIdx="0" presStyleCnt="3"/>
      <dgm:spPr/>
    </dgm:pt>
    <dgm:pt modelId="{9CD16B0E-A8DD-4F4F-AECA-88AF7C495E66}" type="pres">
      <dgm:prSet presAssocID="{2756717E-3467-4A53-A06F-FFCEA655A59E}" presName="gear2" presStyleLbl="node1" presStyleIdx="1" presStyleCnt="3">
        <dgm:presLayoutVars>
          <dgm:chMax val="1"/>
          <dgm:bulletEnabled val="1"/>
        </dgm:presLayoutVars>
      </dgm:prSet>
      <dgm:spPr/>
    </dgm:pt>
    <dgm:pt modelId="{83E55DAE-A2C7-4ACB-B404-61630BD81377}" type="pres">
      <dgm:prSet presAssocID="{2756717E-3467-4A53-A06F-FFCEA655A59E}" presName="gear2srcNode" presStyleLbl="node1" presStyleIdx="1" presStyleCnt="3"/>
      <dgm:spPr/>
    </dgm:pt>
    <dgm:pt modelId="{439AEAC4-519D-4CCE-8D12-9AE35A97C05C}" type="pres">
      <dgm:prSet presAssocID="{2756717E-3467-4A53-A06F-FFCEA655A59E}" presName="gear2dstNode" presStyleLbl="node1" presStyleIdx="1" presStyleCnt="3"/>
      <dgm:spPr/>
    </dgm:pt>
    <dgm:pt modelId="{AF846134-0E08-4407-BE47-41F9CA59F857}" type="pres">
      <dgm:prSet presAssocID="{ECC99EBC-EC79-4A3F-9093-D846104CCE65}" presName="gear3" presStyleLbl="node1" presStyleIdx="2" presStyleCnt="3"/>
      <dgm:spPr/>
    </dgm:pt>
    <dgm:pt modelId="{142409DA-E7F2-4B78-BEA5-FCE4AE964D2A}" type="pres">
      <dgm:prSet presAssocID="{ECC99EBC-EC79-4A3F-9093-D846104CCE65}" presName="gear3tx" presStyleLbl="node1" presStyleIdx="2" presStyleCnt="3">
        <dgm:presLayoutVars>
          <dgm:chMax val="1"/>
          <dgm:bulletEnabled val="1"/>
        </dgm:presLayoutVars>
      </dgm:prSet>
      <dgm:spPr/>
    </dgm:pt>
    <dgm:pt modelId="{D5A7FF2A-7A80-4EDC-ABC4-38A77B30D23C}" type="pres">
      <dgm:prSet presAssocID="{ECC99EBC-EC79-4A3F-9093-D846104CCE65}" presName="gear3srcNode" presStyleLbl="node1" presStyleIdx="2" presStyleCnt="3"/>
      <dgm:spPr/>
    </dgm:pt>
    <dgm:pt modelId="{E02A5205-A418-4C37-8D42-E336B9C47A03}" type="pres">
      <dgm:prSet presAssocID="{ECC99EBC-EC79-4A3F-9093-D846104CCE65}" presName="gear3dstNode" presStyleLbl="node1" presStyleIdx="2" presStyleCnt="3"/>
      <dgm:spPr/>
    </dgm:pt>
    <dgm:pt modelId="{76F6174C-F68D-4627-9E1E-056569F3B97E}" type="pres">
      <dgm:prSet presAssocID="{9EFE051B-1599-47A5-AE96-D0339F2E7A48}" presName="connector1" presStyleLbl="sibTrans2D1" presStyleIdx="0" presStyleCnt="3"/>
      <dgm:spPr/>
    </dgm:pt>
    <dgm:pt modelId="{36BB84F5-405A-4F82-820A-1A2D50EC5BD5}" type="pres">
      <dgm:prSet presAssocID="{5F7A2517-21FB-418E-9B36-592CF1FFD417}" presName="connector2" presStyleLbl="sibTrans2D1" presStyleIdx="1" presStyleCnt="3"/>
      <dgm:spPr/>
    </dgm:pt>
    <dgm:pt modelId="{1E77BD92-FDE8-4519-B0A6-C80CB75AAF28}" type="pres">
      <dgm:prSet presAssocID="{089D0E55-3A83-4A83-B88C-15405716D01C}" presName="connector3" presStyleLbl="sibTrans2D1" presStyleIdx="2" presStyleCnt="3"/>
      <dgm:spPr/>
    </dgm:pt>
  </dgm:ptLst>
  <dgm:cxnLst>
    <dgm:cxn modelId="{8C5C3002-831A-4E41-B018-2E7FA3B1ED4B}" type="presOf" srcId="{D0E76505-99DF-4031-814F-CD9F65FC596A}" destId="{55474B78-D815-4BC2-AAB9-F38CB47A53DC}" srcOrd="0" destOrd="0" presId="urn:microsoft.com/office/officeart/2005/8/layout/gear1"/>
    <dgm:cxn modelId="{AC50C60C-4B10-4C1C-A6D4-02D22B99FAFE}" type="presOf" srcId="{2756717E-3467-4A53-A06F-FFCEA655A59E}" destId="{439AEAC4-519D-4CCE-8D12-9AE35A97C05C}" srcOrd="2" destOrd="0" presId="urn:microsoft.com/office/officeart/2005/8/layout/gear1"/>
    <dgm:cxn modelId="{B8B9B40E-ED2C-45E7-92C2-2494A5E53E83}" type="presOf" srcId="{5F7A2517-21FB-418E-9B36-592CF1FFD417}" destId="{36BB84F5-405A-4F82-820A-1A2D50EC5BD5}" srcOrd="0" destOrd="0" presId="urn:microsoft.com/office/officeart/2005/8/layout/gear1"/>
    <dgm:cxn modelId="{86F2CD19-0F9E-48D8-8921-252347FB2523}" type="presOf" srcId="{ECC99EBC-EC79-4A3F-9093-D846104CCE65}" destId="{142409DA-E7F2-4B78-BEA5-FCE4AE964D2A}" srcOrd="1" destOrd="0" presId="urn:microsoft.com/office/officeart/2005/8/layout/gear1"/>
    <dgm:cxn modelId="{0FCFF82E-3843-4546-A611-141E3FEE566D}" type="presOf" srcId="{089D0E55-3A83-4A83-B88C-15405716D01C}" destId="{1E77BD92-FDE8-4519-B0A6-C80CB75AAF28}" srcOrd="0" destOrd="0" presId="urn:microsoft.com/office/officeart/2005/8/layout/gear1"/>
    <dgm:cxn modelId="{DF8F9F75-5D83-4DB2-AA96-D98B25ED96F3}" type="presOf" srcId="{8EBF916A-A0F2-472D-887C-2866A6B898AD}" destId="{9F45650E-D165-43A8-ACA9-0FEDACB3DC30}" srcOrd="0" destOrd="0" presId="urn:microsoft.com/office/officeart/2005/8/layout/gear1"/>
    <dgm:cxn modelId="{02D19177-E328-4551-B626-23C68D53C583}" type="presOf" srcId="{D0E76505-99DF-4031-814F-CD9F65FC596A}" destId="{FC3B918F-09B9-4F23-99EB-2EA0F85451D5}" srcOrd="2" destOrd="0" presId="urn:microsoft.com/office/officeart/2005/8/layout/gear1"/>
    <dgm:cxn modelId="{C6758A86-7550-41CF-8BF9-889AD1E64DB6}" type="presOf" srcId="{2756717E-3467-4A53-A06F-FFCEA655A59E}" destId="{83E55DAE-A2C7-4ACB-B404-61630BD81377}" srcOrd="1" destOrd="0" presId="urn:microsoft.com/office/officeart/2005/8/layout/gear1"/>
    <dgm:cxn modelId="{BEDC4789-82C5-416B-A99B-F18708604CEF}" srcId="{8EBF916A-A0F2-472D-887C-2866A6B898AD}" destId="{ECC99EBC-EC79-4A3F-9093-D846104CCE65}" srcOrd="2" destOrd="0" parTransId="{B1EF70C0-856E-46C8-A5F6-C9D580D6E1B1}" sibTransId="{089D0E55-3A83-4A83-B88C-15405716D01C}"/>
    <dgm:cxn modelId="{CC359F92-5898-482A-B73F-A0BC8178CC2A}" type="presOf" srcId="{ECC99EBC-EC79-4A3F-9093-D846104CCE65}" destId="{AF846134-0E08-4407-BE47-41F9CA59F857}" srcOrd="0" destOrd="0" presId="urn:microsoft.com/office/officeart/2005/8/layout/gear1"/>
    <dgm:cxn modelId="{67FE40A3-6C89-40F9-947E-7F6748FB7804}" type="presOf" srcId="{D0E76505-99DF-4031-814F-CD9F65FC596A}" destId="{88F53D96-73B6-47C8-BA61-65A01716C1E7}" srcOrd="1" destOrd="0" presId="urn:microsoft.com/office/officeart/2005/8/layout/gear1"/>
    <dgm:cxn modelId="{309F62AC-A455-4190-BA41-5F266A5F0F03}" type="presOf" srcId="{ECC99EBC-EC79-4A3F-9093-D846104CCE65}" destId="{E02A5205-A418-4C37-8D42-E336B9C47A03}" srcOrd="3" destOrd="0" presId="urn:microsoft.com/office/officeart/2005/8/layout/gear1"/>
    <dgm:cxn modelId="{120D81AC-C782-40F3-888B-DFB070A7B45C}" srcId="{8EBF916A-A0F2-472D-887C-2866A6B898AD}" destId="{D0E76505-99DF-4031-814F-CD9F65FC596A}" srcOrd="0" destOrd="0" parTransId="{F11C3049-C067-4B53-9A03-9410C793E443}" sibTransId="{9EFE051B-1599-47A5-AE96-D0339F2E7A48}"/>
    <dgm:cxn modelId="{6DDA63B4-966E-4CEE-8A3C-9714B0644433}" type="presOf" srcId="{9EFE051B-1599-47A5-AE96-D0339F2E7A48}" destId="{76F6174C-F68D-4627-9E1E-056569F3B97E}" srcOrd="0" destOrd="0" presId="urn:microsoft.com/office/officeart/2005/8/layout/gear1"/>
    <dgm:cxn modelId="{AC9AFEC2-9E96-457D-A171-0FF8A5785DF2}" type="presOf" srcId="{2756717E-3467-4A53-A06F-FFCEA655A59E}" destId="{9CD16B0E-A8DD-4F4F-AECA-88AF7C495E66}" srcOrd="0" destOrd="0" presId="urn:microsoft.com/office/officeart/2005/8/layout/gear1"/>
    <dgm:cxn modelId="{7B79D3C7-B930-4F28-867D-D5C58BF7435C}" srcId="{8EBF916A-A0F2-472D-887C-2866A6B898AD}" destId="{2756717E-3467-4A53-A06F-FFCEA655A59E}" srcOrd="1" destOrd="0" parTransId="{247C18BD-51CA-4E57-AAF8-083D245B137F}" sibTransId="{5F7A2517-21FB-418E-9B36-592CF1FFD417}"/>
    <dgm:cxn modelId="{435DA7E0-8DE4-4560-8FBC-07907A7E9CF0}" type="presOf" srcId="{ECC99EBC-EC79-4A3F-9093-D846104CCE65}" destId="{D5A7FF2A-7A80-4EDC-ABC4-38A77B30D23C}" srcOrd="2" destOrd="0" presId="urn:microsoft.com/office/officeart/2005/8/layout/gear1"/>
    <dgm:cxn modelId="{B176BEF8-4F1B-4629-9E8B-09CDD70B0968}" type="presParOf" srcId="{9F45650E-D165-43A8-ACA9-0FEDACB3DC30}" destId="{55474B78-D815-4BC2-AAB9-F38CB47A53DC}" srcOrd="0" destOrd="0" presId="urn:microsoft.com/office/officeart/2005/8/layout/gear1"/>
    <dgm:cxn modelId="{14B595C6-C6D2-4CD7-B39C-E7B97385FECC}" type="presParOf" srcId="{9F45650E-D165-43A8-ACA9-0FEDACB3DC30}" destId="{88F53D96-73B6-47C8-BA61-65A01716C1E7}" srcOrd="1" destOrd="0" presId="urn:microsoft.com/office/officeart/2005/8/layout/gear1"/>
    <dgm:cxn modelId="{A4C58DF4-B10E-44CF-AC3B-A91C6B6E4032}" type="presParOf" srcId="{9F45650E-D165-43A8-ACA9-0FEDACB3DC30}" destId="{FC3B918F-09B9-4F23-99EB-2EA0F85451D5}" srcOrd="2" destOrd="0" presId="urn:microsoft.com/office/officeart/2005/8/layout/gear1"/>
    <dgm:cxn modelId="{5F4BD63A-089F-4099-AD41-3F2C74CE32FC}" type="presParOf" srcId="{9F45650E-D165-43A8-ACA9-0FEDACB3DC30}" destId="{9CD16B0E-A8DD-4F4F-AECA-88AF7C495E66}" srcOrd="3" destOrd="0" presId="urn:microsoft.com/office/officeart/2005/8/layout/gear1"/>
    <dgm:cxn modelId="{8D6BF4D9-A516-4E80-AF05-00C107356DE3}" type="presParOf" srcId="{9F45650E-D165-43A8-ACA9-0FEDACB3DC30}" destId="{83E55DAE-A2C7-4ACB-B404-61630BD81377}" srcOrd="4" destOrd="0" presId="urn:microsoft.com/office/officeart/2005/8/layout/gear1"/>
    <dgm:cxn modelId="{BFC56062-C731-44DE-BB95-74D6231A4F5A}" type="presParOf" srcId="{9F45650E-D165-43A8-ACA9-0FEDACB3DC30}" destId="{439AEAC4-519D-4CCE-8D12-9AE35A97C05C}" srcOrd="5" destOrd="0" presId="urn:microsoft.com/office/officeart/2005/8/layout/gear1"/>
    <dgm:cxn modelId="{4177421F-04B8-4348-BD46-365385434A51}" type="presParOf" srcId="{9F45650E-D165-43A8-ACA9-0FEDACB3DC30}" destId="{AF846134-0E08-4407-BE47-41F9CA59F857}" srcOrd="6" destOrd="0" presId="urn:microsoft.com/office/officeart/2005/8/layout/gear1"/>
    <dgm:cxn modelId="{8DE51CA7-9CF1-49DD-B657-8D086720BA2D}" type="presParOf" srcId="{9F45650E-D165-43A8-ACA9-0FEDACB3DC30}" destId="{142409DA-E7F2-4B78-BEA5-FCE4AE964D2A}" srcOrd="7" destOrd="0" presId="urn:microsoft.com/office/officeart/2005/8/layout/gear1"/>
    <dgm:cxn modelId="{81ED3A1F-B3DD-48E3-BAE1-9A7689A07D8A}" type="presParOf" srcId="{9F45650E-D165-43A8-ACA9-0FEDACB3DC30}" destId="{D5A7FF2A-7A80-4EDC-ABC4-38A77B30D23C}" srcOrd="8" destOrd="0" presId="urn:microsoft.com/office/officeart/2005/8/layout/gear1"/>
    <dgm:cxn modelId="{D403901E-662B-4F5B-A005-0F406C30CC5B}" type="presParOf" srcId="{9F45650E-D165-43A8-ACA9-0FEDACB3DC30}" destId="{E02A5205-A418-4C37-8D42-E336B9C47A03}" srcOrd="9" destOrd="0" presId="urn:microsoft.com/office/officeart/2005/8/layout/gear1"/>
    <dgm:cxn modelId="{BEB78BEB-C855-4FC5-B3C9-80C314B47024}" type="presParOf" srcId="{9F45650E-D165-43A8-ACA9-0FEDACB3DC30}" destId="{76F6174C-F68D-4627-9E1E-056569F3B97E}" srcOrd="10" destOrd="0" presId="urn:microsoft.com/office/officeart/2005/8/layout/gear1"/>
    <dgm:cxn modelId="{A72FC3F1-165C-4FB4-84B9-1C9D38009CF4}" type="presParOf" srcId="{9F45650E-D165-43A8-ACA9-0FEDACB3DC30}" destId="{36BB84F5-405A-4F82-820A-1A2D50EC5BD5}" srcOrd="11" destOrd="0" presId="urn:microsoft.com/office/officeart/2005/8/layout/gear1"/>
    <dgm:cxn modelId="{B524FFA3-0F5B-40CC-97D2-F4E68C229274}" type="presParOf" srcId="{9F45650E-D165-43A8-ACA9-0FEDACB3DC30}" destId="{1E77BD92-FDE8-4519-B0A6-C80CB75AAF28}"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F916A-A0F2-472D-887C-2866A6B898AD}" type="doc">
      <dgm:prSet loTypeId="urn:microsoft.com/office/officeart/2005/8/layout/gear1" loCatId="process" qsTypeId="urn:microsoft.com/office/officeart/2005/8/quickstyle/simple1" qsCatId="simple" csTypeId="urn:microsoft.com/office/officeart/2005/8/colors/accent1_2" csCatId="accent1" phldr="1"/>
      <dgm:spPr/>
    </dgm:pt>
    <dgm:pt modelId="{2756717E-3467-4A53-A06F-FFCEA655A59E}">
      <dgm:prSet phldrT="[Text]"/>
      <dgm:spPr/>
      <dgm:t>
        <a:bodyPr/>
        <a:lstStyle/>
        <a:p>
          <a:r>
            <a:rPr lang="pl-PL" dirty="0"/>
            <a:t>Application </a:t>
          </a:r>
          <a:r>
            <a:rPr lang="pl-PL" dirty="0" err="1"/>
            <a:t>group</a:t>
          </a:r>
          <a:endParaRPr lang="pl-PL" dirty="0"/>
        </a:p>
        <a:p>
          <a:r>
            <a:rPr lang="pl-PL" dirty="0" err="1"/>
            <a:t>Sure</a:t>
          </a:r>
          <a:r>
            <a:rPr lang="pl-PL" dirty="0"/>
            <a:t> Job</a:t>
          </a:r>
          <a:endParaRPr lang="en-US" dirty="0"/>
        </a:p>
      </dgm:t>
    </dgm:pt>
    <dgm:pt modelId="{247C18BD-51CA-4E57-AAF8-083D245B137F}" type="parTrans" cxnId="{7B79D3C7-B930-4F28-867D-D5C58BF7435C}">
      <dgm:prSet/>
      <dgm:spPr/>
      <dgm:t>
        <a:bodyPr/>
        <a:lstStyle/>
        <a:p>
          <a:endParaRPr lang="en-US"/>
        </a:p>
      </dgm:t>
    </dgm:pt>
    <dgm:pt modelId="{5F7A2517-21FB-418E-9B36-592CF1FFD417}" type="sibTrans" cxnId="{7B79D3C7-B930-4F28-867D-D5C58BF7435C}">
      <dgm:prSet/>
      <dgm:spPr/>
      <dgm:t>
        <a:bodyPr/>
        <a:lstStyle/>
        <a:p>
          <a:endParaRPr lang="en-US"/>
        </a:p>
      </dgm:t>
    </dgm:pt>
    <dgm:pt modelId="{D0E76505-99DF-4031-814F-CD9F65FC596A}">
      <dgm:prSet phldrT="[Text]"/>
      <dgm:spPr/>
      <dgm:t>
        <a:bodyPr/>
        <a:lstStyle/>
        <a:p>
          <a:r>
            <a:rPr lang="pl-PL" dirty="0" err="1"/>
            <a:t>Veeam</a:t>
          </a:r>
          <a:r>
            <a:rPr lang="pl-PL" dirty="0"/>
            <a:t> Backup</a:t>
          </a:r>
          <a:endParaRPr lang="en-US" dirty="0"/>
        </a:p>
      </dgm:t>
    </dgm:pt>
    <dgm:pt modelId="{F11C3049-C067-4B53-9A03-9410C793E443}" type="parTrans" cxnId="{120D81AC-C782-40F3-888B-DFB070A7B45C}">
      <dgm:prSet/>
      <dgm:spPr/>
      <dgm:t>
        <a:bodyPr/>
        <a:lstStyle/>
        <a:p>
          <a:endParaRPr lang="en-US"/>
        </a:p>
      </dgm:t>
    </dgm:pt>
    <dgm:pt modelId="{9EFE051B-1599-47A5-AE96-D0339F2E7A48}" type="sibTrans" cxnId="{120D81AC-C782-40F3-888B-DFB070A7B45C}">
      <dgm:prSet/>
      <dgm:spPr/>
      <dgm:t>
        <a:bodyPr/>
        <a:lstStyle/>
        <a:p>
          <a:endParaRPr lang="en-US"/>
        </a:p>
      </dgm:t>
    </dgm:pt>
    <dgm:pt modelId="{16AEB4A3-BD83-4D22-ACFD-CD17E3D8DA86}">
      <dgm:prSet phldrT="[Text]"/>
      <dgm:spPr>
        <a:solidFill>
          <a:schemeClr val="accent6"/>
        </a:solidFill>
      </dgm:spPr>
      <dgm:t>
        <a:bodyPr/>
        <a:lstStyle/>
        <a:p>
          <a:r>
            <a:rPr lang="pl-PL" dirty="0" err="1"/>
            <a:t>Veeam</a:t>
          </a:r>
          <a:r>
            <a:rPr lang="pl-PL" dirty="0"/>
            <a:t> Virtual Lab</a:t>
          </a:r>
          <a:endParaRPr lang="en-US" dirty="0"/>
        </a:p>
      </dgm:t>
    </dgm:pt>
    <dgm:pt modelId="{980D0D8F-8258-48B5-905F-6C670C020D94}" type="parTrans" cxnId="{2E6C730A-4BB2-415A-AF69-87DD9F5A2292}">
      <dgm:prSet/>
      <dgm:spPr/>
      <dgm:t>
        <a:bodyPr/>
        <a:lstStyle/>
        <a:p>
          <a:endParaRPr lang="en-US"/>
        </a:p>
      </dgm:t>
    </dgm:pt>
    <dgm:pt modelId="{F6FBDE43-07C3-40C8-B053-826D9FEE0675}" type="sibTrans" cxnId="{2E6C730A-4BB2-415A-AF69-87DD9F5A2292}">
      <dgm:prSet/>
      <dgm:spPr/>
      <dgm:t>
        <a:bodyPr/>
        <a:lstStyle/>
        <a:p>
          <a:endParaRPr lang="en-US"/>
        </a:p>
      </dgm:t>
    </dgm:pt>
    <dgm:pt modelId="{9F45650E-D165-43A8-ACA9-0FEDACB3DC30}" type="pres">
      <dgm:prSet presAssocID="{8EBF916A-A0F2-472D-887C-2866A6B898AD}" presName="composite" presStyleCnt="0">
        <dgm:presLayoutVars>
          <dgm:chMax val="3"/>
          <dgm:animLvl val="lvl"/>
          <dgm:resizeHandles val="exact"/>
        </dgm:presLayoutVars>
      </dgm:prSet>
      <dgm:spPr/>
    </dgm:pt>
    <dgm:pt modelId="{55474B78-D815-4BC2-AAB9-F38CB47A53DC}" type="pres">
      <dgm:prSet presAssocID="{D0E76505-99DF-4031-814F-CD9F65FC596A}" presName="gear1" presStyleLbl="node1" presStyleIdx="0" presStyleCnt="3" custLinFactNeighborX="1938" custLinFactNeighborY="969">
        <dgm:presLayoutVars>
          <dgm:chMax val="1"/>
          <dgm:bulletEnabled val="1"/>
        </dgm:presLayoutVars>
      </dgm:prSet>
      <dgm:spPr/>
    </dgm:pt>
    <dgm:pt modelId="{88F53D96-73B6-47C8-BA61-65A01716C1E7}" type="pres">
      <dgm:prSet presAssocID="{D0E76505-99DF-4031-814F-CD9F65FC596A}" presName="gear1srcNode" presStyleLbl="node1" presStyleIdx="0" presStyleCnt="3"/>
      <dgm:spPr/>
    </dgm:pt>
    <dgm:pt modelId="{FC3B918F-09B9-4F23-99EB-2EA0F85451D5}" type="pres">
      <dgm:prSet presAssocID="{D0E76505-99DF-4031-814F-CD9F65FC596A}" presName="gear1dstNode" presStyleLbl="node1" presStyleIdx="0" presStyleCnt="3"/>
      <dgm:spPr/>
    </dgm:pt>
    <dgm:pt modelId="{4527E9C5-8BA5-49A8-92E9-0A39A26D9614}" type="pres">
      <dgm:prSet presAssocID="{2756717E-3467-4A53-A06F-FFCEA655A59E}" presName="gear2" presStyleLbl="node1" presStyleIdx="1" presStyleCnt="3">
        <dgm:presLayoutVars>
          <dgm:chMax val="1"/>
          <dgm:bulletEnabled val="1"/>
        </dgm:presLayoutVars>
      </dgm:prSet>
      <dgm:spPr/>
    </dgm:pt>
    <dgm:pt modelId="{948858D9-B8A0-4FA2-9DD4-74A3E8606A35}" type="pres">
      <dgm:prSet presAssocID="{2756717E-3467-4A53-A06F-FFCEA655A59E}" presName="gear2srcNode" presStyleLbl="node1" presStyleIdx="1" presStyleCnt="3"/>
      <dgm:spPr/>
    </dgm:pt>
    <dgm:pt modelId="{A90DBE1C-367D-42E6-B857-5037909370EF}" type="pres">
      <dgm:prSet presAssocID="{2756717E-3467-4A53-A06F-FFCEA655A59E}" presName="gear2dstNode" presStyleLbl="node1" presStyleIdx="1" presStyleCnt="3"/>
      <dgm:spPr/>
    </dgm:pt>
    <dgm:pt modelId="{DC13DA33-1096-4BBC-810C-5060D0D968DB}" type="pres">
      <dgm:prSet presAssocID="{16AEB4A3-BD83-4D22-ACFD-CD17E3D8DA86}" presName="gear3" presStyleLbl="node1" presStyleIdx="2" presStyleCnt="3"/>
      <dgm:spPr/>
    </dgm:pt>
    <dgm:pt modelId="{CB9050EF-D520-4D50-BD1C-9A202E689DBD}" type="pres">
      <dgm:prSet presAssocID="{16AEB4A3-BD83-4D22-ACFD-CD17E3D8DA86}" presName="gear3tx" presStyleLbl="node1" presStyleIdx="2" presStyleCnt="3">
        <dgm:presLayoutVars>
          <dgm:chMax val="1"/>
          <dgm:bulletEnabled val="1"/>
        </dgm:presLayoutVars>
      </dgm:prSet>
      <dgm:spPr/>
    </dgm:pt>
    <dgm:pt modelId="{7A487810-23CE-455B-991D-92BDF8A87201}" type="pres">
      <dgm:prSet presAssocID="{16AEB4A3-BD83-4D22-ACFD-CD17E3D8DA86}" presName="gear3srcNode" presStyleLbl="node1" presStyleIdx="2" presStyleCnt="3"/>
      <dgm:spPr/>
    </dgm:pt>
    <dgm:pt modelId="{53AFDD88-5F91-4001-9707-1A206F42A751}" type="pres">
      <dgm:prSet presAssocID="{16AEB4A3-BD83-4D22-ACFD-CD17E3D8DA86}" presName="gear3dstNode" presStyleLbl="node1" presStyleIdx="2" presStyleCnt="3"/>
      <dgm:spPr/>
    </dgm:pt>
    <dgm:pt modelId="{76F6174C-F68D-4627-9E1E-056569F3B97E}" type="pres">
      <dgm:prSet presAssocID="{9EFE051B-1599-47A5-AE96-D0339F2E7A48}" presName="connector1" presStyleLbl="sibTrans2D1" presStyleIdx="0" presStyleCnt="3"/>
      <dgm:spPr/>
    </dgm:pt>
    <dgm:pt modelId="{3A53DB6A-BB27-4043-BF1E-5DA8750814A8}" type="pres">
      <dgm:prSet presAssocID="{5F7A2517-21FB-418E-9B36-592CF1FFD417}" presName="connector2" presStyleLbl="sibTrans2D1" presStyleIdx="1" presStyleCnt="3"/>
      <dgm:spPr/>
    </dgm:pt>
    <dgm:pt modelId="{997B04B6-9885-41C3-9C2E-6F0C1BACAF60}" type="pres">
      <dgm:prSet presAssocID="{F6FBDE43-07C3-40C8-B053-826D9FEE0675}" presName="connector3" presStyleLbl="sibTrans2D1" presStyleIdx="2" presStyleCnt="3"/>
      <dgm:spPr/>
    </dgm:pt>
  </dgm:ptLst>
  <dgm:cxnLst>
    <dgm:cxn modelId="{8C5C3002-831A-4E41-B018-2E7FA3B1ED4B}" type="presOf" srcId="{D0E76505-99DF-4031-814F-CD9F65FC596A}" destId="{55474B78-D815-4BC2-AAB9-F38CB47A53DC}" srcOrd="0" destOrd="0" presId="urn:microsoft.com/office/officeart/2005/8/layout/gear1"/>
    <dgm:cxn modelId="{2E6C730A-4BB2-415A-AF69-87DD9F5A2292}" srcId="{8EBF916A-A0F2-472D-887C-2866A6B898AD}" destId="{16AEB4A3-BD83-4D22-ACFD-CD17E3D8DA86}" srcOrd="2" destOrd="0" parTransId="{980D0D8F-8258-48B5-905F-6C670C020D94}" sibTransId="{F6FBDE43-07C3-40C8-B053-826D9FEE0675}"/>
    <dgm:cxn modelId="{247B0C3A-2A3B-439A-A815-346EB14EA7D3}" type="presOf" srcId="{5F7A2517-21FB-418E-9B36-592CF1FFD417}" destId="{3A53DB6A-BB27-4043-BF1E-5DA8750814A8}" srcOrd="0" destOrd="0" presId="urn:microsoft.com/office/officeart/2005/8/layout/gear1"/>
    <dgm:cxn modelId="{E4818065-560B-4002-AF5D-5C3F6BEA18B0}" type="presOf" srcId="{2756717E-3467-4A53-A06F-FFCEA655A59E}" destId="{948858D9-B8A0-4FA2-9DD4-74A3E8606A35}" srcOrd="1" destOrd="0" presId="urn:microsoft.com/office/officeart/2005/8/layout/gear1"/>
    <dgm:cxn modelId="{50E75D54-632C-4DC7-94CE-1DE8BBD1E837}" type="presOf" srcId="{16AEB4A3-BD83-4D22-ACFD-CD17E3D8DA86}" destId="{7A487810-23CE-455B-991D-92BDF8A87201}" srcOrd="2" destOrd="0" presId="urn:microsoft.com/office/officeart/2005/8/layout/gear1"/>
    <dgm:cxn modelId="{DF8F9F75-5D83-4DB2-AA96-D98B25ED96F3}" type="presOf" srcId="{8EBF916A-A0F2-472D-887C-2866A6B898AD}" destId="{9F45650E-D165-43A8-ACA9-0FEDACB3DC30}" srcOrd="0" destOrd="0" presId="urn:microsoft.com/office/officeart/2005/8/layout/gear1"/>
    <dgm:cxn modelId="{02D19177-E328-4551-B626-23C68D53C583}" type="presOf" srcId="{D0E76505-99DF-4031-814F-CD9F65FC596A}" destId="{FC3B918F-09B9-4F23-99EB-2EA0F85451D5}" srcOrd="2" destOrd="0" presId="urn:microsoft.com/office/officeart/2005/8/layout/gear1"/>
    <dgm:cxn modelId="{297DB88B-63F8-4A81-A586-1950C1DBB54F}" type="presOf" srcId="{16AEB4A3-BD83-4D22-ACFD-CD17E3D8DA86}" destId="{DC13DA33-1096-4BBC-810C-5060D0D968DB}" srcOrd="0" destOrd="0" presId="urn:microsoft.com/office/officeart/2005/8/layout/gear1"/>
    <dgm:cxn modelId="{4BE3F48D-F3AE-4FAD-AC77-8C477F2A3399}" type="presOf" srcId="{16AEB4A3-BD83-4D22-ACFD-CD17E3D8DA86}" destId="{CB9050EF-D520-4D50-BD1C-9A202E689DBD}" srcOrd="1" destOrd="0" presId="urn:microsoft.com/office/officeart/2005/8/layout/gear1"/>
    <dgm:cxn modelId="{67FE40A3-6C89-40F9-947E-7F6748FB7804}" type="presOf" srcId="{D0E76505-99DF-4031-814F-CD9F65FC596A}" destId="{88F53D96-73B6-47C8-BA61-65A01716C1E7}" srcOrd="1" destOrd="0" presId="urn:microsoft.com/office/officeart/2005/8/layout/gear1"/>
    <dgm:cxn modelId="{120D81AC-C782-40F3-888B-DFB070A7B45C}" srcId="{8EBF916A-A0F2-472D-887C-2866A6B898AD}" destId="{D0E76505-99DF-4031-814F-CD9F65FC596A}" srcOrd="0" destOrd="0" parTransId="{F11C3049-C067-4B53-9A03-9410C793E443}" sibTransId="{9EFE051B-1599-47A5-AE96-D0339F2E7A48}"/>
    <dgm:cxn modelId="{A61881AF-512D-442C-8D7F-A0106B77A4B9}" type="presOf" srcId="{2756717E-3467-4A53-A06F-FFCEA655A59E}" destId="{4527E9C5-8BA5-49A8-92E9-0A39A26D9614}" srcOrd="0" destOrd="0" presId="urn:microsoft.com/office/officeart/2005/8/layout/gear1"/>
    <dgm:cxn modelId="{6DDA63B4-966E-4CEE-8A3C-9714B0644433}" type="presOf" srcId="{9EFE051B-1599-47A5-AE96-D0339F2E7A48}" destId="{76F6174C-F68D-4627-9E1E-056569F3B97E}" srcOrd="0" destOrd="0" presId="urn:microsoft.com/office/officeart/2005/8/layout/gear1"/>
    <dgm:cxn modelId="{F82A43BB-BA61-4B97-B1B6-B0B2F1A0808B}" type="presOf" srcId="{16AEB4A3-BD83-4D22-ACFD-CD17E3D8DA86}" destId="{53AFDD88-5F91-4001-9707-1A206F42A751}" srcOrd="3" destOrd="0" presId="urn:microsoft.com/office/officeart/2005/8/layout/gear1"/>
    <dgm:cxn modelId="{DEC762BE-9CA8-4ACA-8DDE-E540EA6DABE4}" type="presOf" srcId="{F6FBDE43-07C3-40C8-B053-826D9FEE0675}" destId="{997B04B6-9885-41C3-9C2E-6F0C1BACAF60}" srcOrd="0" destOrd="0" presId="urn:microsoft.com/office/officeart/2005/8/layout/gear1"/>
    <dgm:cxn modelId="{7B79D3C7-B930-4F28-867D-D5C58BF7435C}" srcId="{8EBF916A-A0F2-472D-887C-2866A6B898AD}" destId="{2756717E-3467-4A53-A06F-FFCEA655A59E}" srcOrd="1" destOrd="0" parTransId="{247C18BD-51CA-4E57-AAF8-083D245B137F}" sibTransId="{5F7A2517-21FB-418E-9B36-592CF1FFD417}"/>
    <dgm:cxn modelId="{504DD7C9-846D-4BC9-AD28-109012944EA6}" type="presOf" srcId="{2756717E-3467-4A53-A06F-FFCEA655A59E}" destId="{A90DBE1C-367D-42E6-B857-5037909370EF}" srcOrd="2" destOrd="0" presId="urn:microsoft.com/office/officeart/2005/8/layout/gear1"/>
    <dgm:cxn modelId="{B176BEF8-4F1B-4629-9E8B-09CDD70B0968}" type="presParOf" srcId="{9F45650E-D165-43A8-ACA9-0FEDACB3DC30}" destId="{55474B78-D815-4BC2-AAB9-F38CB47A53DC}" srcOrd="0" destOrd="0" presId="urn:microsoft.com/office/officeart/2005/8/layout/gear1"/>
    <dgm:cxn modelId="{14B595C6-C6D2-4CD7-B39C-E7B97385FECC}" type="presParOf" srcId="{9F45650E-D165-43A8-ACA9-0FEDACB3DC30}" destId="{88F53D96-73B6-47C8-BA61-65A01716C1E7}" srcOrd="1" destOrd="0" presId="urn:microsoft.com/office/officeart/2005/8/layout/gear1"/>
    <dgm:cxn modelId="{A4C58DF4-B10E-44CF-AC3B-A91C6B6E4032}" type="presParOf" srcId="{9F45650E-D165-43A8-ACA9-0FEDACB3DC30}" destId="{FC3B918F-09B9-4F23-99EB-2EA0F85451D5}" srcOrd="2" destOrd="0" presId="urn:microsoft.com/office/officeart/2005/8/layout/gear1"/>
    <dgm:cxn modelId="{8F0C46B8-CFDE-42D6-BC97-2D06150183D4}" type="presParOf" srcId="{9F45650E-D165-43A8-ACA9-0FEDACB3DC30}" destId="{4527E9C5-8BA5-49A8-92E9-0A39A26D9614}" srcOrd="3" destOrd="0" presId="urn:microsoft.com/office/officeart/2005/8/layout/gear1"/>
    <dgm:cxn modelId="{217A3AB5-BB0D-4544-A93E-EE4AB740369C}" type="presParOf" srcId="{9F45650E-D165-43A8-ACA9-0FEDACB3DC30}" destId="{948858D9-B8A0-4FA2-9DD4-74A3E8606A35}" srcOrd="4" destOrd="0" presId="urn:microsoft.com/office/officeart/2005/8/layout/gear1"/>
    <dgm:cxn modelId="{5A5E3492-71D5-4091-B132-4EF243ECA1A4}" type="presParOf" srcId="{9F45650E-D165-43A8-ACA9-0FEDACB3DC30}" destId="{A90DBE1C-367D-42E6-B857-5037909370EF}" srcOrd="5" destOrd="0" presId="urn:microsoft.com/office/officeart/2005/8/layout/gear1"/>
    <dgm:cxn modelId="{E87A5B78-07DA-496D-B1CD-4D50543D661E}" type="presParOf" srcId="{9F45650E-D165-43A8-ACA9-0FEDACB3DC30}" destId="{DC13DA33-1096-4BBC-810C-5060D0D968DB}" srcOrd="6" destOrd="0" presId="urn:microsoft.com/office/officeart/2005/8/layout/gear1"/>
    <dgm:cxn modelId="{E0EF334F-8DBE-4066-A923-9270958E5D81}" type="presParOf" srcId="{9F45650E-D165-43A8-ACA9-0FEDACB3DC30}" destId="{CB9050EF-D520-4D50-BD1C-9A202E689DBD}" srcOrd="7" destOrd="0" presId="urn:microsoft.com/office/officeart/2005/8/layout/gear1"/>
    <dgm:cxn modelId="{F631B4FB-A70A-4569-8F8E-0CDD60FA3671}" type="presParOf" srcId="{9F45650E-D165-43A8-ACA9-0FEDACB3DC30}" destId="{7A487810-23CE-455B-991D-92BDF8A87201}" srcOrd="8" destOrd="0" presId="urn:microsoft.com/office/officeart/2005/8/layout/gear1"/>
    <dgm:cxn modelId="{B8CB6630-D584-4E03-AE6F-F9DDEB71A35A}" type="presParOf" srcId="{9F45650E-D165-43A8-ACA9-0FEDACB3DC30}" destId="{53AFDD88-5F91-4001-9707-1A206F42A751}" srcOrd="9" destOrd="0" presId="urn:microsoft.com/office/officeart/2005/8/layout/gear1"/>
    <dgm:cxn modelId="{BEB78BEB-C855-4FC5-B3C9-80C314B47024}" type="presParOf" srcId="{9F45650E-D165-43A8-ACA9-0FEDACB3DC30}" destId="{76F6174C-F68D-4627-9E1E-056569F3B97E}" srcOrd="10" destOrd="0" presId="urn:microsoft.com/office/officeart/2005/8/layout/gear1"/>
    <dgm:cxn modelId="{A5A5CDF4-CBA9-44C0-97B7-D42470BFC8B2}" type="presParOf" srcId="{9F45650E-D165-43A8-ACA9-0FEDACB3DC30}" destId="{3A53DB6A-BB27-4043-BF1E-5DA8750814A8}" srcOrd="11" destOrd="0" presId="urn:microsoft.com/office/officeart/2005/8/layout/gear1"/>
    <dgm:cxn modelId="{8A47C0E4-6BCD-4EF6-84C0-B4DC3CA7394B}" type="presParOf" srcId="{9F45650E-D165-43A8-ACA9-0FEDACB3DC30}" destId="{997B04B6-9885-41C3-9C2E-6F0C1BACAF60}" srcOrd="12" destOrd="0" presId="urn:microsoft.com/office/officeart/2005/8/layout/gear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5660A6-A114-4FA4-8E68-E15B7D28DDC0}"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29A915D2-0944-4FCD-96F3-E0EB288B40F5}">
      <dgm:prSet phldrT="[Text]"/>
      <dgm:spPr/>
      <dgm:t>
        <a:bodyPr/>
        <a:lstStyle/>
        <a:p>
          <a:r>
            <a:rPr lang="pl-PL" dirty="0"/>
            <a:t>Get VM from backup</a:t>
          </a:r>
          <a:endParaRPr lang="en-US" dirty="0"/>
        </a:p>
      </dgm:t>
    </dgm:pt>
    <dgm:pt modelId="{1F2D9DA8-3ED8-4B84-AAE1-0642BDC6F225}" type="parTrans" cxnId="{07DFE13D-8CA5-479E-BBCE-4A71F8FF5DBF}">
      <dgm:prSet/>
      <dgm:spPr/>
      <dgm:t>
        <a:bodyPr/>
        <a:lstStyle/>
        <a:p>
          <a:endParaRPr lang="en-US"/>
        </a:p>
      </dgm:t>
    </dgm:pt>
    <dgm:pt modelId="{43567F02-A2CE-4861-A239-643A4C33BD66}" type="sibTrans" cxnId="{07DFE13D-8CA5-479E-BBCE-4A71F8FF5DBF}">
      <dgm:prSet/>
      <dgm:spPr/>
      <dgm:t>
        <a:bodyPr/>
        <a:lstStyle/>
        <a:p>
          <a:endParaRPr lang="en-US"/>
        </a:p>
      </dgm:t>
    </dgm:pt>
    <dgm:pt modelId="{911F3EBC-AC14-4261-B23A-CB899A5C8ED6}">
      <dgm:prSet phldrT="[Text]"/>
      <dgm:spPr/>
      <dgm:t>
        <a:bodyPr/>
        <a:lstStyle/>
        <a:p>
          <a:r>
            <a:rPr lang="pl-PL" dirty="0" err="1"/>
            <a:t>Create</a:t>
          </a:r>
          <a:r>
            <a:rPr lang="pl-PL" dirty="0"/>
            <a:t> Application </a:t>
          </a:r>
          <a:r>
            <a:rPr lang="pl-PL" dirty="0" err="1"/>
            <a:t>group</a:t>
          </a:r>
          <a:r>
            <a:rPr lang="pl-PL" dirty="0"/>
            <a:t> for VM</a:t>
          </a:r>
          <a:endParaRPr lang="en-US" dirty="0"/>
        </a:p>
      </dgm:t>
    </dgm:pt>
    <dgm:pt modelId="{338E78BB-2711-4606-8CD9-F05E03E09541}" type="parTrans" cxnId="{44232A59-CAE8-4771-BF12-FCDF529B4DC1}">
      <dgm:prSet/>
      <dgm:spPr/>
      <dgm:t>
        <a:bodyPr/>
        <a:lstStyle/>
        <a:p>
          <a:endParaRPr lang="en-US"/>
        </a:p>
      </dgm:t>
    </dgm:pt>
    <dgm:pt modelId="{22215FCB-C7DF-4E25-8794-3A477FB17EF4}" type="sibTrans" cxnId="{44232A59-CAE8-4771-BF12-FCDF529B4DC1}">
      <dgm:prSet/>
      <dgm:spPr/>
      <dgm:t>
        <a:bodyPr/>
        <a:lstStyle/>
        <a:p>
          <a:endParaRPr lang="en-US"/>
        </a:p>
      </dgm:t>
    </dgm:pt>
    <dgm:pt modelId="{0898152C-E2C9-4A6C-9731-6F6E591F5C6A}">
      <dgm:prSet phldrT="[Text]"/>
      <dgm:spPr/>
      <dgm:t>
        <a:bodyPr/>
        <a:lstStyle/>
        <a:p>
          <a:r>
            <a:rPr lang="pl-PL" dirty="0" err="1"/>
            <a:t>Create</a:t>
          </a:r>
          <a:r>
            <a:rPr lang="pl-PL" dirty="0"/>
            <a:t> </a:t>
          </a:r>
          <a:r>
            <a:rPr lang="pl-PL" dirty="0" err="1"/>
            <a:t>SureBackup</a:t>
          </a:r>
          <a:r>
            <a:rPr lang="pl-PL" dirty="0"/>
            <a:t> Job for Application </a:t>
          </a:r>
          <a:r>
            <a:rPr lang="pl-PL" dirty="0" err="1"/>
            <a:t>group</a:t>
          </a:r>
          <a:endParaRPr lang="en-US" dirty="0"/>
        </a:p>
      </dgm:t>
    </dgm:pt>
    <dgm:pt modelId="{D521F9E7-16A5-467B-826A-7E5F7EDEB94A}" type="parTrans" cxnId="{D638A648-FAA1-4218-9A17-C2DC63F19D96}">
      <dgm:prSet/>
      <dgm:spPr/>
      <dgm:t>
        <a:bodyPr/>
        <a:lstStyle/>
        <a:p>
          <a:endParaRPr lang="en-US"/>
        </a:p>
      </dgm:t>
    </dgm:pt>
    <dgm:pt modelId="{B6A2606E-FAFD-4144-B29F-71ABF1B96765}" type="sibTrans" cxnId="{D638A648-FAA1-4218-9A17-C2DC63F19D96}">
      <dgm:prSet/>
      <dgm:spPr/>
      <dgm:t>
        <a:bodyPr/>
        <a:lstStyle/>
        <a:p>
          <a:endParaRPr lang="en-US"/>
        </a:p>
      </dgm:t>
    </dgm:pt>
    <dgm:pt modelId="{ECDE1204-C9CF-4B3C-ACE0-0CCA4A8C68FB}">
      <dgm:prSet phldrT="[Text]"/>
      <dgm:spPr/>
      <dgm:t>
        <a:bodyPr/>
        <a:lstStyle/>
        <a:p>
          <a:r>
            <a:rPr lang="pl-PL" dirty="0"/>
            <a:t>Run </a:t>
          </a:r>
          <a:r>
            <a:rPr lang="pl-PL" dirty="0" err="1"/>
            <a:t>SurebBackup</a:t>
          </a:r>
          <a:r>
            <a:rPr lang="pl-PL" dirty="0"/>
            <a:t> Job</a:t>
          </a:r>
          <a:endParaRPr lang="en-US" dirty="0"/>
        </a:p>
      </dgm:t>
    </dgm:pt>
    <dgm:pt modelId="{8D05ED2E-884E-4EA3-ABBC-0E3DDCF733A8}" type="parTrans" cxnId="{55D9E93F-EF17-405C-854C-E6E0B37420DA}">
      <dgm:prSet/>
      <dgm:spPr/>
      <dgm:t>
        <a:bodyPr/>
        <a:lstStyle/>
        <a:p>
          <a:endParaRPr lang="en-US"/>
        </a:p>
      </dgm:t>
    </dgm:pt>
    <dgm:pt modelId="{DECD3588-BD55-45BA-95BC-0EA878D22911}" type="sibTrans" cxnId="{55D9E93F-EF17-405C-854C-E6E0B37420DA}">
      <dgm:prSet/>
      <dgm:spPr/>
      <dgm:t>
        <a:bodyPr/>
        <a:lstStyle/>
        <a:p>
          <a:endParaRPr lang="en-US"/>
        </a:p>
      </dgm:t>
    </dgm:pt>
    <dgm:pt modelId="{6348192B-BFD2-4601-BABA-FDE8859C6AED}">
      <dgm:prSet phldrT="[Text]"/>
      <dgm:spPr/>
      <dgm:t>
        <a:bodyPr/>
        <a:lstStyle/>
        <a:p>
          <a:r>
            <a:rPr lang="pl-PL" dirty="0" err="1"/>
            <a:t>Send</a:t>
          </a:r>
          <a:r>
            <a:rPr lang="pl-PL" dirty="0"/>
            <a:t> Report</a:t>
          </a:r>
          <a:endParaRPr lang="en-US" dirty="0"/>
        </a:p>
      </dgm:t>
    </dgm:pt>
    <dgm:pt modelId="{01078DCD-AA43-45C3-B04B-93DE6D2F5627}" type="parTrans" cxnId="{357B1B1B-A5CB-42B7-B7AE-7D9010E473EE}">
      <dgm:prSet/>
      <dgm:spPr/>
      <dgm:t>
        <a:bodyPr/>
        <a:lstStyle/>
        <a:p>
          <a:endParaRPr lang="en-US"/>
        </a:p>
      </dgm:t>
    </dgm:pt>
    <dgm:pt modelId="{296DE5FC-2044-4FDE-B7EE-7F5DED97D880}" type="sibTrans" cxnId="{357B1B1B-A5CB-42B7-B7AE-7D9010E473EE}">
      <dgm:prSet/>
      <dgm:spPr/>
      <dgm:t>
        <a:bodyPr/>
        <a:lstStyle/>
        <a:p>
          <a:endParaRPr lang="en-US"/>
        </a:p>
      </dgm:t>
    </dgm:pt>
    <dgm:pt modelId="{6A5129D7-BD16-400D-88E4-86E1B95788F0}">
      <dgm:prSet phldrT="[Text]"/>
      <dgm:spPr/>
      <dgm:t>
        <a:bodyPr/>
        <a:lstStyle/>
        <a:p>
          <a:r>
            <a:rPr lang="pl-PL" dirty="0" err="1"/>
            <a:t>Check</a:t>
          </a:r>
          <a:r>
            <a:rPr lang="pl-PL" dirty="0"/>
            <a:t> </a:t>
          </a:r>
          <a:r>
            <a:rPr lang="pl-PL" dirty="0" err="1"/>
            <a:t>if</a:t>
          </a:r>
          <a:r>
            <a:rPr lang="pl-PL" dirty="0"/>
            <a:t> VM </a:t>
          </a:r>
          <a:r>
            <a:rPr lang="pl-PL" dirty="0" err="1"/>
            <a:t>has</a:t>
          </a:r>
          <a:r>
            <a:rPr lang="pl-PL" dirty="0"/>
            <a:t> </a:t>
          </a:r>
          <a:r>
            <a:rPr lang="pl-PL" dirty="0" err="1"/>
            <a:t>AppGroup</a:t>
          </a:r>
          <a:r>
            <a:rPr lang="pl-PL" dirty="0"/>
            <a:t> and </a:t>
          </a:r>
          <a:r>
            <a:rPr lang="pl-PL" dirty="0" err="1"/>
            <a:t>SubeJob</a:t>
          </a:r>
          <a:endParaRPr lang="en-US" dirty="0"/>
        </a:p>
      </dgm:t>
    </dgm:pt>
    <dgm:pt modelId="{C118484F-24D5-4D30-BDAE-7A898F2E02CE}" type="parTrans" cxnId="{5CE7F358-10E8-4B09-89EC-A3A7FF2DC4FE}">
      <dgm:prSet/>
      <dgm:spPr/>
      <dgm:t>
        <a:bodyPr/>
        <a:lstStyle/>
        <a:p>
          <a:endParaRPr lang="en-US"/>
        </a:p>
      </dgm:t>
    </dgm:pt>
    <dgm:pt modelId="{08581054-B606-47BE-91F5-5CEFF6A8BE11}" type="sibTrans" cxnId="{5CE7F358-10E8-4B09-89EC-A3A7FF2DC4FE}">
      <dgm:prSet/>
      <dgm:spPr/>
      <dgm:t>
        <a:bodyPr/>
        <a:lstStyle/>
        <a:p>
          <a:endParaRPr lang="en-US"/>
        </a:p>
      </dgm:t>
    </dgm:pt>
    <dgm:pt modelId="{8C2E4DD4-E034-4F01-B07D-7EEB1CDBB84B}" type="pres">
      <dgm:prSet presAssocID="{9C5660A6-A114-4FA4-8E68-E15B7D28DDC0}" presName="Name0" presStyleCnt="0">
        <dgm:presLayoutVars>
          <dgm:dir/>
          <dgm:resizeHandles val="exact"/>
        </dgm:presLayoutVars>
      </dgm:prSet>
      <dgm:spPr/>
    </dgm:pt>
    <dgm:pt modelId="{A93FFC23-CDFE-46B8-A64B-931FE9630CD5}" type="pres">
      <dgm:prSet presAssocID="{9C5660A6-A114-4FA4-8E68-E15B7D28DDC0}" presName="cycle" presStyleCnt="0"/>
      <dgm:spPr/>
    </dgm:pt>
    <dgm:pt modelId="{E59B8C21-0394-465D-9E36-82805E334258}" type="pres">
      <dgm:prSet presAssocID="{29A915D2-0944-4FCD-96F3-E0EB288B40F5}" presName="nodeFirstNode" presStyleLbl="node1" presStyleIdx="0" presStyleCnt="6">
        <dgm:presLayoutVars>
          <dgm:bulletEnabled val="1"/>
        </dgm:presLayoutVars>
      </dgm:prSet>
      <dgm:spPr/>
    </dgm:pt>
    <dgm:pt modelId="{6F113B13-7890-470A-A746-7E2D474931BE}" type="pres">
      <dgm:prSet presAssocID="{43567F02-A2CE-4861-A239-643A4C33BD66}" presName="sibTransFirstNode" presStyleLbl="bgShp" presStyleIdx="0" presStyleCnt="1"/>
      <dgm:spPr/>
    </dgm:pt>
    <dgm:pt modelId="{FA1F927B-C27F-418F-A05E-1AEAA28130B5}" type="pres">
      <dgm:prSet presAssocID="{6A5129D7-BD16-400D-88E4-86E1B95788F0}" presName="nodeFollowingNodes" presStyleLbl="node1" presStyleIdx="1" presStyleCnt="6">
        <dgm:presLayoutVars>
          <dgm:bulletEnabled val="1"/>
        </dgm:presLayoutVars>
      </dgm:prSet>
      <dgm:spPr/>
    </dgm:pt>
    <dgm:pt modelId="{FA11B9D0-7169-4CA1-8642-D037B4A661E0}" type="pres">
      <dgm:prSet presAssocID="{911F3EBC-AC14-4261-B23A-CB899A5C8ED6}" presName="nodeFollowingNodes" presStyleLbl="node1" presStyleIdx="2" presStyleCnt="6">
        <dgm:presLayoutVars>
          <dgm:bulletEnabled val="1"/>
        </dgm:presLayoutVars>
      </dgm:prSet>
      <dgm:spPr/>
    </dgm:pt>
    <dgm:pt modelId="{B9406D58-E33B-45C6-A77D-7FAD05C4F8B3}" type="pres">
      <dgm:prSet presAssocID="{0898152C-E2C9-4A6C-9731-6F6E591F5C6A}" presName="nodeFollowingNodes" presStyleLbl="node1" presStyleIdx="3" presStyleCnt="6">
        <dgm:presLayoutVars>
          <dgm:bulletEnabled val="1"/>
        </dgm:presLayoutVars>
      </dgm:prSet>
      <dgm:spPr/>
    </dgm:pt>
    <dgm:pt modelId="{86856E30-3CAA-4BAA-93BE-2011D71D8E5F}" type="pres">
      <dgm:prSet presAssocID="{ECDE1204-C9CF-4B3C-ACE0-0CCA4A8C68FB}" presName="nodeFollowingNodes" presStyleLbl="node1" presStyleIdx="4" presStyleCnt="6">
        <dgm:presLayoutVars>
          <dgm:bulletEnabled val="1"/>
        </dgm:presLayoutVars>
      </dgm:prSet>
      <dgm:spPr/>
    </dgm:pt>
    <dgm:pt modelId="{813C8FFB-E7D3-4D76-9B38-3815A99C3AE6}" type="pres">
      <dgm:prSet presAssocID="{6348192B-BFD2-4601-BABA-FDE8859C6AED}" presName="nodeFollowingNodes" presStyleLbl="node1" presStyleIdx="5" presStyleCnt="6">
        <dgm:presLayoutVars>
          <dgm:bulletEnabled val="1"/>
        </dgm:presLayoutVars>
      </dgm:prSet>
      <dgm:spPr/>
    </dgm:pt>
  </dgm:ptLst>
  <dgm:cxnLst>
    <dgm:cxn modelId="{52CF4E11-4827-46E3-A872-FDF1F7E4FE12}" type="presOf" srcId="{43567F02-A2CE-4861-A239-643A4C33BD66}" destId="{6F113B13-7890-470A-A746-7E2D474931BE}" srcOrd="0" destOrd="0" presId="urn:microsoft.com/office/officeart/2005/8/layout/cycle3"/>
    <dgm:cxn modelId="{357B1B1B-A5CB-42B7-B7AE-7D9010E473EE}" srcId="{9C5660A6-A114-4FA4-8E68-E15B7D28DDC0}" destId="{6348192B-BFD2-4601-BABA-FDE8859C6AED}" srcOrd="5" destOrd="0" parTransId="{01078DCD-AA43-45C3-B04B-93DE6D2F5627}" sibTransId="{296DE5FC-2044-4FDE-B7EE-7F5DED97D880}"/>
    <dgm:cxn modelId="{B34FCF2F-0AA6-41A5-81A6-DA90572C6678}" type="presOf" srcId="{911F3EBC-AC14-4261-B23A-CB899A5C8ED6}" destId="{FA11B9D0-7169-4CA1-8642-D037B4A661E0}" srcOrd="0" destOrd="0" presId="urn:microsoft.com/office/officeart/2005/8/layout/cycle3"/>
    <dgm:cxn modelId="{1F332C35-4242-445A-AF39-27F20FF55D92}" type="presOf" srcId="{0898152C-E2C9-4A6C-9731-6F6E591F5C6A}" destId="{B9406D58-E33B-45C6-A77D-7FAD05C4F8B3}" srcOrd="0" destOrd="0" presId="urn:microsoft.com/office/officeart/2005/8/layout/cycle3"/>
    <dgm:cxn modelId="{07DFE13D-8CA5-479E-BBCE-4A71F8FF5DBF}" srcId="{9C5660A6-A114-4FA4-8E68-E15B7D28DDC0}" destId="{29A915D2-0944-4FCD-96F3-E0EB288B40F5}" srcOrd="0" destOrd="0" parTransId="{1F2D9DA8-3ED8-4B84-AAE1-0642BDC6F225}" sibTransId="{43567F02-A2CE-4861-A239-643A4C33BD66}"/>
    <dgm:cxn modelId="{55D9E93F-EF17-405C-854C-E6E0B37420DA}" srcId="{9C5660A6-A114-4FA4-8E68-E15B7D28DDC0}" destId="{ECDE1204-C9CF-4B3C-ACE0-0CCA4A8C68FB}" srcOrd="4" destOrd="0" parTransId="{8D05ED2E-884E-4EA3-ABBC-0E3DDCF733A8}" sibTransId="{DECD3588-BD55-45BA-95BC-0EA878D22911}"/>
    <dgm:cxn modelId="{4B065C5C-8E93-49B0-86EF-95C127A07198}" type="presOf" srcId="{ECDE1204-C9CF-4B3C-ACE0-0CCA4A8C68FB}" destId="{86856E30-3CAA-4BAA-93BE-2011D71D8E5F}" srcOrd="0" destOrd="0" presId="urn:microsoft.com/office/officeart/2005/8/layout/cycle3"/>
    <dgm:cxn modelId="{D638A648-FAA1-4218-9A17-C2DC63F19D96}" srcId="{9C5660A6-A114-4FA4-8E68-E15B7D28DDC0}" destId="{0898152C-E2C9-4A6C-9731-6F6E591F5C6A}" srcOrd="3" destOrd="0" parTransId="{D521F9E7-16A5-467B-826A-7E5F7EDEB94A}" sibTransId="{B6A2606E-FAFD-4144-B29F-71ABF1B96765}"/>
    <dgm:cxn modelId="{C637B94B-08E0-4D14-89AB-E5DED1C74741}" type="presOf" srcId="{6348192B-BFD2-4601-BABA-FDE8859C6AED}" destId="{813C8FFB-E7D3-4D76-9B38-3815A99C3AE6}" srcOrd="0" destOrd="0" presId="urn:microsoft.com/office/officeart/2005/8/layout/cycle3"/>
    <dgm:cxn modelId="{46FB3D73-43E5-4BF2-B3B2-9FD8F4D3D5A2}" type="presOf" srcId="{9C5660A6-A114-4FA4-8E68-E15B7D28DDC0}" destId="{8C2E4DD4-E034-4F01-B07D-7EEB1CDBB84B}" srcOrd="0" destOrd="0" presId="urn:microsoft.com/office/officeart/2005/8/layout/cycle3"/>
    <dgm:cxn modelId="{5CE7F358-10E8-4B09-89EC-A3A7FF2DC4FE}" srcId="{9C5660A6-A114-4FA4-8E68-E15B7D28DDC0}" destId="{6A5129D7-BD16-400D-88E4-86E1B95788F0}" srcOrd="1" destOrd="0" parTransId="{C118484F-24D5-4D30-BDAE-7A898F2E02CE}" sibTransId="{08581054-B606-47BE-91F5-5CEFF6A8BE11}"/>
    <dgm:cxn modelId="{44232A59-CAE8-4771-BF12-FCDF529B4DC1}" srcId="{9C5660A6-A114-4FA4-8E68-E15B7D28DDC0}" destId="{911F3EBC-AC14-4261-B23A-CB899A5C8ED6}" srcOrd="2" destOrd="0" parTransId="{338E78BB-2711-4606-8CD9-F05E03E09541}" sibTransId="{22215FCB-C7DF-4E25-8794-3A477FB17EF4}"/>
    <dgm:cxn modelId="{471592D2-83BF-4151-AECC-D2A2F0BD3E26}" type="presOf" srcId="{6A5129D7-BD16-400D-88E4-86E1B95788F0}" destId="{FA1F927B-C27F-418F-A05E-1AEAA28130B5}" srcOrd="0" destOrd="0" presId="urn:microsoft.com/office/officeart/2005/8/layout/cycle3"/>
    <dgm:cxn modelId="{4BAC4EF4-281B-4BF1-A05B-3C8F85C346F2}" type="presOf" srcId="{29A915D2-0944-4FCD-96F3-E0EB288B40F5}" destId="{E59B8C21-0394-465D-9E36-82805E334258}" srcOrd="0" destOrd="0" presId="urn:microsoft.com/office/officeart/2005/8/layout/cycle3"/>
    <dgm:cxn modelId="{5CD21B68-7466-4A0F-B3D8-C56F5F96CCDE}" type="presParOf" srcId="{8C2E4DD4-E034-4F01-B07D-7EEB1CDBB84B}" destId="{A93FFC23-CDFE-46B8-A64B-931FE9630CD5}" srcOrd="0" destOrd="0" presId="urn:microsoft.com/office/officeart/2005/8/layout/cycle3"/>
    <dgm:cxn modelId="{41C9972A-782A-4655-8713-E028525E4974}" type="presParOf" srcId="{A93FFC23-CDFE-46B8-A64B-931FE9630CD5}" destId="{E59B8C21-0394-465D-9E36-82805E334258}" srcOrd="0" destOrd="0" presId="urn:microsoft.com/office/officeart/2005/8/layout/cycle3"/>
    <dgm:cxn modelId="{FF2970E9-661F-4ACE-A397-A271B4DC62C1}" type="presParOf" srcId="{A93FFC23-CDFE-46B8-A64B-931FE9630CD5}" destId="{6F113B13-7890-470A-A746-7E2D474931BE}" srcOrd="1" destOrd="0" presId="urn:microsoft.com/office/officeart/2005/8/layout/cycle3"/>
    <dgm:cxn modelId="{1C720411-7CCF-4E11-83B0-67625ABD50FB}" type="presParOf" srcId="{A93FFC23-CDFE-46B8-A64B-931FE9630CD5}" destId="{FA1F927B-C27F-418F-A05E-1AEAA28130B5}" srcOrd="2" destOrd="0" presId="urn:microsoft.com/office/officeart/2005/8/layout/cycle3"/>
    <dgm:cxn modelId="{5DEC9C99-F55E-4CAE-A911-6E0E38EF8641}" type="presParOf" srcId="{A93FFC23-CDFE-46B8-A64B-931FE9630CD5}" destId="{FA11B9D0-7169-4CA1-8642-D037B4A661E0}" srcOrd="3" destOrd="0" presId="urn:microsoft.com/office/officeart/2005/8/layout/cycle3"/>
    <dgm:cxn modelId="{14DADAB4-8636-4C34-B337-0FF60A4C35CF}" type="presParOf" srcId="{A93FFC23-CDFE-46B8-A64B-931FE9630CD5}" destId="{B9406D58-E33B-45C6-A77D-7FAD05C4F8B3}" srcOrd="4" destOrd="0" presId="urn:microsoft.com/office/officeart/2005/8/layout/cycle3"/>
    <dgm:cxn modelId="{92DA6A6D-758F-42F4-AAFA-C1019AD28CD0}" type="presParOf" srcId="{A93FFC23-CDFE-46B8-A64B-931FE9630CD5}" destId="{86856E30-3CAA-4BAA-93BE-2011D71D8E5F}" srcOrd="5" destOrd="0" presId="urn:microsoft.com/office/officeart/2005/8/layout/cycle3"/>
    <dgm:cxn modelId="{67A2E9EA-F5A8-42A2-8A2D-60D46DCF0ABB}" type="presParOf" srcId="{A93FFC23-CDFE-46B8-A64B-931FE9630CD5}" destId="{813C8FFB-E7D3-4D76-9B38-3815A99C3AE6}" srcOrd="6"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D6036D-A620-495E-97DC-04920E26220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5454B7F-6D90-4BC4-8840-A75F881FB9DA}">
      <dgm:prSet phldrT="[Text]"/>
      <dgm:spPr/>
      <dgm:t>
        <a:bodyPr/>
        <a:lstStyle/>
        <a:p>
          <a:r>
            <a:rPr lang="pl-PL" dirty="0"/>
            <a:t>1 VM -&gt; 7 </a:t>
          </a:r>
          <a:r>
            <a:rPr lang="pl-PL" dirty="0" err="1"/>
            <a:t>minutes</a:t>
          </a:r>
          <a:endParaRPr lang="en-US" dirty="0"/>
        </a:p>
      </dgm:t>
    </dgm:pt>
    <dgm:pt modelId="{044443B0-4736-4635-99B7-328B3C87EE19}" type="parTrans" cxnId="{6C05D595-1B71-4497-9692-61BCD7B964A4}">
      <dgm:prSet/>
      <dgm:spPr/>
      <dgm:t>
        <a:bodyPr/>
        <a:lstStyle/>
        <a:p>
          <a:endParaRPr lang="en-US"/>
        </a:p>
      </dgm:t>
    </dgm:pt>
    <dgm:pt modelId="{2E875A70-63DC-4D2F-A0C1-2D30AF8235B3}" type="sibTrans" cxnId="{6C05D595-1B71-4497-9692-61BCD7B964A4}">
      <dgm:prSet/>
      <dgm:spPr/>
      <dgm:t>
        <a:bodyPr/>
        <a:lstStyle/>
        <a:p>
          <a:endParaRPr lang="en-US"/>
        </a:p>
      </dgm:t>
    </dgm:pt>
    <dgm:pt modelId="{CE9B2A99-27CD-4DC3-9C15-219A64B37E75}">
      <dgm:prSet phldrT="[Text]"/>
      <dgm:spPr/>
      <dgm:t>
        <a:bodyPr/>
        <a:lstStyle/>
        <a:p>
          <a:r>
            <a:rPr lang="pl-PL" dirty="0"/>
            <a:t>(24h) </a:t>
          </a:r>
        </a:p>
        <a:p>
          <a:r>
            <a:rPr lang="pl-PL" dirty="0"/>
            <a:t>1440 / 7 = 205 VM</a:t>
          </a:r>
          <a:endParaRPr lang="en-US" dirty="0"/>
        </a:p>
      </dgm:t>
    </dgm:pt>
    <dgm:pt modelId="{74E96CDA-7C84-4BD3-A3A5-5AC73C94C199}" type="parTrans" cxnId="{5BFE5CC1-8452-4DC0-92AA-737A836BF7FC}">
      <dgm:prSet/>
      <dgm:spPr/>
      <dgm:t>
        <a:bodyPr/>
        <a:lstStyle/>
        <a:p>
          <a:endParaRPr lang="en-US"/>
        </a:p>
      </dgm:t>
    </dgm:pt>
    <dgm:pt modelId="{7A1EFE91-2EC7-4013-8CFB-0C5E8741C0B8}" type="sibTrans" cxnId="{5BFE5CC1-8452-4DC0-92AA-737A836BF7FC}">
      <dgm:prSet/>
      <dgm:spPr/>
      <dgm:t>
        <a:bodyPr/>
        <a:lstStyle/>
        <a:p>
          <a:endParaRPr lang="en-US"/>
        </a:p>
      </dgm:t>
    </dgm:pt>
    <dgm:pt modelId="{7CC19D44-BB96-4610-AC7E-A99114105B75}">
      <dgm:prSet phldrT="[Text]"/>
      <dgm:spPr/>
      <dgm:t>
        <a:bodyPr/>
        <a:lstStyle/>
        <a:p>
          <a:r>
            <a:rPr lang="pl-PL" dirty="0"/>
            <a:t>5 </a:t>
          </a:r>
          <a:r>
            <a:rPr lang="pl-PL" dirty="0" err="1"/>
            <a:t>hosts</a:t>
          </a:r>
          <a:r>
            <a:rPr lang="pl-PL" dirty="0"/>
            <a:t> * 200 = 1000 </a:t>
          </a:r>
          <a:r>
            <a:rPr lang="pl-PL" dirty="0" err="1"/>
            <a:t>VMs</a:t>
          </a:r>
          <a:r>
            <a:rPr lang="pl-PL" dirty="0"/>
            <a:t> in </a:t>
          </a:r>
          <a:r>
            <a:rPr lang="pl-PL" dirty="0" err="1"/>
            <a:t>SureJobs</a:t>
          </a:r>
          <a:endParaRPr lang="en-US" dirty="0"/>
        </a:p>
      </dgm:t>
    </dgm:pt>
    <dgm:pt modelId="{BF33D8F4-EF45-4B5E-B5C8-A3166D2C1499}" type="parTrans" cxnId="{F0D9B28C-0DBD-474D-98E9-C50E0DF5CEDD}">
      <dgm:prSet/>
      <dgm:spPr/>
      <dgm:t>
        <a:bodyPr/>
        <a:lstStyle/>
        <a:p>
          <a:endParaRPr lang="en-US"/>
        </a:p>
      </dgm:t>
    </dgm:pt>
    <dgm:pt modelId="{E8DA345B-D027-49F9-AAEB-CBCF7ABB2BFC}" type="sibTrans" cxnId="{F0D9B28C-0DBD-474D-98E9-C50E0DF5CEDD}">
      <dgm:prSet/>
      <dgm:spPr/>
      <dgm:t>
        <a:bodyPr/>
        <a:lstStyle/>
        <a:p>
          <a:endParaRPr lang="en-US"/>
        </a:p>
      </dgm:t>
    </dgm:pt>
    <dgm:pt modelId="{C4146C04-DF2D-4FF8-BC40-24FD14B71F7F}" type="pres">
      <dgm:prSet presAssocID="{75D6036D-A620-495E-97DC-04920E262207}" presName="rootnode" presStyleCnt="0">
        <dgm:presLayoutVars>
          <dgm:chMax/>
          <dgm:chPref/>
          <dgm:dir/>
          <dgm:animLvl val="lvl"/>
        </dgm:presLayoutVars>
      </dgm:prSet>
      <dgm:spPr/>
    </dgm:pt>
    <dgm:pt modelId="{CBA00957-109E-4092-AAC8-E6C105A25DEF}" type="pres">
      <dgm:prSet presAssocID="{65454B7F-6D90-4BC4-8840-A75F881FB9DA}" presName="composite" presStyleCnt="0"/>
      <dgm:spPr/>
    </dgm:pt>
    <dgm:pt modelId="{1EAEB0B8-C832-4F54-8C71-4A7E4292BCC6}" type="pres">
      <dgm:prSet presAssocID="{65454B7F-6D90-4BC4-8840-A75F881FB9DA}" presName="bentUpArrow1" presStyleLbl="alignImgPlace1" presStyleIdx="0" presStyleCnt="2"/>
      <dgm:spPr/>
    </dgm:pt>
    <dgm:pt modelId="{D5FE0B2E-EB55-4FCD-A782-A189F8ADBEB8}" type="pres">
      <dgm:prSet presAssocID="{65454B7F-6D90-4BC4-8840-A75F881FB9DA}" presName="ParentText" presStyleLbl="node1" presStyleIdx="0" presStyleCnt="3" custScaleX="135274">
        <dgm:presLayoutVars>
          <dgm:chMax val="1"/>
          <dgm:chPref val="1"/>
          <dgm:bulletEnabled val="1"/>
        </dgm:presLayoutVars>
      </dgm:prSet>
      <dgm:spPr/>
    </dgm:pt>
    <dgm:pt modelId="{2A07CDA1-2985-4923-9842-6753AEA47EA2}" type="pres">
      <dgm:prSet presAssocID="{65454B7F-6D90-4BC4-8840-A75F881FB9DA}" presName="ChildText" presStyleLbl="revTx" presStyleIdx="0" presStyleCnt="2">
        <dgm:presLayoutVars>
          <dgm:chMax val="0"/>
          <dgm:chPref val="0"/>
          <dgm:bulletEnabled val="1"/>
        </dgm:presLayoutVars>
      </dgm:prSet>
      <dgm:spPr/>
    </dgm:pt>
    <dgm:pt modelId="{B8FA6158-8437-4C9D-941D-F497A4BEC5D8}" type="pres">
      <dgm:prSet presAssocID="{2E875A70-63DC-4D2F-A0C1-2D30AF8235B3}" presName="sibTrans" presStyleCnt="0"/>
      <dgm:spPr/>
    </dgm:pt>
    <dgm:pt modelId="{EDACE88A-58F1-4D3F-9AC1-B76DFA636CA0}" type="pres">
      <dgm:prSet presAssocID="{CE9B2A99-27CD-4DC3-9C15-219A64B37E75}" presName="composite" presStyleCnt="0"/>
      <dgm:spPr/>
    </dgm:pt>
    <dgm:pt modelId="{640EC93D-AC4B-4A5D-A8EC-111E9A8E354E}" type="pres">
      <dgm:prSet presAssocID="{CE9B2A99-27CD-4DC3-9C15-219A64B37E75}" presName="bentUpArrow1" presStyleLbl="alignImgPlace1" presStyleIdx="1" presStyleCnt="2"/>
      <dgm:spPr/>
    </dgm:pt>
    <dgm:pt modelId="{19842660-3A2F-4620-A6E4-DFE7457AE0DF}" type="pres">
      <dgm:prSet presAssocID="{CE9B2A99-27CD-4DC3-9C15-219A64B37E75}" presName="ParentText" presStyleLbl="node1" presStyleIdx="1" presStyleCnt="3" custScaleX="135561">
        <dgm:presLayoutVars>
          <dgm:chMax val="1"/>
          <dgm:chPref val="1"/>
          <dgm:bulletEnabled val="1"/>
        </dgm:presLayoutVars>
      </dgm:prSet>
      <dgm:spPr/>
    </dgm:pt>
    <dgm:pt modelId="{7AA331D3-F16E-4389-A772-CF03304C779F}" type="pres">
      <dgm:prSet presAssocID="{CE9B2A99-27CD-4DC3-9C15-219A64B37E75}" presName="ChildText" presStyleLbl="revTx" presStyleIdx="1" presStyleCnt="2">
        <dgm:presLayoutVars>
          <dgm:chMax val="0"/>
          <dgm:chPref val="0"/>
          <dgm:bulletEnabled val="1"/>
        </dgm:presLayoutVars>
      </dgm:prSet>
      <dgm:spPr/>
    </dgm:pt>
    <dgm:pt modelId="{AE2ECA06-61F1-4DB0-AF08-5F60CF6E9E75}" type="pres">
      <dgm:prSet presAssocID="{7A1EFE91-2EC7-4013-8CFB-0C5E8741C0B8}" presName="sibTrans" presStyleCnt="0"/>
      <dgm:spPr/>
    </dgm:pt>
    <dgm:pt modelId="{731866F1-76C9-42F5-A073-FD92501775CF}" type="pres">
      <dgm:prSet presAssocID="{7CC19D44-BB96-4610-AC7E-A99114105B75}" presName="composite" presStyleCnt="0"/>
      <dgm:spPr/>
    </dgm:pt>
    <dgm:pt modelId="{4AACFD4C-F877-43B2-8432-E1732FD49C28}" type="pres">
      <dgm:prSet presAssocID="{7CC19D44-BB96-4610-AC7E-A99114105B75}" presName="ParentText" presStyleLbl="node1" presStyleIdx="2" presStyleCnt="3" custScaleX="106544">
        <dgm:presLayoutVars>
          <dgm:chMax val="1"/>
          <dgm:chPref val="1"/>
          <dgm:bulletEnabled val="1"/>
        </dgm:presLayoutVars>
      </dgm:prSet>
      <dgm:spPr/>
    </dgm:pt>
  </dgm:ptLst>
  <dgm:cxnLst>
    <dgm:cxn modelId="{B2243C66-F163-4CD5-BC99-7EF5CA23BEEE}" type="presOf" srcId="{65454B7F-6D90-4BC4-8840-A75F881FB9DA}" destId="{D5FE0B2E-EB55-4FCD-A782-A189F8ADBEB8}" srcOrd="0" destOrd="0" presId="urn:microsoft.com/office/officeart/2005/8/layout/StepDownProcess"/>
    <dgm:cxn modelId="{D7163F66-FF82-4E39-A91F-A8C36A929261}" type="presOf" srcId="{75D6036D-A620-495E-97DC-04920E262207}" destId="{C4146C04-DF2D-4FF8-BC40-24FD14B71F7F}" srcOrd="0" destOrd="0" presId="urn:microsoft.com/office/officeart/2005/8/layout/StepDownProcess"/>
    <dgm:cxn modelId="{F0D9B28C-0DBD-474D-98E9-C50E0DF5CEDD}" srcId="{75D6036D-A620-495E-97DC-04920E262207}" destId="{7CC19D44-BB96-4610-AC7E-A99114105B75}" srcOrd="2" destOrd="0" parTransId="{BF33D8F4-EF45-4B5E-B5C8-A3166D2C1499}" sibTransId="{E8DA345B-D027-49F9-AAEB-CBCF7ABB2BFC}"/>
    <dgm:cxn modelId="{6C05D595-1B71-4497-9692-61BCD7B964A4}" srcId="{75D6036D-A620-495E-97DC-04920E262207}" destId="{65454B7F-6D90-4BC4-8840-A75F881FB9DA}" srcOrd="0" destOrd="0" parTransId="{044443B0-4736-4635-99B7-328B3C87EE19}" sibTransId="{2E875A70-63DC-4D2F-A0C1-2D30AF8235B3}"/>
    <dgm:cxn modelId="{087AD1AD-863F-4396-85D3-A4B0AF2EB9EF}" type="presOf" srcId="{7CC19D44-BB96-4610-AC7E-A99114105B75}" destId="{4AACFD4C-F877-43B2-8432-E1732FD49C28}" srcOrd="0" destOrd="0" presId="urn:microsoft.com/office/officeart/2005/8/layout/StepDownProcess"/>
    <dgm:cxn modelId="{9A842CB5-70CF-49A6-AC45-88DFA18E7195}" type="presOf" srcId="{CE9B2A99-27CD-4DC3-9C15-219A64B37E75}" destId="{19842660-3A2F-4620-A6E4-DFE7457AE0DF}" srcOrd="0" destOrd="0" presId="urn:microsoft.com/office/officeart/2005/8/layout/StepDownProcess"/>
    <dgm:cxn modelId="{5BFE5CC1-8452-4DC0-92AA-737A836BF7FC}" srcId="{75D6036D-A620-495E-97DC-04920E262207}" destId="{CE9B2A99-27CD-4DC3-9C15-219A64B37E75}" srcOrd="1" destOrd="0" parTransId="{74E96CDA-7C84-4BD3-A3A5-5AC73C94C199}" sibTransId="{7A1EFE91-2EC7-4013-8CFB-0C5E8741C0B8}"/>
    <dgm:cxn modelId="{4CC55851-2179-4BCD-B164-93A5712EF6F9}" type="presParOf" srcId="{C4146C04-DF2D-4FF8-BC40-24FD14B71F7F}" destId="{CBA00957-109E-4092-AAC8-E6C105A25DEF}" srcOrd="0" destOrd="0" presId="urn:microsoft.com/office/officeart/2005/8/layout/StepDownProcess"/>
    <dgm:cxn modelId="{8D2D466F-7C92-4EB9-AD7B-031CA8C44DA6}" type="presParOf" srcId="{CBA00957-109E-4092-AAC8-E6C105A25DEF}" destId="{1EAEB0B8-C832-4F54-8C71-4A7E4292BCC6}" srcOrd="0" destOrd="0" presId="urn:microsoft.com/office/officeart/2005/8/layout/StepDownProcess"/>
    <dgm:cxn modelId="{08044B25-9810-4054-81EC-2B11190777A2}" type="presParOf" srcId="{CBA00957-109E-4092-AAC8-E6C105A25DEF}" destId="{D5FE0B2E-EB55-4FCD-A782-A189F8ADBEB8}" srcOrd="1" destOrd="0" presId="urn:microsoft.com/office/officeart/2005/8/layout/StepDownProcess"/>
    <dgm:cxn modelId="{3F427C03-AB3B-43E6-9655-5D22E9F2B50C}" type="presParOf" srcId="{CBA00957-109E-4092-AAC8-E6C105A25DEF}" destId="{2A07CDA1-2985-4923-9842-6753AEA47EA2}" srcOrd="2" destOrd="0" presId="urn:microsoft.com/office/officeart/2005/8/layout/StepDownProcess"/>
    <dgm:cxn modelId="{859F4C89-07A8-41DB-A81C-BDE174DD79D4}" type="presParOf" srcId="{C4146C04-DF2D-4FF8-BC40-24FD14B71F7F}" destId="{B8FA6158-8437-4C9D-941D-F497A4BEC5D8}" srcOrd="1" destOrd="0" presId="urn:microsoft.com/office/officeart/2005/8/layout/StepDownProcess"/>
    <dgm:cxn modelId="{097BE216-AAD1-4B9A-A885-6B3EDFE4D494}" type="presParOf" srcId="{C4146C04-DF2D-4FF8-BC40-24FD14B71F7F}" destId="{EDACE88A-58F1-4D3F-9AC1-B76DFA636CA0}" srcOrd="2" destOrd="0" presId="urn:microsoft.com/office/officeart/2005/8/layout/StepDownProcess"/>
    <dgm:cxn modelId="{7E56DBC7-F8B6-4630-92B6-5730DAB44991}" type="presParOf" srcId="{EDACE88A-58F1-4D3F-9AC1-B76DFA636CA0}" destId="{640EC93D-AC4B-4A5D-A8EC-111E9A8E354E}" srcOrd="0" destOrd="0" presId="urn:microsoft.com/office/officeart/2005/8/layout/StepDownProcess"/>
    <dgm:cxn modelId="{27F5FA23-8887-44A3-A856-CE0EF2772031}" type="presParOf" srcId="{EDACE88A-58F1-4D3F-9AC1-B76DFA636CA0}" destId="{19842660-3A2F-4620-A6E4-DFE7457AE0DF}" srcOrd="1" destOrd="0" presId="urn:microsoft.com/office/officeart/2005/8/layout/StepDownProcess"/>
    <dgm:cxn modelId="{FB0213AD-DF53-4FB7-826C-16EB5119A21C}" type="presParOf" srcId="{EDACE88A-58F1-4D3F-9AC1-B76DFA636CA0}" destId="{7AA331D3-F16E-4389-A772-CF03304C779F}" srcOrd="2" destOrd="0" presId="urn:microsoft.com/office/officeart/2005/8/layout/StepDownProcess"/>
    <dgm:cxn modelId="{CA203245-DF77-40F1-A74F-331761AF4925}" type="presParOf" srcId="{C4146C04-DF2D-4FF8-BC40-24FD14B71F7F}" destId="{AE2ECA06-61F1-4DB0-AF08-5F60CF6E9E75}" srcOrd="3" destOrd="0" presId="urn:microsoft.com/office/officeart/2005/8/layout/StepDownProcess"/>
    <dgm:cxn modelId="{FFC3B3E7-2DB5-4C21-B9A6-2F15B94CAAE5}" type="presParOf" srcId="{C4146C04-DF2D-4FF8-BC40-24FD14B71F7F}" destId="{731866F1-76C9-42F5-A073-FD92501775CF}" srcOrd="4" destOrd="0" presId="urn:microsoft.com/office/officeart/2005/8/layout/StepDownProcess"/>
    <dgm:cxn modelId="{E84A9382-4827-4A9F-A3C7-23A13C5E30A9}" type="presParOf" srcId="{731866F1-76C9-42F5-A073-FD92501775CF}" destId="{4AACFD4C-F877-43B2-8432-E1732FD49C28}"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74B78-D815-4BC2-AAB9-F38CB47A53DC}">
      <dsp:nvSpPr>
        <dsp:cNvPr id="0" name=""/>
        <dsp:cNvSpPr/>
      </dsp:nvSpPr>
      <dsp:spPr>
        <a:xfrm>
          <a:off x="3419231" y="2463262"/>
          <a:ext cx="3010654" cy="3010654"/>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Virtual Host</a:t>
          </a:r>
          <a:endParaRPr lang="en-US" sz="2000" kern="1200" dirty="0"/>
        </a:p>
      </dsp:txBody>
      <dsp:txXfrm>
        <a:off x="4024506" y="3168493"/>
        <a:ext cx="1800104" cy="1547539"/>
      </dsp:txXfrm>
    </dsp:sp>
    <dsp:sp modelId="{9CD16B0E-A8DD-4F4F-AECA-88AF7C495E66}">
      <dsp:nvSpPr>
        <dsp:cNvPr id="0" name=""/>
        <dsp:cNvSpPr/>
      </dsp:nvSpPr>
      <dsp:spPr>
        <a:xfrm>
          <a:off x="1609231" y="1751653"/>
          <a:ext cx="2189566" cy="2189566"/>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Virtual </a:t>
          </a:r>
          <a:r>
            <a:rPr lang="pl-PL" sz="2000" kern="1200" dirty="0" err="1"/>
            <a:t>Machines</a:t>
          </a:r>
          <a:endParaRPr lang="en-US" sz="2000" kern="1200" dirty="0"/>
        </a:p>
      </dsp:txBody>
      <dsp:txXfrm>
        <a:off x="2160461" y="2306214"/>
        <a:ext cx="1087106" cy="1080444"/>
      </dsp:txXfrm>
    </dsp:sp>
    <dsp:sp modelId="{AF846134-0E08-4407-BE47-41F9CA59F857}">
      <dsp:nvSpPr>
        <dsp:cNvPr id="0" name=""/>
        <dsp:cNvSpPr/>
      </dsp:nvSpPr>
      <dsp:spPr>
        <a:xfrm rot="20700000">
          <a:off x="2835612" y="241075"/>
          <a:ext cx="2145328" cy="2145328"/>
        </a:xfrm>
        <a:prstGeom prst="gear6">
          <a:avLst/>
        </a:prstGeom>
        <a:solidFill>
          <a:schemeClr val="accent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pl-PL" sz="2000" kern="1200" dirty="0" err="1"/>
            <a:t>Veeam</a:t>
          </a:r>
          <a:r>
            <a:rPr lang="pl-PL" sz="2000" kern="1200" dirty="0"/>
            <a:t> Virtual Lab</a:t>
          </a:r>
          <a:endParaRPr lang="en-US" sz="2000" kern="1200" dirty="0"/>
        </a:p>
      </dsp:txBody>
      <dsp:txXfrm rot="-20700000">
        <a:off x="3306145" y="711609"/>
        <a:ext cx="1204261" cy="1204261"/>
      </dsp:txXfrm>
    </dsp:sp>
    <dsp:sp modelId="{76F6174C-F68D-4627-9E1E-056569F3B97E}">
      <dsp:nvSpPr>
        <dsp:cNvPr id="0" name=""/>
        <dsp:cNvSpPr/>
      </dsp:nvSpPr>
      <dsp:spPr>
        <a:xfrm>
          <a:off x="3143686" y="2000781"/>
          <a:ext cx="3853637" cy="3853637"/>
        </a:xfrm>
        <a:prstGeom prst="circularArrow">
          <a:avLst>
            <a:gd name="adj1" fmla="val 4687"/>
            <a:gd name="adj2" fmla="val 299029"/>
            <a:gd name="adj3" fmla="val 2540117"/>
            <a:gd name="adj4" fmla="val 1581061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BB84F5-405A-4F82-820A-1A2D50EC5BD5}">
      <dsp:nvSpPr>
        <dsp:cNvPr id="0" name=""/>
        <dsp:cNvSpPr/>
      </dsp:nvSpPr>
      <dsp:spPr>
        <a:xfrm>
          <a:off x="1221463" y="1261693"/>
          <a:ext cx="2799908" cy="279990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77BD92-FDE8-4519-B0A6-C80CB75AAF28}">
      <dsp:nvSpPr>
        <dsp:cNvPr id="0" name=""/>
        <dsp:cNvSpPr/>
      </dsp:nvSpPr>
      <dsp:spPr>
        <a:xfrm>
          <a:off x="2339375" y="-234323"/>
          <a:ext cx="3018865" cy="301886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74B78-D815-4BC2-AAB9-F38CB47A53DC}">
      <dsp:nvSpPr>
        <dsp:cNvPr id="0" name=""/>
        <dsp:cNvSpPr/>
      </dsp:nvSpPr>
      <dsp:spPr>
        <a:xfrm>
          <a:off x="3425993" y="2413158"/>
          <a:ext cx="2949416" cy="2949416"/>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l-PL" sz="1700" kern="1200" dirty="0" err="1"/>
            <a:t>Veeam</a:t>
          </a:r>
          <a:r>
            <a:rPr lang="pl-PL" sz="1700" kern="1200" dirty="0"/>
            <a:t> Backup</a:t>
          </a:r>
          <a:endParaRPr lang="en-US" sz="1700" kern="1200" dirty="0"/>
        </a:p>
      </dsp:txBody>
      <dsp:txXfrm>
        <a:off x="4018957" y="3104045"/>
        <a:ext cx="1763488" cy="1516060"/>
      </dsp:txXfrm>
    </dsp:sp>
    <dsp:sp modelId="{4527E9C5-8BA5-49A8-92E9-0A39A26D9614}">
      <dsp:nvSpPr>
        <dsp:cNvPr id="0" name=""/>
        <dsp:cNvSpPr/>
      </dsp:nvSpPr>
      <dsp:spPr>
        <a:xfrm>
          <a:off x="1652809" y="1716024"/>
          <a:ext cx="2145030" cy="214503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l-PL" sz="1700" kern="1200" dirty="0"/>
            <a:t>Application </a:t>
          </a:r>
          <a:r>
            <a:rPr lang="pl-PL" sz="1700" kern="1200" dirty="0" err="1"/>
            <a:t>group</a:t>
          </a:r>
          <a:endParaRPr lang="pl-PL" sz="1700" kern="1200" dirty="0"/>
        </a:p>
        <a:p>
          <a:pPr marL="0" lvl="0" indent="0" algn="ctr" defTabSz="755650">
            <a:lnSpc>
              <a:spcPct val="90000"/>
            </a:lnSpc>
            <a:spcBef>
              <a:spcPct val="0"/>
            </a:spcBef>
            <a:spcAft>
              <a:spcPct val="35000"/>
            </a:spcAft>
            <a:buNone/>
          </a:pPr>
          <a:r>
            <a:rPr lang="pl-PL" sz="1700" kern="1200" dirty="0" err="1"/>
            <a:t>Sure</a:t>
          </a:r>
          <a:r>
            <a:rPr lang="pl-PL" sz="1700" kern="1200" dirty="0"/>
            <a:t> Job</a:t>
          </a:r>
          <a:endParaRPr lang="en-US" sz="1700" kern="1200" dirty="0"/>
        </a:p>
      </dsp:txBody>
      <dsp:txXfrm>
        <a:off x="2192827" y="2259306"/>
        <a:ext cx="1064994" cy="1058466"/>
      </dsp:txXfrm>
    </dsp:sp>
    <dsp:sp modelId="{DC13DA33-1096-4BBC-810C-5060D0D968DB}">
      <dsp:nvSpPr>
        <dsp:cNvPr id="0" name=""/>
        <dsp:cNvSpPr/>
      </dsp:nvSpPr>
      <dsp:spPr>
        <a:xfrm rot="20700000">
          <a:off x="2854245" y="236172"/>
          <a:ext cx="2101691" cy="2101691"/>
        </a:xfrm>
        <a:prstGeom prst="gear6">
          <a:avLst/>
        </a:prstGeom>
        <a:solidFill>
          <a:schemeClr val="accent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l-PL" sz="1700" kern="1200" dirty="0" err="1"/>
            <a:t>Veeam</a:t>
          </a:r>
          <a:r>
            <a:rPr lang="pl-PL" sz="1700" kern="1200" dirty="0"/>
            <a:t> Virtual Lab</a:t>
          </a:r>
          <a:endParaRPr lang="en-US" sz="1700" kern="1200" dirty="0"/>
        </a:p>
      </dsp:txBody>
      <dsp:txXfrm rot="-20700000">
        <a:off x="3315208" y="697134"/>
        <a:ext cx="1179766" cy="1179766"/>
      </dsp:txXfrm>
    </dsp:sp>
    <dsp:sp modelId="{76F6174C-F68D-4627-9E1E-056569F3B97E}">
      <dsp:nvSpPr>
        <dsp:cNvPr id="0" name=""/>
        <dsp:cNvSpPr/>
      </dsp:nvSpPr>
      <dsp:spPr>
        <a:xfrm>
          <a:off x="3155080" y="1960643"/>
          <a:ext cx="3775252" cy="3775252"/>
        </a:xfrm>
        <a:prstGeom prst="circularArrow">
          <a:avLst>
            <a:gd name="adj1" fmla="val 4688"/>
            <a:gd name="adj2" fmla="val 299029"/>
            <a:gd name="adj3" fmla="val 2538445"/>
            <a:gd name="adj4" fmla="val 1581409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53DB6A-BB27-4043-BF1E-5DA8750814A8}">
      <dsp:nvSpPr>
        <dsp:cNvPr id="0" name=""/>
        <dsp:cNvSpPr/>
      </dsp:nvSpPr>
      <dsp:spPr>
        <a:xfrm>
          <a:off x="1272929" y="1236396"/>
          <a:ext cx="2742957" cy="274295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7B04B6-9885-41C3-9C2E-6F0C1BACAF60}">
      <dsp:nvSpPr>
        <dsp:cNvPr id="0" name=""/>
        <dsp:cNvSpPr/>
      </dsp:nvSpPr>
      <dsp:spPr>
        <a:xfrm>
          <a:off x="2368102" y="-229190"/>
          <a:ext cx="2957460" cy="295746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13B13-7890-470A-A746-7E2D474931BE}">
      <dsp:nvSpPr>
        <dsp:cNvPr id="0" name=""/>
        <dsp:cNvSpPr/>
      </dsp:nvSpPr>
      <dsp:spPr>
        <a:xfrm>
          <a:off x="1358799" y="-6120"/>
          <a:ext cx="5410400" cy="5410400"/>
        </a:xfrm>
        <a:prstGeom prst="circularArrow">
          <a:avLst>
            <a:gd name="adj1" fmla="val 5274"/>
            <a:gd name="adj2" fmla="val 312630"/>
            <a:gd name="adj3" fmla="val 14229145"/>
            <a:gd name="adj4" fmla="val 1712642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B8C21-0394-465D-9E36-82805E334258}">
      <dsp:nvSpPr>
        <dsp:cNvPr id="0" name=""/>
        <dsp:cNvSpPr/>
      </dsp:nvSpPr>
      <dsp:spPr>
        <a:xfrm>
          <a:off x="3036093" y="491"/>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Get VM from backup</a:t>
          </a:r>
          <a:endParaRPr lang="en-US" sz="1800" kern="1200" dirty="0"/>
        </a:p>
      </dsp:txBody>
      <dsp:txXfrm>
        <a:off x="3086271" y="50669"/>
        <a:ext cx="1955456" cy="927550"/>
      </dsp:txXfrm>
    </dsp:sp>
    <dsp:sp modelId="{FA1F927B-C27F-418F-A05E-1AEAA28130B5}">
      <dsp:nvSpPr>
        <dsp:cNvPr id="0" name=""/>
        <dsp:cNvSpPr/>
      </dsp:nvSpPr>
      <dsp:spPr>
        <a:xfrm>
          <a:off x="4936922" y="1097936"/>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err="1"/>
            <a:t>Check</a:t>
          </a:r>
          <a:r>
            <a:rPr lang="pl-PL" sz="1800" kern="1200" dirty="0"/>
            <a:t> </a:t>
          </a:r>
          <a:r>
            <a:rPr lang="pl-PL" sz="1800" kern="1200" dirty="0" err="1"/>
            <a:t>if</a:t>
          </a:r>
          <a:r>
            <a:rPr lang="pl-PL" sz="1800" kern="1200" dirty="0"/>
            <a:t> VM </a:t>
          </a:r>
          <a:r>
            <a:rPr lang="pl-PL" sz="1800" kern="1200" dirty="0" err="1"/>
            <a:t>has</a:t>
          </a:r>
          <a:r>
            <a:rPr lang="pl-PL" sz="1800" kern="1200" dirty="0"/>
            <a:t> </a:t>
          </a:r>
          <a:r>
            <a:rPr lang="pl-PL" sz="1800" kern="1200" dirty="0" err="1"/>
            <a:t>AppGroup</a:t>
          </a:r>
          <a:r>
            <a:rPr lang="pl-PL" sz="1800" kern="1200" dirty="0"/>
            <a:t> and </a:t>
          </a:r>
          <a:r>
            <a:rPr lang="pl-PL" sz="1800" kern="1200" dirty="0" err="1"/>
            <a:t>SubeJob</a:t>
          </a:r>
          <a:endParaRPr lang="en-US" sz="1800" kern="1200" dirty="0"/>
        </a:p>
      </dsp:txBody>
      <dsp:txXfrm>
        <a:off x="4987100" y="1148114"/>
        <a:ext cx="1955456" cy="927550"/>
      </dsp:txXfrm>
    </dsp:sp>
    <dsp:sp modelId="{FA11B9D0-7169-4CA1-8642-D037B4A661E0}">
      <dsp:nvSpPr>
        <dsp:cNvPr id="0" name=""/>
        <dsp:cNvSpPr/>
      </dsp:nvSpPr>
      <dsp:spPr>
        <a:xfrm>
          <a:off x="4936922" y="3292824"/>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err="1"/>
            <a:t>Create</a:t>
          </a:r>
          <a:r>
            <a:rPr lang="pl-PL" sz="1800" kern="1200" dirty="0"/>
            <a:t> Application </a:t>
          </a:r>
          <a:r>
            <a:rPr lang="pl-PL" sz="1800" kern="1200" dirty="0" err="1"/>
            <a:t>group</a:t>
          </a:r>
          <a:r>
            <a:rPr lang="pl-PL" sz="1800" kern="1200" dirty="0"/>
            <a:t> for VM</a:t>
          </a:r>
          <a:endParaRPr lang="en-US" sz="1800" kern="1200" dirty="0"/>
        </a:p>
      </dsp:txBody>
      <dsp:txXfrm>
        <a:off x="4987100" y="3343002"/>
        <a:ext cx="1955456" cy="927550"/>
      </dsp:txXfrm>
    </dsp:sp>
    <dsp:sp modelId="{B9406D58-E33B-45C6-A77D-7FAD05C4F8B3}">
      <dsp:nvSpPr>
        <dsp:cNvPr id="0" name=""/>
        <dsp:cNvSpPr/>
      </dsp:nvSpPr>
      <dsp:spPr>
        <a:xfrm>
          <a:off x="3036093" y="4390268"/>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err="1"/>
            <a:t>Create</a:t>
          </a:r>
          <a:r>
            <a:rPr lang="pl-PL" sz="1800" kern="1200" dirty="0"/>
            <a:t> </a:t>
          </a:r>
          <a:r>
            <a:rPr lang="pl-PL" sz="1800" kern="1200" dirty="0" err="1"/>
            <a:t>SureBackup</a:t>
          </a:r>
          <a:r>
            <a:rPr lang="pl-PL" sz="1800" kern="1200" dirty="0"/>
            <a:t> Job for Application </a:t>
          </a:r>
          <a:r>
            <a:rPr lang="pl-PL" sz="1800" kern="1200" dirty="0" err="1"/>
            <a:t>group</a:t>
          </a:r>
          <a:endParaRPr lang="en-US" sz="1800" kern="1200" dirty="0"/>
        </a:p>
      </dsp:txBody>
      <dsp:txXfrm>
        <a:off x="3086271" y="4440446"/>
        <a:ext cx="1955456" cy="927550"/>
      </dsp:txXfrm>
    </dsp:sp>
    <dsp:sp modelId="{86856E30-3CAA-4BAA-93BE-2011D71D8E5F}">
      <dsp:nvSpPr>
        <dsp:cNvPr id="0" name=""/>
        <dsp:cNvSpPr/>
      </dsp:nvSpPr>
      <dsp:spPr>
        <a:xfrm>
          <a:off x="1135264" y="3292824"/>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a:t>Run </a:t>
          </a:r>
          <a:r>
            <a:rPr lang="pl-PL" sz="1800" kern="1200" dirty="0" err="1"/>
            <a:t>SurebBackup</a:t>
          </a:r>
          <a:r>
            <a:rPr lang="pl-PL" sz="1800" kern="1200" dirty="0"/>
            <a:t> Job</a:t>
          </a:r>
          <a:endParaRPr lang="en-US" sz="1800" kern="1200" dirty="0"/>
        </a:p>
      </dsp:txBody>
      <dsp:txXfrm>
        <a:off x="1185442" y="3343002"/>
        <a:ext cx="1955456" cy="927550"/>
      </dsp:txXfrm>
    </dsp:sp>
    <dsp:sp modelId="{813C8FFB-E7D3-4D76-9B38-3815A99C3AE6}">
      <dsp:nvSpPr>
        <dsp:cNvPr id="0" name=""/>
        <dsp:cNvSpPr/>
      </dsp:nvSpPr>
      <dsp:spPr>
        <a:xfrm>
          <a:off x="1135264" y="1097936"/>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l-PL" sz="1800" kern="1200" dirty="0" err="1"/>
            <a:t>Send</a:t>
          </a:r>
          <a:r>
            <a:rPr lang="pl-PL" sz="1800" kern="1200" dirty="0"/>
            <a:t> Report</a:t>
          </a:r>
          <a:endParaRPr lang="en-US" sz="1800" kern="1200" dirty="0"/>
        </a:p>
      </dsp:txBody>
      <dsp:txXfrm>
        <a:off x="1185442" y="1148114"/>
        <a:ext cx="1955456" cy="927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EB0B8-C832-4F54-8C71-4A7E4292BCC6}">
      <dsp:nvSpPr>
        <dsp:cNvPr id="0" name=""/>
        <dsp:cNvSpPr/>
      </dsp:nvSpPr>
      <dsp:spPr>
        <a:xfrm rot="5400000">
          <a:off x="1441213" y="1583167"/>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FE0B2E-EB55-4FCD-A782-A189F8ADBEB8}">
      <dsp:nvSpPr>
        <dsp:cNvPr id="0" name=""/>
        <dsp:cNvSpPr/>
      </dsp:nvSpPr>
      <dsp:spPr>
        <a:xfrm>
          <a:off x="654535" y="31045"/>
          <a:ext cx="3188503"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l-PL" sz="2900" kern="1200" dirty="0"/>
            <a:t>1 VM -&gt; 7 </a:t>
          </a:r>
          <a:r>
            <a:rPr lang="pl-PL" sz="2900" kern="1200" dirty="0" err="1"/>
            <a:t>minutes</a:t>
          </a:r>
          <a:endParaRPr lang="en-US" sz="2900" kern="1200" dirty="0"/>
        </a:p>
      </dsp:txBody>
      <dsp:txXfrm>
        <a:off x="735090" y="111600"/>
        <a:ext cx="3027393" cy="1488762"/>
      </dsp:txXfrm>
    </dsp:sp>
    <dsp:sp modelId="{2A07CDA1-2985-4923-9842-6753AEA47EA2}">
      <dsp:nvSpPr>
        <dsp:cNvPr id="0" name=""/>
        <dsp:cNvSpPr/>
      </dsp:nvSpPr>
      <dsp:spPr>
        <a:xfrm>
          <a:off x="3427322" y="188398"/>
          <a:ext cx="1714308" cy="1333500"/>
        </a:xfrm>
        <a:prstGeom prst="rect">
          <a:avLst/>
        </a:prstGeom>
        <a:noFill/>
        <a:ln>
          <a:noFill/>
        </a:ln>
        <a:effectLst/>
      </dsp:spPr>
      <dsp:style>
        <a:lnRef idx="0">
          <a:scrgbClr r="0" g="0" b="0"/>
        </a:lnRef>
        <a:fillRef idx="0">
          <a:scrgbClr r="0" g="0" b="0"/>
        </a:fillRef>
        <a:effectRef idx="0">
          <a:scrgbClr r="0" g="0" b="0"/>
        </a:effectRef>
        <a:fontRef idx="minor"/>
      </dsp:style>
    </dsp:sp>
    <dsp:sp modelId="{640EC93D-AC4B-4A5D-A8EC-111E9A8E354E}">
      <dsp:nvSpPr>
        <dsp:cNvPr id="0" name=""/>
        <dsp:cNvSpPr/>
      </dsp:nvSpPr>
      <dsp:spPr>
        <a:xfrm rot="5400000">
          <a:off x="3598401" y="3436519"/>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842660-3A2F-4620-A6E4-DFE7457AE0DF}">
      <dsp:nvSpPr>
        <dsp:cNvPr id="0" name=""/>
        <dsp:cNvSpPr/>
      </dsp:nvSpPr>
      <dsp:spPr>
        <a:xfrm>
          <a:off x="2808341" y="1884397"/>
          <a:ext cx="3195268"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l-PL" sz="2900" kern="1200" dirty="0"/>
            <a:t>(24h) </a:t>
          </a:r>
        </a:p>
        <a:p>
          <a:pPr marL="0" lvl="0" indent="0" algn="ctr" defTabSz="1289050">
            <a:lnSpc>
              <a:spcPct val="90000"/>
            </a:lnSpc>
            <a:spcBef>
              <a:spcPct val="0"/>
            </a:spcBef>
            <a:spcAft>
              <a:spcPct val="35000"/>
            </a:spcAft>
            <a:buNone/>
          </a:pPr>
          <a:r>
            <a:rPr lang="pl-PL" sz="2900" kern="1200" dirty="0"/>
            <a:t>1440 / 7 = 205 VM</a:t>
          </a:r>
          <a:endParaRPr lang="en-US" sz="2900" kern="1200" dirty="0"/>
        </a:p>
      </dsp:txBody>
      <dsp:txXfrm>
        <a:off x="2888896" y="1964952"/>
        <a:ext cx="3034158" cy="1488762"/>
      </dsp:txXfrm>
    </dsp:sp>
    <dsp:sp modelId="{7AA331D3-F16E-4389-A772-CF03304C779F}">
      <dsp:nvSpPr>
        <dsp:cNvPr id="0" name=""/>
        <dsp:cNvSpPr/>
      </dsp:nvSpPr>
      <dsp:spPr>
        <a:xfrm>
          <a:off x="5584510" y="2041750"/>
          <a:ext cx="1714308" cy="1333500"/>
        </a:xfrm>
        <a:prstGeom prst="rect">
          <a:avLst/>
        </a:prstGeom>
        <a:noFill/>
        <a:ln>
          <a:noFill/>
        </a:ln>
        <a:effectLst/>
      </dsp:spPr>
      <dsp:style>
        <a:lnRef idx="0">
          <a:scrgbClr r="0" g="0" b="0"/>
        </a:lnRef>
        <a:fillRef idx="0">
          <a:scrgbClr r="0" g="0" b="0"/>
        </a:fillRef>
        <a:effectRef idx="0">
          <a:scrgbClr r="0" g="0" b="0"/>
        </a:effectRef>
        <a:fontRef idx="minor"/>
      </dsp:style>
    </dsp:sp>
    <dsp:sp modelId="{4AACFD4C-F877-43B2-8432-E1732FD49C28}">
      <dsp:nvSpPr>
        <dsp:cNvPr id="0" name=""/>
        <dsp:cNvSpPr/>
      </dsp:nvSpPr>
      <dsp:spPr>
        <a:xfrm>
          <a:off x="4962147" y="3737748"/>
          <a:ext cx="2511317"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l-PL" sz="2900" kern="1200" dirty="0"/>
            <a:t>5 </a:t>
          </a:r>
          <a:r>
            <a:rPr lang="pl-PL" sz="2900" kern="1200" dirty="0" err="1"/>
            <a:t>hosts</a:t>
          </a:r>
          <a:r>
            <a:rPr lang="pl-PL" sz="2900" kern="1200" dirty="0"/>
            <a:t> * 200 = 1000 </a:t>
          </a:r>
          <a:r>
            <a:rPr lang="pl-PL" sz="2900" kern="1200" dirty="0" err="1"/>
            <a:t>VMs</a:t>
          </a:r>
          <a:r>
            <a:rPr lang="pl-PL" sz="2900" kern="1200" dirty="0"/>
            <a:t> in </a:t>
          </a:r>
          <a:r>
            <a:rPr lang="pl-PL" sz="2900" kern="1200" dirty="0" err="1"/>
            <a:t>SureJobs</a:t>
          </a:r>
          <a:endParaRPr lang="en-US" sz="2900" kern="1200" dirty="0"/>
        </a:p>
      </dsp:txBody>
      <dsp:txXfrm>
        <a:off x="5042702" y="3818303"/>
        <a:ext cx="2350207" cy="148876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376A0-4269-4154-A6B7-209787ED5CA9}" type="datetimeFigureOut">
              <a:rPr lang="pl-PL" smtClean="0"/>
              <a:t>30.08.2017</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E6C1E-201F-4D3C-9D45-23D05B4B4AC8}" type="slidenum">
              <a:rPr lang="pl-PL" smtClean="0"/>
              <a:t>‹#›</a:t>
            </a:fld>
            <a:endParaRPr lang="pl-PL"/>
          </a:p>
        </p:txBody>
      </p:sp>
    </p:spTree>
    <p:extLst>
      <p:ext uri="{BB962C8B-B14F-4D97-AF65-F5344CB8AC3E}">
        <p14:creationId xmlns:p14="http://schemas.microsoft.com/office/powerpoint/2010/main" val="123451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https://github.com/pester/Pester</a:t>
            </a:r>
          </a:p>
        </p:txBody>
      </p:sp>
      <p:sp>
        <p:nvSpPr>
          <p:cNvPr id="4" name="Slide Number Placeholder 3"/>
          <p:cNvSpPr>
            <a:spLocks noGrp="1"/>
          </p:cNvSpPr>
          <p:nvPr>
            <p:ph type="sldNum" sz="quarter" idx="10"/>
          </p:nvPr>
        </p:nvSpPr>
        <p:spPr/>
        <p:txBody>
          <a:bodyPr/>
          <a:lstStyle/>
          <a:p>
            <a:fld id="{FABE6C1E-201F-4D3C-9D45-23D05B4B4AC8}" type="slidenum">
              <a:rPr lang="pl-PL" smtClean="0"/>
              <a:t>5</a:t>
            </a:fld>
            <a:endParaRPr lang="pl-PL"/>
          </a:p>
        </p:txBody>
      </p:sp>
    </p:spTree>
    <p:extLst>
      <p:ext uri="{BB962C8B-B14F-4D97-AF65-F5344CB8AC3E}">
        <p14:creationId xmlns:p14="http://schemas.microsoft.com/office/powerpoint/2010/main" val="408151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14</a:t>
            </a:fld>
            <a:endParaRPr lang="pl-PL"/>
          </a:p>
        </p:txBody>
      </p:sp>
    </p:spTree>
    <p:extLst>
      <p:ext uri="{BB962C8B-B14F-4D97-AF65-F5344CB8AC3E}">
        <p14:creationId xmlns:p14="http://schemas.microsoft.com/office/powerpoint/2010/main" val="294288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15</a:t>
            </a:fld>
            <a:endParaRPr lang="pl-PL"/>
          </a:p>
        </p:txBody>
      </p:sp>
    </p:spTree>
    <p:extLst>
      <p:ext uri="{BB962C8B-B14F-4D97-AF65-F5344CB8AC3E}">
        <p14:creationId xmlns:p14="http://schemas.microsoft.com/office/powerpoint/2010/main" val="18904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16</a:t>
            </a:fld>
            <a:endParaRPr lang="pl-PL"/>
          </a:p>
        </p:txBody>
      </p:sp>
    </p:spTree>
    <p:extLst>
      <p:ext uri="{BB962C8B-B14F-4D97-AF65-F5344CB8AC3E}">
        <p14:creationId xmlns:p14="http://schemas.microsoft.com/office/powerpoint/2010/main" val="1299156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17</a:t>
            </a:fld>
            <a:endParaRPr lang="pl-PL"/>
          </a:p>
        </p:txBody>
      </p:sp>
    </p:spTree>
    <p:extLst>
      <p:ext uri="{BB962C8B-B14F-4D97-AF65-F5344CB8AC3E}">
        <p14:creationId xmlns:p14="http://schemas.microsoft.com/office/powerpoint/2010/main" val="2350241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18</a:t>
            </a:fld>
            <a:endParaRPr lang="pl-PL"/>
          </a:p>
        </p:txBody>
      </p:sp>
    </p:spTree>
    <p:extLst>
      <p:ext uri="{BB962C8B-B14F-4D97-AF65-F5344CB8AC3E}">
        <p14:creationId xmlns:p14="http://schemas.microsoft.com/office/powerpoint/2010/main" val="217939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https://github.com/pester/Pester</a:t>
            </a:r>
          </a:p>
        </p:txBody>
      </p:sp>
      <p:sp>
        <p:nvSpPr>
          <p:cNvPr id="4" name="Slide Number Placeholder 3"/>
          <p:cNvSpPr>
            <a:spLocks noGrp="1"/>
          </p:cNvSpPr>
          <p:nvPr>
            <p:ph type="sldNum" sz="quarter" idx="10"/>
          </p:nvPr>
        </p:nvSpPr>
        <p:spPr/>
        <p:txBody>
          <a:bodyPr/>
          <a:lstStyle/>
          <a:p>
            <a:fld id="{FABE6C1E-201F-4D3C-9D45-23D05B4B4AC8}" type="slidenum">
              <a:rPr lang="pl-PL" smtClean="0"/>
              <a:t>6</a:t>
            </a:fld>
            <a:endParaRPr lang="pl-PL"/>
          </a:p>
        </p:txBody>
      </p:sp>
    </p:spTree>
    <p:extLst>
      <p:ext uri="{BB962C8B-B14F-4D97-AF65-F5344CB8AC3E}">
        <p14:creationId xmlns:p14="http://schemas.microsoft.com/office/powerpoint/2010/main" val="405128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7</a:t>
            </a:fld>
            <a:endParaRPr lang="pl-PL"/>
          </a:p>
        </p:txBody>
      </p:sp>
    </p:spTree>
    <p:extLst>
      <p:ext uri="{BB962C8B-B14F-4D97-AF65-F5344CB8AC3E}">
        <p14:creationId xmlns:p14="http://schemas.microsoft.com/office/powerpoint/2010/main" val="74424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8</a:t>
            </a:fld>
            <a:endParaRPr lang="pl-PL"/>
          </a:p>
        </p:txBody>
      </p:sp>
    </p:spTree>
    <p:extLst>
      <p:ext uri="{BB962C8B-B14F-4D97-AF65-F5344CB8AC3E}">
        <p14:creationId xmlns:p14="http://schemas.microsoft.com/office/powerpoint/2010/main" val="129995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9</a:t>
            </a:fld>
            <a:endParaRPr lang="pl-PL"/>
          </a:p>
        </p:txBody>
      </p:sp>
    </p:spTree>
    <p:extLst>
      <p:ext uri="{BB962C8B-B14F-4D97-AF65-F5344CB8AC3E}">
        <p14:creationId xmlns:p14="http://schemas.microsoft.com/office/powerpoint/2010/main" val="309474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https://cooltext.com/Logo-Design-Slab</a:t>
            </a:r>
          </a:p>
        </p:txBody>
      </p:sp>
      <p:sp>
        <p:nvSpPr>
          <p:cNvPr id="4" name="Slide Number Placeholder 3"/>
          <p:cNvSpPr>
            <a:spLocks noGrp="1"/>
          </p:cNvSpPr>
          <p:nvPr>
            <p:ph type="sldNum" sz="quarter" idx="10"/>
          </p:nvPr>
        </p:nvSpPr>
        <p:spPr/>
        <p:txBody>
          <a:bodyPr/>
          <a:lstStyle/>
          <a:p>
            <a:fld id="{FABE6C1E-201F-4D3C-9D45-23D05B4B4AC8}" type="slidenum">
              <a:rPr lang="pl-PL" smtClean="0"/>
              <a:t>10</a:t>
            </a:fld>
            <a:endParaRPr lang="pl-PL"/>
          </a:p>
        </p:txBody>
      </p:sp>
    </p:spTree>
    <p:extLst>
      <p:ext uri="{BB962C8B-B14F-4D97-AF65-F5344CB8AC3E}">
        <p14:creationId xmlns:p14="http://schemas.microsoft.com/office/powerpoint/2010/main" val="2479831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SureBackup</a:t>
            </a:r>
            <a:r>
              <a:rPr lang="en-US" dirty="0"/>
              <a:t> in </a:t>
            </a:r>
            <a:r>
              <a:rPr lang="en-US" dirty="0" err="1"/>
              <a:t>Veeam</a:t>
            </a:r>
            <a:r>
              <a:rPr lang="en-US" dirty="0"/>
              <a:t> is a great solution. With it, you can take any backup and then run automated tests against each protected VM. By powering on the VM in a virtual lab, isolated from the original VM in production, you can first of all be sure that the virtual machine can be powered on when needed from a backup, but you can also configure </a:t>
            </a:r>
            <a:r>
              <a:rPr lang="en-US" dirty="0" err="1"/>
              <a:t>SureBackup</a:t>
            </a:r>
            <a:r>
              <a:rPr lang="en-US" dirty="0"/>
              <a:t> to tests different things like </a:t>
            </a:r>
            <a:r>
              <a:rPr lang="en-US" dirty="0" err="1"/>
              <a:t>vmware</a:t>
            </a:r>
            <a:r>
              <a:rPr lang="en-US" dirty="0"/>
              <a:t> tools heartbeat (and again, it would mean the OS is up and the services are running, as VMware tools is one of those services), network ping (so you can verify the network stack is up), and you can also run scripts of any kind against the applications. I’ve seen customers doing amazing things like a </a:t>
            </a:r>
            <a:r>
              <a:rPr lang="en-US" dirty="0" err="1"/>
              <a:t>sql</a:t>
            </a:r>
            <a:r>
              <a:rPr lang="en-US" dirty="0"/>
              <a:t> query that goes into a MS SQL database and retrieves a table, so they can be sure that the database is up </a:t>
            </a:r>
            <a:r>
              <a:rPr lang="en-US" dirty="0" err="1"/>
              <a:t>nd</a:t>
            </a:r>
            <a:r>
              <a:rPr lang="en-US" dirty="0"/>
              <a:t> running, it’s answering on the correct port, accepts the user used into the script, and return the correct data.</a:t>
            </a:r>
          </a:p>
        </p:txBody>
      </p:sp>
      <p:sp>
        <p:nvSpPr>
          <p:cNvPr id="4" name="Slide Number Placeholder 3"/>
          <p:cNvSpPr>
            <a:spLocks noGrp="1"/>
          </p:cNvSpPr>
          <p:nvPr>
            <p:ph type="sldNum" sz="quarter" idx="10"/>
          </p:nvPr>
        </p:nvSpPr>
        <p:spPr/>
        <p:txBody>
          <a:bodyPr/>
          <a:lstStyle/>
          <a:p>
            <a:fld id="{FABE6C1E-201F-4D3C-9D45-23D05B4B4AC8}" type="slidenum">
              <a:rPr lang="pl-PL" smtClean="0"/>
              <a:t>11</a:t>
            </a:fld>
            <a:endParaRPr lang="pl-PL"/>
          </a:p>
        </p:txBody>
      </p:sp>
    </p:spTree>
    <p:extLst>
      <p:ext uri="{BB962C8B-B14F-4D97-AF65-F5344CB8AC3E}">
        <p14:creationId xmlns:p14="http://schemas.microsoft.com/office/powerpoint/2010/main" val="1387602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12</a:t>
            </a:fld>
            <a:endParaRPr lang="pl-PL"/>
          </a:p>
        </p:txBody>
      </p:sp>
    </p:spTree>
    <p:extLst>
      <p:ext uri="{BB962C8B-B14F-4D97-AF65-F5344CB8AC3E}">
        <p14:creationId xmlns:p14="http://schemas.microsoft.com/office/powerpoint/2010/main" val="3303234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6C1E-201F-4D3C-9D45-23D05B4B4AC8}" type="slidenum">
              <a:rPr lang="pl-PL" smtClean="0"/>
              <a:t>13</a:t>
            </a:fld>
            <a:endParaRPr lang="pl-PL"/>
          </a:p>
        </p:txBody>
      </p:sp>
    </p:spTree>
    <p:extLst>
      <p:ext uri="{BB962C8B-B14F-4D97-AF65-F5344CB8AC3E}">
        <p14:creationId xmlns:p14="http://schemas.microsoft.com/office/powerpoint/2010/main" val="202329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23407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75600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650100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236130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434204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426698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4D6E0A5-4232-4CA6-9B69-455AD9112D58}" type="datetimeFigureOut">
              <a:rPr lang="pl-PL" smtClean="0"/>
              <a:t>30.08.2017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737264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A4D6E0A5-4232-4CA6-9B69-455AD9112D58}" type="datetimeFigureOut">
              <a:rPr lang="pl-PL" smtClean="0"/>
              <a:t>30.08.2017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2DDBEC3-B027-4195-AEB2-AC9CAD5519A9}"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3406340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D6E0A5-4232-4CA6-9B69-455AD9112D58}" type="datetimeFigureOut">
              <a:rPr lang="pl-PL" smtClean="0"/>
              <a:t>30.08.2017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2DDBEC3-B027-4195-AEB2-AC9CAD5519A9}"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35104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6E0A5-4232-4CA6-9B69-455AD9112D58}" type="datetimeFigureOut">
              <a:rPr lang="pl-PL" smtClean="0"/>
              <a:t>30.08.2017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4075661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A4D6E0A5-4232-4CA6-9B69-455AD9112D58}" type="datetimeFigureOut">
              <a:rPr lang="pl-PL" smtClean="0"/>
              <a:t>30.08.2017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14657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3389847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A4D6E0A5-4232-4CA6-9B69-455AD9112D58}" type="datetimeFigureOut">
              <a:rPr lang="pl-PL" smtClean="0"/>
              <a:t>30.08.2017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002282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410154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13402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A4D6E0A5-4232-4CA6-9B69-455AD9112D58}" type="datetimeFigureOut">
              <a:rPr lang="pl-PL" smtClean="0"/>
              <a:t>30.08.2017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419740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4D6E0A5-4232-4CA6-9B69-455AD9112D58}" type="datetimeFigureOut">
              <a:rPr lang="pl-PL" smtClean="0"/>
              <a:t>30.08.2017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370455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A4D6E0A5-4232-4CA6-9B69-455AD9112D58}" type="datetimeFigureOut">
              <a:rPr lang="pl-PL" smtClean="0"/>
              <a:t>30.08.2017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2DDBEC3-B027-4195-AEB2-AC9CAD5519A9}"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730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D6E0A5-4232-4CA6-9B69-455AD9112D58}" type="datetimeFigureOut">
              <a:rPr lang="pl-PL" smtClean="0"/>
              <a:t>30.08.2017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2DDBEC3-B027-4195-AEB2-AC9CAD5519A9}"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11365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6E0A5-4232-4CA6-9B69-455AD9112D58}" type="datetimeFigureOut">
              <a:rPr lang="pl-PL" smtClean="0"/>
              <a:t>30.08.2017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141355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A4D6E0A5-4232-4CA6-9B69-455AD9112D58}" type="datetimeFigureOut">
              <a:rPr lang="pl-PL" smtClean="0"/>
              <a:t>30.08.2017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386315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A4D6E0A5-4232-4CA6-9B69-455AD9112D58}" type="datetimeFigureOut">
              <a:rPr lang="pl-PL" smtClean="0"/>
              <a:t>30.08.2017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2DDBEC3-B027-4195-AEB2-AC9CAD5519A9}" type="slidenum">
              <a:rPr lang="pl-PL" smtClean="0"/>
              <a:t>‹#›</a:t>
            </a:fld>
            <a:endParaRPr lang="pl-PL"/>
          </a:p>
        </p:txBody>
      </p:sp>
    </p:spTree>
    <p:extLst>
      <p:ext uri="{BB962C8B-B14F-4D97-AF65-F5344CB8AC3E}">
        <p14:creationId xmlns:p14="http://schemas.microsoft.com/office/powerpoint/2010/main" val="354928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4D6E0A5-4232-4CA6-9B69-455AD9112D58}" type="datetimeFigureOut">
              <a:rPr lang="pl-PL" smtClean="0"/>
              <a:t>30.08.2017</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2DDBEC3-B027-4195-AEB2-AC9CAD5519A9}" type="slidenum">
              <a:rPr lang="pl-PL" smtClean="0"/>
              <a:t>‹#›</a:t>
            </a:fld>
            <a:endParaRPr lang="pl-PL"/>
          </a:p>
        </p:txBody>
      </p:sp>
    </p:spTree>
    <p:extLst>
      <p:ext uri="{BB962C8B-B14F-4D97-AF65-F5344CB8AC3E}">
        <p14:creationId xmlns:p14="http://schemas.microsoft.com/office/powerpoint/2010/main" val="36090299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4D6E0A5-4232-4CA6-9B69-455AD9112D58}" type="datetimeFigureOut">
              <a:rPr lang="pl-PL" smtClean="0"/>
              <a:t>30.08.2017</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2DDBEC3-B027-4195-AEB2-AC9CAD5519A9}" type="slidenum">
              <a:rPr lang="pl-PL" smtClean="0"/>
              <a:t>‹#›</a:t>
            </a:fld>
            <a:endParaRPr lang="pl-PL"/>
          </a:p>
        </p:txBody>
      </p:sp>
    </p:spTree>
    <p:extLst>
      <p:ext uri="{BB962C8B-B14F-4D97-AF65-F5344CB8AC3E}">
        <p14:creationId xmlns:p14="http://schemas.microsoft.com/office/powerpoint/2010/main" val="153495524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5.jf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jf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jf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4930" y="1204304"/>
            <a:ext cx="4180741" cy="3724896"/>
          </a:xfrm>
          <a:prstGeom prst="rect">
            <a:avLst/>
          </a:prstGeom>
        </p:spPr>
      </p:pic>
    </p:spTree>
    <p:extLst>
      <p:ext uri="{BB962C8B-B14F-4D97-AF65-F5344CB8AC3E}">
        <p14:creationId xmlns:p14="http://schemas.microsoft.com/office/powerpoint/2010/main" val="94142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pic>
        <p:nvPicPr>
          <p:cNvPr id="7" name="Picture 6">
            <a:extLst>
              <a:ext uri="{FF2B5EF4-FFF2-40B4-BE49-F238E27FC236}">
                <a16:creationId xmlns:a16="http://schemas.microsoft.com/office/drawing/2014/main" id="{0D1EFD25-5B90-4A65-B97B-BF65BB4B0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001"/>
            <a:ext cx="12192000" cy="4938532"/>
          </a:xfrm>
          <a:prstGeom prst="rect">
            <a:avLst/>
          </a:prstGeom>
        </p:spPr>
      </p:pic>
      <p:sp>
        <p:nvSpPr>
          <p:cNvPr id="8" name="Title 4">
            <a:extLst>
              <a:ext uri="{FF2B5EF4-FFF2-40B4-BE49-F238E27FC236}">
                <a16:creationId xmlns:a16="http://schemas.microsoft.com/office/drawing/2014/main" id="{AF670F21-AF55-48F0-B09E-89B12B0D8AA7}"/>
              </a:ext>
            </a:extLst>
          </p:cNvPr>
          <p:cNvSpPr>
            <a:spLocks noGrp="1"/>
          </p:cNvSpPr>
          <p:nvPr>
            <p:ph type="title"/>
          </p:nvPr>
        </p:nvSpPr>
        <p:spPr>
          <a:xfrm>
            <a:off x="141667" y="5347774"/>
            <a:ext cx="7554533" cy="1268926"/>
          </a:xfrm>
        </p:spPr>
        <p:txBody>
          <a:bodyPr>
            <a:noAutofit/>
          </a:bodyPr>
          <a:lstStyle/>
          <a:p>
            <a:r>
              <a:rPr lang="pl-PL" b="1" dirty="0" err="1"/>
              <a:t>Screenwriter</a:t>
            </a:r>
            <a:r>
              <a:rPr lang="pl-PL" b="1" dirty="0"/>
              <a:t>: Tomasz Dabrowski</a:t>
            </a:r>
            <a:br>
              <a:rPr lang="pl-PL" b="1" dirty="0"/>
            </a:br>
            <a:r>
              <a:rPr lang="pl-PL" b="1" dirty="0" err="1"/>
              <a:t>Leading</a:t>
            </a:r>
            <a:r>
              <a:rPr lang="pl-PL" b="1" dirty="0"/>
              <a:t> </a:t>
            </a:r>
            <a:r>
              <a:rPr lang="pl-PL" b="1" dirty="0" err="1"/>
              <a:t>actor</a:t>
            </a:r>
            <a:r>
              <a:rPr lang="pl-PL" b="1" dirty="0"/>
              <a:t>: </a:t>
            </a:r>
            <a:r>
              <a:rPr lang="pl-PL" b="1" dirty="0" err="1"/>
              <a:t>Veeam</a:t>
            </a:r>
            <a:endParaRPr lang="pl-PL" b="1" dirty="0"/>
          </a:p>
        </p:txBody>
      </p:sp>
    </p:spTree>
    <p:extLst>
      <p:ext uri="{BB962C8B-B14F-4D97-AF65-F5344CB8AC3E}">
        <p14:creationId xmlns:p14="http://schemas.microsoft.com/office/powerpoint/2010/main" val="70838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3" name="Title 2">
            <a:extLst>
              <a:ext uri="{FF2B5EF4-FFF2-40B4-BE49-F238E27FC236}">
                <a16:creationId xmlns:a16="http://schemas.microsoft.com/office/drawing/2014/main" id="{A54079DC-8632-42FC-8107-93455A538AA2}"/>
              </a:ext>
            </a:extLst>
          </p:cNvPr>
          <p:cNvSpPr>
            <a:spLocks noGrp="1"/>
          </p:cNvSpPr>
          <p:nvPr>
            <p:ph type="title"/>
          </p:nvPr>
        </p:nvSpPr>
        <p:spPr>
          <a:xfrm>
            <a:off x="974076" y="95303"/>
            <a:ext cx="10515600" cy="1089404"/>
          </a:xfrm>
        </p:spPr>
        <p:txBody>
          <a:bodyPr/>
          <a:lstStyle/>
          <a:p>
            <a:r>
              <a:rPr lang="pl-PL" dirty="0" err="1"/>
              <a:t>Veeam</a:t>
            </a:r>
            <a:r>
              <a:rPr lang="pl-PL" dirty="0"/>
              <a:t> </a:t>
            </a:r>
            <a:r>
              <a:rPr lang="pl-PL" dirty="0" err="1"/>
              <a:t>SureBackup</a:t>
            </a:r>
            <a:r>
              <a:rPr lang="pl-PL" dirty="0"/>
              <a:t> Job</a:t>
            </a:r>
            <a:endParaRPr lang="en-US" dirty="0"/>
          </a:p>
        </p:txBody>
      </p:sp>
      <p:pic>
        <p:nvPicPr>
          <p:cNvPr id="6" name="Picture 5">
            <a:extLst>
              <a:ext uri="{FF2B5EF4-FFF2-40B4-BE49-F238E27FC236}">
                <a16:creationId xmlns:a16="http://schemas.microsoft.com/office/drawing/2014/main" id="{CA160DFD-1DDD-47E1-AF71-01E2EEC9C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63" y="1184707"/>
            <a:ext cx="9510825" cy="5216093"/>
          </a:xfrm>
          <a:prstGeom prst="rect">
            <a:avLst/>
          </a:prstGeom>
        </p:spPr>
      </p:pic>
    </p:spTree>
    <p:extLst>
      <p:ext uri="{BB962C8B-B14F-4D97-AF65-F5344CB8AC3E}">
        <p14:creationId xmlns:p14="http://schemas.microsoft.com/office/powerpoint/2010/main" val="134778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3" name="Title 2">
            <a:extLst>
              <a:ext uri="{FF2B5EF4-FFF2-40B4-BE49-F238E27FC236}">
                <a16:creationId xmlns:a16="http://schemas.microsoft.com/office/drawing/2014/main" id="{A54079DC-8632-42FC-8107-93455A538AA2}"/>
              </a:ext>
            </a:extLst>
          </p:cNvPr>
          <p:cNvSpPr>
            <a:spLocks noGrp="1"/>
          </p:cNvSpPr>
          <p:nvPr>
            <p:ph type="title"/>
          </p:nvPr>
        </p:nvSpPr>
        <p:spPr>
          <a:xfrm>
            <a:off x="974076" y="95303"/>
            <a:ext cx="10515600" cy="1089404"/>
          </a:xfrm>
        </p:spPr>
        <p:txBody>
          <a:bodyPr/>
          <a:lstStyle/>
          <a:p>
            <a:r>
              <a:rPr lang="pl-PL" dirty="0" err="1"/>
              <a:t>Veeam</a:t>
            </a:r>
            <a:r>
              <a:rPr lang="pl-PL" dirty="0"/>
              <a:t> </a:t>
            </a:r>
            <a:r>
              <a:rPr lang="pl-PL" dirty="0" err="1"/>
              <a:t>SureBackup</a:t>
            </a:r>
            <a:r>
              <a:rPr lang="pl-PL" dirty="0"/>
              <a:t> Job</a:t>
            </a:r>
            <a:endParaRPr lang="en-US" dirty="0"/>
          </a:p>
        </p:txBody>
      </p:sp>
      <p:graphicFrame>
        <p:nvGraphicFramePr>
          <p:cNvPr id="7" name="Diagram 6">
            <a:extLst>
              <a:ext uri="{FF2B5EF4-FFF2-40B4-BE49-F238E27FC236}">
                <a16:creationId xmlns:a16="http://schemas.microsoft.com/office/drawing/2014/main" id="{47A421F3-05D9-42A3-8B52-27745FDEE442}"/>
              </a:ext>
            </a:extLst>
          </p:cNvPr>
          <p:cNvGraphicFramePr/>
          <p:nvPr>
            <p:extLst>
              <p:ext uri="{D42A27DB-BD31-4B8C-83A1-F6EECF244321}">
                <p14:modId xmlns:p14="http://schemas.microsoft.com/office/powerpoint/2010/main" val="1246944885"/>
              </p:ext>
            </p:extLst>
          </p:nvPr>
        </p:nvGraphicFramePr>
        <p:xfrm>
          <a:off x="-925512" y="1055055"/>
          <a:ext cx="7269162" cy="5473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Diagram 4">
            <a:extLst>
              <a:ext uri="{FF2B5EF4-FFF2-40B4-BE49-F238E27FC236}">
                <a16:creationId xmlns:a16="http://schemas.microsoft.com/office/drawing/2014/main" id="{A2A40595-9A27-4DD8-9C3E-B1304C7601C0}"/>
              </a:ext>
            </a:extLst>
          </p:cNvPr>
          <p:cNvGraphicFramePr/>
          <p:nvPr>
            <p:extLst>
              <p:ext uri="{D42A27DB-BD31-4B8C-83A1-F6EECF244321}">
                <p14:modId xmlns:p14="http://schemas.microsoft.com/office/powerpoint/2010/main" val="1486640870"/>
              </p:ext>
            </p:extLst>
          </p:nvPr>
        </p:nvGraphicFramePr>
        <p:xfrm>
          <a:off x="5216525" y="1036745"/>
          <a:ext cx="7273925" cy="536257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60345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0A2AF15-EAD5-49DC-B5C5-E7CC1CAED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253" y="218698"/>
            <a:ext cx="3778418" cy="2676379"/>
          </a:xfrm>
          <a:prstGeom prst="rect">
            <a:avLst/>
          </a:prstGeom>
        </p:spPr>
      </p:pic>
      <p:pic>
        <p:nvPicPr>
          <p:cNvPr id="4" name="Obraz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3" name="Title 2">
            <a:extLst>
              <a:ext uri="{FF2B5EF4-FFF2-40B4-BE49-F238E27FC236}">
                <a16:creationId xmlns:a16="http://schemas.microsoft.com/office/drawing/2014/main" id="{A54079DC-8632-42FC-8107-93455A538AA2}"/>
              </a:ext>
            </a:extLst>
          </p:cNvPr>
          <p:cNvSpPr>
            <a:spLocks noGrp="1"/>
          </p:cNvSpPr>
          <p:nvPr>
            <p:ph type="title"/>
          </p:nvPr>
        </p:nvSpPr>
        <p:spPr>
          <a:xfrm>
            <a:off x="974076" y="95303"/>
            <a:ext cx="10515600" cy="1089404"/>
          </a:xfrm>
        </p:spPr>
        <p:txBody>
          <a:bodyPr/>
          <a:lstStyle/>
          <a:p>
            <a:r>
              <a:rPr lang="pl-PL" dirty="0" err="1"/>
              <a:t>Veeam</a:t>
            </a:r>
            <a:r>
              <a:rPr lang="pl-PL" dirty="0"/>
              <a:t> </a:t>
            </a:r>
            <a:r>
              <a:rPr lang="pl-PL" dirty="0" err="1"/>
              <a:t>SureBackup</a:t>
            </a:r>
            <a:r>
              <a:rPr lang="pl-PL" dirty="0"/>
              <a:t> Job</a:t>
            </a:r>
            <a:endParaRPr lang="en-US" dirty="0"/>
          </a:p>
        </p:txBody>
      </p:sp>
      <p:pic>
        <p:nvPicPr>
          <p:cNvPr id="14" name="Picture 13">
            <a:extLst>
              <a:ext uri="{FF2B5EF4-FFF2-40B4-BE49-F238E27FC236}">
                <a16:creationId xmlns:a16="http://schemas.microsoft.com/office/drawing/2014/main" id="{96129712-E667-4040-B11F-89D65CE7CF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096" y="4396075"/>
            <a:ext cx="3229001" cy="2287209"/>
          </a:xfrm>
          <a:prstGeom prst="rect">
            <a:avLst/>
          </a:prstGeom>
        </p:spPr>
      </p:pic>
      <p:pic>
        <p:nvPicPr>
          <p:cNvPr id="16" name="Picture 15">
            <a:extLst>
              <a:ext uri="{FF2B5EF4-FFF2-40B4-BE49-F238E27FC236}">
                <a16:creationId xmlns:a16="http://schemas.microsoft.com/office/drawing/2014/main" id="{363505DE-2464-4637-9AF5-16091112BA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6506" y="4413195"/>
            <a:ext cx="2729143" cy="1933143"/>
          </a:xfrm>
          <a:prstGeom prst="rect">
            <a:avLst/>
          </a:prstGeom>
        </p:spPr>
      </p:pic>
      <p:pic>
        <p:nvPicPr>
          <p:cNvPr id="18" name="Picture 17">
            <a:extLst>
              <a:ext uri="{FF2B5EF4-FFF2-40B4-BE49-F238E27FC236}">
                <a16:creationId xmlns:a16="http://schemas.microsoft.com/office/drawing/2014/main" id="{50DEB91B-9B5C-4037-8EB0-0F05564BB9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7005" y="4289352"/>
            <a:ext cx="3285668" cy="2327348"/>
          </a:xfrm>
          <a:prstGeom prst="rect">
            <a:avLst/>
          </a:prstGeom>
        </p:spPr>
      </p:pic>
      <p:pic>
        <p:nvPicPr>
          <p:cNvPr id="20" name="Picture 19">
            <a:extLst>
              <a:ext uri="{FF2B5EF4-FFF2-40B4-BE49-F238E27FC236}">
                <a16:creationId xmlns:a16="http://schemas.microsoft.com/office/drawing/2014/main" id="{F0F517D9-7DF2-4486-8E51-ADED4E680C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5632" y="4023500"/>
            <a:ext cx="3279300" cy="2322838"/>
          </a:xfrm>
          <a:prstGeom prst="rect">
            <a:avLst/>
          </a:prstGeom>
        </p:spPr>
      </p:pic>
      <p:pic>
        <p:nvPicPr>
          <p:cNvPr id="22" name="Picture 21">
            <a:extLst>
              <a:ext uri="{FF2B5EF4-FFF2-40B4-BE49-F238E27FC236}">
                <a16:creationId xmlns:a16="http://schemas.microsoft.com/office/drawing/2014/main" id="{552B37EE-67D3-4FA6-BB34-3740FA7E88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2736" y="3921971"/>
            <a:ext cx="3319414" cy="2351251"/>
          </a:xfrm>
          <a:prstGeom prst="rect">
            <a:avLst/>
          </a:prstGeom>
        </p:spPr>
      </p:pic>
      <p:pic>
        <p:nvPicPr>
          <p:cNvPr id="24" name="Picture 23">
            <a:extLst>
              <a:ext uri="{FF2B5EF4-FFF2-40B4-BE49-F238E27FC236}">
                <a16:creationId xmlns:a16="http://schemas.microsoft.com/office/drawing/2014/main" id="{3D1626CC-8F42-4E94-85AF-1A9CB8BFAC7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46590" y="4049549"/>
            <a:ext cx="2691120" cy="1906209"/>
          </a:xfrm>
          <a:prstGeom prst="rect">
            <a:avLst/>
          </a:prstGeom>
        </p:spPr>
      </p:pic>
      <p:pic>
        <p:nvPicPr>
          <p:cNvPr id="6" name="Picture 5">
            <a:extLst>
              <a:ext uri="{FF2B5EF4-FFF2-40B4-BE49-F238E27FC236}">
                <a16:creationId xmlns:a16="http://schemas.microsoft.com/office/drawing/2014/main" id="{A059C107-1E33-44E4-882B-A40DA719FA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1096" y="1045277"/>
            <a:ext cx="4002132" cy="2834843"/>
          </a:xfrm>
          <a:prstGeom prst="rect">
            <a:avLst/>
          </a:prstGeom>
        </p:spPr>
      </p:pic>
      <p:pic>
        <p:nvPicPr>
          <p:cNvPr id="10" name="Picture 9">
            <a:extLst>
              <a:ext uri="{FF2B5EF4-FFF2-40B4-BE49-F238E27FC236}">
                <a16:creationId xmlns:a16="http://schemas.microsoft.com/office/drawing/2014/main" id="{83BB4C7A-C9F9-49FA-8AC8-CE2455FCB4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89884" y="1006493"/>
            <a:ext cx="4036751" cy="2859365"/>
          </a:xfrm>
          <a:prstGeom prst="rect">
            <a:avLst/>
          </a:prstGeom>
        </p:spPr>
      </p:pic>
      <p:pic>
        <p:nvPicPr>
          <p:cNvPr id="8" name="Picture 7">
            <a:extLst>
              <a:ext uri="{FF2B5EF4-FFF2-40B4-BE49-F238E27FC236}">
                <a16:creationId xmlns:a16="http://schemas.microsoft.com/office/drawing/2014/main" id="{F36913C6-E19B-4D84-89A0-771F89AED5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40024" y="1293395"/>
            <a:ext cx="3710931" cy="2628576"/>
          </a:xfrm>
          <a:prstGeom prst="rect">
            <a:avLst/>
          </a:prstGeom>
        </p:spPr>
      </p:pic>
    </p:spTree>
    <p:extLst>
      <p:ext uri="{BB962C8B-B14F-4D97-AF65-F5344CB8AC3E}">
        <p14:creationId xmlns:p14="http://schemas.microsoft.com/office/powerpoint/2010/main" val="174896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3" name="Title 2">
            <a:extLst>
              <a:ext uri="{FF2B5EF4-FFF2-40B4-BE49-F238E27FC236}">
                <a16:creationId xmlns:a16="http://schemas.microsoft.com/office/drawing/2014/main" id="{A54079DC-8632-42FC-8107-93455A538AA2}"/>
              </a:ext>
            </a:extLst>
          </p:cNvPr>
          <p:cNvSpPr>
            <a:spLocks noGrp="1"/>
          </p:cNvSpPr>
          <p:nvPr>
            <p:ph type="title"/>
          </p:nvPr>
        </p:nvSpPr>
        <p:spPr>
          <a:xfrm>
            <a:off x="974076" y="95303"/>
            <a:ext cx="10515600" cy="1089404"/>
          </a:xfrm>
        </p:spPr>
        <p:txBody>
          <a:bodyPr/>
          <a:lstStyle/>
          <a:p>
            <a:r>
              <a:rPr lang="pl-PL" dirty="0" err="1"/>
              <a:t>Veeam</a:t>
            </a:r>
            <a:r>
              <a:rPr lang="pl-PL" dirty="0"/>
              <a:t> </a:t>
            </a:r>
            <a:r>
              <a:rPr lang="pl-PL" dirty="0" err="1"/>
              <a:t>SureBackup</a:t>
            </a:r>
            <a:r>
              <a:rPr lang="pl-PL" dirty="0"/>
              <a:t> Job</a:t>
            </a:r>
            <a:endParaRPr lang="en-US" dirty="0"/>
          </a:p>
        </p:txBody>
      </p:sp>
      <p:pic>
        <p:nvPicPr>
          <p:cNvPr id="2" name="Picture 1">
            <a:extLst>
              <a:ext uri="{FF2B5EF4-FFF2-40B4-BE49-F238E27FC236}">
                <a16:creationId xmlns:a16="http://schemas.microsoft.com/office/drawing/2014/main" id="{1406459B-831F-4C02-BF70-1527C51AD5FC}"/>
              </a:ext>
            </a:extLst>
          </p:cNvPr>
          <p:cNvPicPr>
            <a:picLocks noChangeAspect="1"/>
          </p:cNvPicPr>
          <p:nvPr/>
        </p:nvPicPr>
        <p:blipFill>
          <a:blip r:embed="rId4"/>
          <a:stretch>
            <a:fillRect/>
          </a:stretch>
        </p:blipFill>
        <p:spPr>
          <a:xfrm rot="4193419">
            <a:off x="4052218" y="-1022004"/>
            <a:ext cx="3831489" cy="8888578"/>
          </a:xfrm>
          <a:prstGeom prst="rect">
            <a:avLst/>
          </a:prstGeom>
        </p:spPr>
      </p:pic>
    </p:spTree>
    <p:extLst>
      <p:ext uri="{BB962C8B-B14F-4D97-AF65-F5344CB8AC3E}">
        <p14:creationId xmlns:p14="http://schemas.microsoft.com/office/powerpoint/2010/main" val="45964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3" name="Title 2">
            <a:extLst>
              <a:ext uri="{FF2B5EF4-FFF2-40B4-BE49-F238E27FC236}">
                <a16:creationId xmlns:a16="http://schemas.microsoft.com/office/drawing/2014/main" id="{A54079DC-8632-42FC-8107-93455A538AA2}"/>
              </a:ext>
            </a:extLst>
          </p:cNvPr>
          <p:cNvSpPr>
            <a:spLocks noGrp="1"/>
          </p:cNvSpPr>
          <p:nvPr>
            <p:ph type="title"/>
          </p:nvPr>
        </p:nvSpPr>
        <p:spPr>
          <a:xfrm>
            <a:off x="974076" y="95303"/>
            <a:ext cx="10515600" cy="1089404"/>
          </a:xfrm>
        </p:spPr>
        <p:txBody>
          <a:bodyPr/>
          <a:lstStyle/>
          <a:p>
            <a:r>
              <a:rPr lang="pl-PL" dirty="0" err="1"/>
              <a:t>Veeam</a:t>
            </a:r>
            <a:r>
              <a:rPr lang="pl-PL" dirty="0"/>
              <a:t> </a:t>
            </a:r>
            <a:r>
              <a:rPr lang="pl-PL" dirty="0" err="1"/>
              <a:t>SureBackup</a:t>
            </a:r>
            <a:r>
              <a:rPr lang="pl-PL" dirty="0"/>
              <a:t> Job</a:t>
            </a:r>
            <a:endParaRPr lang="en-US" dirty="0"/>
          </a:p>
        </p:txBody>
      </p:sp>
      <p:graphicFrame>
        <p:nvGraphicFramePr>
          <p:cNvPr id="7" name="Diagram 6">
            <a:extLst>
              <a:ext uri="{FF2B5EF4-FFF2-40B4-BE49-F238E27FC236}">
                <a16:creationId xmlns:a16="http://schemas.microsoft.com/office/drawing/2014/main" id="{1375FEDC-AB7B-4848-99BB-DF719F219DAA}"/>
              </a:ext>
            </a:extLst>
          </p:cNvPr>
          <p:cNvGraphicFramePr/>
          <p:nvPr>
            <p:extLst>
              <p:ext uri="{D42A27DB-BD31-4B8C-83A1-F6EECF244321}">
                <p14:modId xmlns:p14="http://schemas.microsoft.com/office/powerpoint/2010/main" val="547411079"/>
              </p:ext>
            </p:extLst>
          </p:nvPr>
        </p:nvGraphicFramePr>
        <p:xfrm>
          <a:off x="1889125" y="108342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962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3" name="Title 2">
            <a:extLst>
              <a:ext uri="{FF2B5EF4-FFF2-40B4-BE49-F238E27FC236}">
                <a16:creationId xmlns:a16="http://schemas.microsoft.com/office/drawing/2014/main" id="{A54079DC-8632-42FC-8107-93455A538AA2}"/>
              </a:ext>
            </a:extLst>
          </p:cNvPr>
          <p:cNvSpPr>
            <a:spLocks noGrp="1"/>
          </p:cNvSpPr>
          <p:nvPr>
            <p:ph type="title"/>
          </p:nvPr>
        </p:nvSpPr>
        <p:spPr>
          <a:xfrm>
            <a:off x="986776" y="0"/>
            <a:ext cx="10515600" cy="768297"/>
          </a:xfrm>
        </p:spPr>
        <p:txBody>
          <a:bodyPr/>
          <a:lstStyle/>
          <a:p>
            <a:r>
              <a:rPr lang="pl-PL" dirty="0" err="1"/>
              <a:t>Veeam</a:t>
            </a:r>
            <a:r>
              <a:rPr lang="pl-PL" dirty="0"/>
              <a:t> </a:t>
            </a:r>
            <a:r>
              <a:rPr lang="pl-PL" dirty="0" err="1"/>
              <a:t>SureBackup</a:t>
            </a:r>
            <a:r>
              <a:rPr lang="pl-PL" dirty="0"/>
              <a:t> Job</a:t>
            </a:r>
            <a:endParaRPr lang="en-US" dirty="0"/>
          </a:p>
        </p:txBody>
      </p:sp>
      <p:pic>
        <p:nvPicPr>
          <p:cNvPr id="5" name="Picture 4">
            <a:extLst>
              <a:ext uri="{FF2B5EF4-FFF2-40B4-BE49-F238E27FC236}">
                <a16:creationId xmlns:a16="http://schemas.microsoft.com/office/drawing/2014/main" id="{A2A471D6-D33E-4BBD-95D0-7B180BAAF4FD}"/>
              </a:ext>
            </a:extLst>
          </p:cNvPr>
          <p:cNvPicPr>
            <a:picLocks noChangeAspect="1"/>
          </p:cNvPicPr>
          <p:nvPr/>
        </p:nvPicPr>
        <p:blipFill>
          <a:blip r:embed="rId4"/>
          <a:stretch>
            <a:fillRect/>
          </a:stretch>
        </p:blipFill>
        <p:spPr>
          <a:xfrm>
            <a:off x="2167876" y="768297"/>
            <a:ext cx="7250597" cy="5900871"/>
          </a:xfrm>
          <a:prstGeom prst="rect">
            <a:avLst/>
          </a:prstGeom>
        </p:spPr>
      </p:pic>
    </p:spTree>
    <p:extLst>
      <p:ext uri="{BB962C8B-B14F-4D97-AF65-F5344CB8AC3E}">
        <p14:creationId xmlns:p14="http://schemas.microsoft.com/office/powerpoint/2010/main" val="3433413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3" name="Title 2">
            <a:extLst>
              <a:ext uri="{FF2B5EF4-FFF2-40B4-BE49-F238E27FC236}">
                <a16:creationId xmlns:a16="http://schemas.microsoft.com/office/drawing/2014/main" id="{A54079DC-8632-42FC-8107-93455A538AA2}"/>
              </a:ext>
            </a:extLst>
          </p:cNvPr>
          <p:cNvSpPr>
            <a:spLocks noGrp="1"/>
          </p:cNvSpPr>
          <p:nvPr>
            <p:ph type="title"/>
          </p:nvPr>
        </p:nvSpPr>
        <p:spPr>
          <a:xfrm>
            <a:off x="974076" y="95303"/>
            <a:ext cx="10515600" cy="819097"/>
          </a:xfrm>
        </p:spPr>
        <p:txBody>
          <a:bodyPr/>
          <a:lstStyle/>
          <a:p>
            <a:r>
              <a:rPr lang="pl-PL" dirty="0" err="1"/>
              <a:t>Veeam</a:t>
            </a:r>
            <a:r>
              <a:rPr lang="pl-PL" dirty="0"/>
              <a:t> </a:t>
            </a:r>
            <a:r>
              <a:rPr lang="pl-PL" dirty="0" err="1"/>
              <a:t>SureBackup</a:t>
            </a:r>
            <a:r>
              <a:rPr lang="pl-PL" dirty="0"/>
              <a:t> Job</a:t>
            </a:r>
            <a:endParaRPr lang="en-US" dirty="0"/>
          </a:p>
        </p:txBody>
      </p:sp>
      <p:graphicFrame>
        <p:nvGraphicFramePr>
          <p:cNvPr id="2" name="Diagram 1">
            <a:extLst>
              <a:ext uri="{FF2B5EF4-FFF2-40B4-BE49-F238E27FC236}">
                <a16:creationId xmlns:a16="http://schemas.microsoft.com/office/drawing/2014/main" id="{CBC01EF8-BB95-4B8A-BD03-67B3986019DB}"/>
              </a:ext>
            </a:extLst>
          </p:cNvPr>
          <p:cNvGraphicFramePr/>
          <p:nvPr>
            <p:extLst>
              <p:ext uri="{D42A27DB-BD31-4B8C-83A1-F6EECF244321}">
                <p14:modId xmlns:p14="http://schemas.microsoft.com/office/powerpoint/2010/main" val="4160564682"/>
              </p:ext>
            </p:extLst>
          </p:nvPr>
        </p:nvGraphicFramePr>
        <p:xfrm>
          <a:off x="1965325" y="98213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01338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pic>
        <p:nvPicPr>
          <p:cNvPr id="8" name="Picture 7">
            <a:extLst>
              <a:ext uri="{FF2B5EF4-FFF2-40B4-BE49-F238E27FC236}">
                <a16:creationId xmlns:a16="http://schemas.microsoft.com/office/drawing/2014/main" id="{842045B7-0C92-4625-82B0-FE0C89F857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8445" y="1638301"/>
            <a:ext cx="7138480" cy="2995612"/>
          </a:xfrm>
          <a:prstGeom prst="rect">
            <a:avLst/>
          </a:prstGeom>
        </p:spPr>
      </p:pic>
    </p:spTree>
    <p:extLst>
      <p:ext uri="{BB962C8B-B14F-4D97-AF65-F5344CB8AC3E}">
        <p14:creationId xmlns:p14="http://schemas.microsoft.com/office/powerpoint/2010/main" val="166070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12" name="pole tekstowe 11"/>
          <p:cNvSpPr txBox="1"/>
          <p:nvPr/>
        </p:nvSpPr>
        <p:spPr>
          <a:xfrm>
            <a:off x="5256393" y="2847214"/>
            <a:ext cx="5020798" cy="923330"/>
          </a:xfrm>
          <a:prstGeom prst="rect">
            <a:avLst/>
          </a:prstGeom>
          <a:noFill/>
        </p:spPr>
        <p:txBody>
          <a:bodyPr wrap="square" rtlCol="0">
            <a:spAutoFit/>
          </a:bodyPr>
          <a:lstStyle/>
          <a:p>
            <a:r>
              <a:rPr lang="en-US" sz="3600" dirty="0" err="1">
                <a:solidFill>
                  <a:schemeClr val="tx1">
                    <a:lumMod val="65000"/>
                    <a:lumOff val="35000"/>
                  </a:schemeClr>
                </a:solidFill>
              </a:rPr>
              <a:t>Tomek</a:t>
            </a:r>
            <a:r>
              <a:rPr lang="en-US" sz="3600" dirty="0">
                <a:solidFill>
                  <a:schemeClr val="tx1">
                    <a:lumMod val="65000"/>
                    <a:lumOff val="35000"/>
                  </a:schemeClr>
                </a:solidFill>
              </a:rPr>
              <a:t> D</a:t>
            </a:r>
            <a:r>
              <a:rPr lang="pl-PL" sz="3600" dirty="0" err="1">
                <a:solidFill>
                  <a:schemeClr val="tx1">
                    <a:lumMod val="65000"/>
                    <a:lumOff val="35000"/>
                  </a:schemeClr>
                </a:solidFill>
              </a:rPr>
              <a:t>ąbrowski</a:t>
            </a:r>
            <a:endParaRPr lang="pl-PL" sz="3600" dirty="0">
              <a:solidFill>
                <a:schemeClr val="tx1">
                  <a:lumMod val="65000"/>
                  <a:lumOff val="35000"/>
                </a:schemeClr>
              </a:solidFill>
            </a:endParaRPr>
          </a:p>
          <a:p>
            <a:r>
              <a:rPr lang="pl-PL" dirty="0" err="1">
                <a:solidFill>
                  <a:schemeClr val="tx1">
                    <a:lumMod val="65000"/>
                    <a:lumOff val="35000"/>
                  </a:schemeClr>
                </a:solidFill>
              </a:rPr>
              <a:t>DomBros</a:t>
            </a:r>
            <a:endParaRPr lang="pl-PL" dirty="0">
              <a:solidFill>
                <a:schemeClr val="tx1">
                  <a:lumMod val="65000"/>
                  <a:lumOff val="35000"/>
                </a:schemeClr>
              </a:solidFill>
            </a:endParaRPr>
          </a:p>
        </p:txBody>
      </p:sp>
      <p:sp>
        <p:nvSpPr>
          <p:cNvPr id="18" name="Tytuł 1"/>
          <p:cNvSpPr txBox="1">
            <a:spLocks/>
          </p:cNvSpPr>
          <p:nvPr/>
        </p:nvSpPr>
        <p:spPr>
          <a:xfrm>
            <a:off x="3007112" y="175107"/>
            <a:ext cx="656868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dirty="0">
                <a:solidFill>
                  <a:srgbClr val="007CC3"/>
                </a:solidFill>
                <a:latin typeface="Gill Sans MT" panose="020B0502020104020203" pitchFamily="34" charset="-18"/>
              </a:rPr>
              <a:t>PowerShell Functions</a:t>
            </a:r>
            <a:endParaRPr lang="en-GB" sz="5400" b="1" dirty="0">
              <a:solidFill>
                <a:srgbClr val="007CC3"/>
              </a:solidFill>
              <a:latin typeface="Gill Sans MT" panose="020B0502020104020203" pitchFamily="34" charset="-18"/>
            </a:endParaRPr>
          </a:p>
        </p:txBody>
      </p:sp>
      <p:cxnSp>
        <p:nvCxnSpPr>
          <p:cNvPr id="29" name="Łącznik prosty 28"/>
          <p:cNvCxnSpPr/>
          <p:nvPr/>
        </p:nvCxnSpPr>
        <p:spPr>
          <a:xfrm flipV="1">
            <a:off x="3352800" y="5744421"/>
            <a:ext cx="6223000" cy="34079"/>
          </a:xfrm>
          <a:prstGeom prst="line">
            <a:avLst/>
          </a:prstGeom>
          <a:ln w="19050">
            <a:solidFill>
              <a:srgbClr val="C52720"/>
            </a:solidFill>
          </a:ln>
        </p:spPr>
        <p:style>
          <a:lnRef idx="1">
            <a:schemeClr val="accent1"/>
          </a:lnRef>
          <a:fillRef idx="0">
            <a:schemeClr val="accent1"/>
          </a:fillRef>
          <a:effectRef idx="0">
            <a:schemeClr val="accent1"/>
          </a:effectRef>
          <a:fontRef idx="minor">
            <a:schemeClr val="tx1"/>
          </a:fontRef>
        </p:style>
      </p:cxnSp>
      <p:grpSp>
        <p:nvGrpSpPr>
          <p:cNvPr id="10" name="Grupa 13"/>
          <p:cNvGrpSpPr/>
          <p:nvPr/>
        </p:nvGrpSpPr>
        <p:grpSpPr>
          <a:xfrm>
            <a:off x="5239824" y="4052359"/>
            <a:ext cx="5126062" cy="1334855"/>
            <a:chOff x="1927571" y="2286428"/>
            <a:chExt cx="6955554" cy="2195175"/>
          </a:xfrm>
        </p:grpSpPr>
        <p:pic>
          <p:nvPicPr>
            <p:cNvPr id="11" name="Obraz 4"/>
            <p:cNvPicPr>
              <a:picLocks noChangeAspect="1"/>
            </p:cNvPicPr>
            <p:nvPr/>
          </p:nvPicPr>
          <p:blipFill>
            <a:blip r:embed="rId3"/>
            <a:stretch>
              <a:fillRect/>
            </a:stretch>
          </p:blipFill>
          <p:spPr>
            <a:xfrm>
              <a:off x="2172598" y="3029726"/>
              <a:ext cx="592558" cy="665975"/>
            </a:xfrm>
            <a:prstGeom prst="rect">
              <a:avLst/>
            </a:prstGeom>
          </p:spPr>
        </p:pic>
        <p:pic>
          <p:nvPicPr>
            <p:cNvPr id="13" name="Obraz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7571" y="2286428"/>
              <a:ext cx="1101494" cy="613252"/>
            </a:xfrm>
            <a:prstGeom prst="rect">
              <a:avLst/>
            </a:prstGeom>
          </p:spPr>
        </p:pic>
        <p:sp>
          <p:nvSpPr>
            <p:cNvPr id="14" name="Prostokąt 9"/>
            <p:cNvSpPr/>
            <p:nvPr/>
          </p:nvSpPr>
          <p:spPr>
            <a:xfrm>
              <a:off x="3051547" y="2290855"/>
              <a:ext cx="5831578" cy="2176402"/>
            </a:xfrm>
            <a:prstGeom prst="rect">
              <a:avLst/>
            </a:prstGeom>
          </p:spPr>
          <p:txBody>
            <a:bodyPr wrap="square">
              <a:spAutoFit/>
            </a:bodyPr>
            <a:lstStyle/>
            <a:p>
              <a:r>
                <a:rPr lang="pl-PL" sz="1600" b="1" dirty="0">
                  <a:solidFill>
                    <a:schemeClr val="tx2"/>
                  </a:solidFill>
                </a:rPr>
                <a:t>dombros@gmail.com</a:t>
              </a:r>
            </a:p>
            <a:p>
              <a:endParaRPr lang="pl-PL" sz="1600" b="1" dirty="0">
                <a:solidFill>
                  <a:schemeClr val="tx2"/>
                </a:solidFill>
              </a:endParaRPr>
            </a:p>
            <a:p>
              <a:r>
                <a:rPr lang="pl-PL" sz="1600" b="1" dirty="0">
                  <a:solidFill>
                    <a:schemeClr val="tx2"/>
                  </a:solidFill>
                </a:rPr>
                <a:t>@</a:t>
              </a:r>
              <a:r>
                <a:rPr lang="pl-PL" sz="1600" b="1" dirty="0" err="1">
                  <a:solidFill>
                    <a:schemeClr val="tx2"/>
                  </a:solidFill>
                </a:rPr>
                <a:t>Dom_Bros</a:t>
              </a:r>
              <a:endParaRPr lang="pl-PL" sz="1600" b="1" dirty="0">
                <a:solidFill>
                  <a:schemeClr val="tx2"/>
                </a:solidFill>
              </a:endParaRPr>
            </a:p>
            <a:p>
              <a:endParaRPr lang="pl-PL" sz="1600" b="1" dirty="0">
                <a:solidFill>
                  <a:schemeClr val="tx2"/>
                </a:solidFill>
              </a:endParaRPr>
            </a:p>
            <a:p>
              <a:r>
                <a:rPr lang="pl-PL" sz="1600" b="1" dirty="0">
                  <a:solidFill>
                    <a:schemeClr val="tx2"/>
                  </a:solidFill>
                </a:rPr>
                <a:t>dombrosblog.wordpress.com</a:t>
              </a:r>
            </a:p>
          </p:txBody>
        </p:sp>
        <p:pic>
          <p:nvPicPr>
            <p:cNvPr id="15" name="Obraz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1479" y="3825747"/>
              <a:ext cx="573677" cy="655856"/>
            </a:xfrm>
            <a:prstGeom prst="rect">
              <a:avLst/>
            </a:prstGeom>
          </p:spPr>
        </p:pic>
      </p:grpSp>
    </p:spTree>
    <p:extLst>
      <p:ext uri="{BB962C8B-B14F-4D97-AF65-F5344CB8AC3E}">
        <p14:creationId xmlns:p14="http://schemas.microsoft.com/office/powerpoint/2010/main" val="399352559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31683" y="273083"/>
            <a:ext cx="5489770" cy="869916"/>
          </a:xfrm>
        </p:spPr>
        <p:txBody>
          <a:bodyPr/>
          <a:lstStyle/>
          <a:p>
            <a:r>
              <a:rPr lang="pl-PL" dirty="0"/>
              <a:t>Agenda:</a:t>
            </a:r>
          </a:p>
        </p:txBody>
      </p:sp>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6" name="Symbol zastępczy zawartości 5"/>
          <p:cNvSpPr>
            <a:spLocks noGrp="1"/>
          </p:cNvSpPr>
          <p:nvPr>
            <p:ph idx="1"/>
          </p:nvPr>
        </p:nvSpPr>
        <p:spPr>
          <a:xfrm>
            <a:off x="3449880" y="1556104"/>
            <a:ext cx="5616847" cy="4033327"/>
          </a:xfrm>
        </p:spPr>
        <p:txBody>
          <a:bodyPr>
            <a:normAutofit/>
          </a:bodyPr>
          <a:lstStyle/>
          <a:p>
            <a:pPr marL="0" indent="0">
              <a:buNone/>
            </a:pPr>
            <a:r>
              <a:rPr lang="pl-PL" dirty="0" err="1"/>
              <a:t>Function</a:t>
            </a:r>
            <a:r>
              <a:rPr lang="pl-PL" dirty="0"/>
              <a:t> – </a:t>
            </a:r>
            <a:r>
              <a:rPr lang="pl-PL" dirty="0" err="1"/>
              <a:t>where</a:t>
            </a:r>
            <a:r>
              <a:rPr lang="pl-PL" dirty="0"/>
              <a:t> to start</a:t>
            </a:r>
          </a:p>
          <a:p>
            <a:pPr marL="0" indent="0">
              <a:buNone/>
            </a:pPr>
            <a:r>
              <a:rPr lang="pl-PL" dirty="0" err="1"/>
              <a:t>Function</a:t>
            </a:r>
            <a:r>
              <a:rPr lang="pl-PL" dirty="0"/>
              <a:t> Advanced</a:t>
            </a:r>
          </a:p>
          <a:p>
            <a:pPr marL="0" indent="0">
              <a:buNone/>
            </a:pPr>
            <a:r>
              <a:rPr lang="pl-PL" dirty="0" err="1"/>
              <a:t>Pester</a:t>
            </a:r>
            <a:r>
              <a:rPr lang="pl-PL" dirty="0"/>
              <a:t> </a:t>
            </a:r>
            <a:r>
              <a:rPr lang="pl-PL" dirty="0" err="1"/>
              <a:t>tests</a:t>
            </a:r>
            <a:r>
              <a:rPr lang="pl-PL" dirty="0"/>
              <a:t> - TDD, BDD</a:t>
            </a:r>
          </a:p>
          <a:p>
            <a:pPr marL="0" indent="0">
              <a:buNone/>
            </a:pPr>
            <a:endParaRPr lang="pl-PL" dirty="0"/>
          </a:p>
          <a:p>
            <a:pPr marL="0" indent="0">
              <a:buNone/>
            </a:pPr>
            <a:r>
              <a:rPr lang="pl-PL" b="1" dirty="0"/>
              <a:t>Test and </a:t>
            </a:r>
            <a:r>
              <a:rPr lang="pl-PL" b="1" dirty="0" err="1"/>
              <a:t>Automate</a:t>
            </a:r>
            <a:endParaRPr lang="pl-PL" b="1" dirty="0"/>
          </a:p>
        </p:txBody>
      </p:sp>
    </p:spTree>
    <p:extLst>
      <p:ext uri="{BB962C8B-B14F-4D97-AF65-F5344CB8AC3E}">
        <p14:creationId xmlns:p14="http://schemas.microsoft.com/office/powerpoint/2010/main" val="347970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BD3C-417B-4A65-B0A5-7B7E9A29CA79}"/>
              </a:ext>
            </a:extLst>
          </p:cNvPr>
          <p:cNvSpPr>
            <a:spLocks noGrp="1"/>
          </p:cNvSpPr>
          <p:nvPr>
            <p:ph type="title"/>
          </p:nvPr>
        </p:nvSpPr>
        <p:spPr>
          <a:xfrm>
            <a:off x="883227" y="285750"/>
            <a:ext cx="10515600" cy="904875"/>
          </a:xfrm>
        </p:spPr>
        <p:txBody>
          <a:bodyPr/>
          <a:lstStyle/>
          <a:p>
            <a:r>
              <a:rPr lang="pl-PL" dirty="0" err="1"/>
              <a:t>Functions</a:t>
            </a:r>
            <a:r>
              <a:rPr lang="pl-PL" dirty="0"/>
              <a:t> - </a:t>
            </a:r>
            <a:r>
              <a:rPr lang="pl-PL" dirty="0" err="1"/>
              <a:t>Short</a:t>
            </a:r>
            <a:r>
              <a:rPr lang="pl-PL" dirty="0"/>
              <a:t> story</a:t>
            </a:r>
            <a:endParaRPr lang="en-US" dirty="0"/>
          </a:p>
        </p:txBody>
      </p:sp>
      <p:sp>
        <p:nvSpPr>
          <p:cNvPr id="3" name="Content Placeholder 2">
            <a:extLst>
              <a:ext uri="{FF2B5EF4-FFF2-40B4-BE49-F238E27FC236}">
                <a16:creationId xmlns:a16="http://schemas.microsoft.com/office/drawing/2014/main" id="{1A4049A9-188B-4202-98F9-A7FE07DBF185}"/>
              </a:ext>
            </a:extLst>
          </p:cNvPr>
          <p:cNvSpPr>
            <a:spLocks noGrp="1"/>
          </p:cNvSpPr>
          <p:nvPr>
            <p:ph idx="1"/>
          </p:nvPr>
        </p:nvSpPr>
        <p:spPr>
          <a:xfrm>
            <a:off x="1378526" y="1542256"/>
            <a:ext cx="4298373" cy="4781550"/>
          </a:xfrm>
        </p:spPr>
        <p:txBody>
          <a:bodyPr>
            <a:normAutofit/>
          </a:bodyPr>
          <a:lstStyle/>
          <a:p>
            <a:r>
              <a:rPr lang="pl-PL" dirty="0"/>
              <a:t>Best </a:t>
            </a:r>
            <a:r>
              <a:rPr lang="pl-PL" dirty="0" err="1"/>
              <a:t>practises</a:t>
            </a:r>
            <a:endParaRPr lang="pl-PL" dirty="0"/>
          </a:p>
          <a:p>
            <a:r>
              <a:rPr lang="pl-PL" dirty="0"/>
              <a:t>Synopsis</a:t>
            </a:r>
          </a:p>
          <a:p>
            <a:r>
              <a:rPr lang="pl-PL" dirty="0" err="1"/>
              <a:t>Naming</a:t>
            </a:r>
            <a:endParaRPr lang="pl-PL" dirty="0"/>
          </a:p>
          <a:p>
            <a:r>
              <a:rPr lang="pl-PL" dirty="0" err="1"/>
              <a:t>Parameters</a:t>
            </a:r>
            <a:endParaRPr lang="pl-PL" dirty="0"/>
          </a:p>
          <a:p>
            <a:r>
              <a:rPr lang="pl-PL" dirty="0" err="1"/>
              <a:t>Parameter</a:t>
            </a:r>
            <a:r>
              <a:rPr lang="pl-PL" dirty="0"/>
              <a:t> </a:t>
            </a:r>
            <a:r>
              <a:rPr lang="pl-PL" dirty="0" err="1"/>
              <a:t>validation</a:t>
            </a:r>
            <a:endParaRPr lang="pl-PL" dirty="0"/>
          </a:p>
          <a:p>
            <a:r>
              <a:rPr lang="pl-PL" dirty="0" err="1"/>
              <a:t>WhatIf</a:t>
            </a:r>
            <a:r>
              <a:rPr lang="pl-PL" dirty="0"/>
              <a:t>, </a:t>
            </a:r>
            <a:r>
              <a:rPr lang="pl-PL" dirty="0" err="1"/>
              <a:t>PsCmdlet</a:t>
            </a:r>
            <a:endParaRPr lang="pl-PL" dirty="0"/>
          </a:p>
          <a:p>
            <a:r>
              <a:rPr lang="pl-PL" dirty="0" err="1"/>
              <a:t>ConfirmImpact</a:t>
            </a:r>
            <a:r>
              <a:rPr lang="pl-PL" dirty="0"/>
              <a:t>, </a:t>
            </a:r>
            <a:r>
              <a:rPr lang="pl-PL" dirty="0" err="1"/>
              <a:t>PsCmdlet</a:t>
            </a:r>
            <a:endParaRPr lang="pl-PL" dirty="0"/>
          </a:p>
          <a:p>
            <a:r>
              <a:rPr lang="pl-PL" dirty="0" err="1"/>
              <a:t>Splatting</a:t>
            </a:r>
            <a:endParaRPr lang="pl-PL" dirty="0"/>
          </a:p>
        </p:txBody>
      </p:sp>
      <p:sp>
        <p:nvSpPr>
          <p:cNvPr id="5" name="Content Placeholder 2">
            <a:extLst>
              <a:ext uri="{FF2B5EF4-FFF2-40B4-BE49-F238E27FC236}">
                <a16:creationId xmlns:a16="http://schemas.microsoft.com/office/drawing/2014/main" id="{141B8450-6186-4617-A666-92E596601BFE}"/>
              </a:ext>
            </a:extLst>
          </p:cNvPr>
          <p:cNvSpPr txBox="1">
            <a:spLocks/>
          </p:cNvSpPr>
          <p:nvPr/>
        </p:nvSpPr>
        <p:spPr>
          <a:xfrm>
            <a:off x="6703002" y="1542256"/>
            <a:ext cx="3812598" cy="4543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pl-PL" dirty="0" err="1"/>
              <a:t>Pipeline</a:t>
            </a:r>
            <a:endParaRPr lang="pl-PL" dirty="0"/>
          </a:p>
          <a:p>
            <a:r>
              <a:rPr lang="pl-PL" dirty="0"/>
              <a:t>Error </a:t>
            </a:r>
            <a:r>
              <a:rPr lang="pl-PL" dirty="0" err="1"/>
              <a:t>handling</a:t>
            </a:r>
            <a:endParaRPr lang="pl-PL" dirty="0"/>
          </a:p>
          <a:p>
            <a:r>
              <a:rPr lang="pl-PL" dirty="0" err="1"/>
              <a:t>Try</a:t>
            </a:r>
            <a:r>
              <a:rPr lang="pl-PL" dirty="0"/>
              <a:t>, </a:t>
            </a:r>
            <a:r>
              <a:rPr lang="pl-PL" dirty="0" err="1"/>
              <a:t>Catch</a:t>
            </a:r>
            <a:r>
              <a:rPr lang="pl-PL" dirty="0"/>
              <a:t>, </a:t>
            </a:r>
            <a:r>
              <a:rPr lang="pl-PL" dirty="0" err="1"/>
              <a:t>Finally</a:t>
            </a:r>
            <a:endParaRPr lang="pl-PL" dirty="0"/>
          </a:p>
          <a:p>
            <a:r>
              <a:rPr lang="pl-PL" dirty="0" err="1"/>
              <a:t>PSBoundParameters</a:t>
            </a:r>
            <a:endParaRPr lang="pl-PL" dirty="0"/>
          </a:p>
          <a:p>
            <a:r>
              <a:rPr lang="pl-PL" dirty="0"/>
              <a:t>Module</a:t>
            </a:r>
          </a:p>
          <a:p>
            <a:r>
              <a:rPr lang="pl-PL" dirty="0"/>
              <a:t>Class</a:t>
            </a:r>
          </a:p>
          <a:p>
            <a:r>
              <a:rPr lang="pl-PL" dirty="0" err="1"/>
              <a:t>Output</a:t>
            </a:r>
            <a:endParaRPr lang="pl-PL" dirty="0"/>
          </a:p>
          <a:p>
            <a:r>
              <a:rPr lang="pl-PL" dirty="0" err="1"/>
              <a:t>Pester</a:t>
            </a:r>
            <a:endParaRPr lang="en-US" dirty="0"/>
          </a:p>
        </p:txBody>
      </p:sp>
    </p:spTree>
    <p:extLst>
      <p:ext uri="{BB962C8B-B14F-4D97-AF65-F5344CB8AC3E}">
        <p14:creationId xmlns:p14="http://schemas.microsoft.com/office/powerpoint/2010/main" val="308170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5" name="Title 4"/>
          <p:cNvSpPr>
            <a:spLocks noGrp="1"/>
          </p:cNvSpPr>
          <p:nvPr>
            <p:ph type="title"/>
          </p:nvPr>
        </p:nvSpPr>
        <p:spPr>
          <a:xfrm>
            <a:off x="687245" y="118502"/>
            <a:ext cx="10515600" cy="1325562"/>
          </a:xfrm>
        </p:spPr>
        <p:txBody>
          <a:bodyPr>
            <a:noAutofit/>
          </a:bodyPr>
          <a:lstStyle/>
          <a:p>
            <a:r>
              <a:rPr lang="pl-PL" dirty="0" err="1"/>
              <a:t>Pester</a:t>
            </a:r>
            <a:r>
              <a:rPr lang="pl-PL" dirty="0"/>
              <a:t>, testy - Test Driven Development (TDD), </a:t>
            </a:r>
            <a:r>
              <a:rPr lang="pl-PL" dirty="0" err="1"/>
              <a:t>Bahavior</a:t>
            </a:r>
            <a:r>
              <a:rPr lang="pl-PL" dirty="0"/>
              <a:t> Development Driven (BDD)</a:t>
            </a:r>
          </a:p>
        </p:txBody>
      </p:sp>
      <p:sp>
        <p:nvSpPr>
          <p:cNvPr id="2" name="Rectangle 1">
            <a:extLst>
              <a:ext uri="{FF2B5EF4-FFF2-40B4-BE49-F238E27FC236}">
                <a16:creationId xmlns:a16="http://schemas.microsoft.com/office/drawing/2014/main" id="{72AAFD66-5565-4C5E-9BA9-B7DD85667FA1}"/>
              </a:ext>
            </a:extLst>
          </p:cNvPr>
          <p:cNvSpPr/>
          <p:nvPr/>
        </p:nvSpPr>
        <p:spPr>
          <a:xfrm>
            <a:off x="224098" y="1752146"/>
            <a:ext cx="11804769" cy="461665"/>
          </a:xfrm>
          <a:prstGeom prst="rect">
            <a:avLst/>
          </a:prstGeom>
        </p:spPr>
        <p:txBody>
          <a:bodyPr wrap="square">
            <a:spAutoFit/>
          </a:bodyPr>
          <a:lstStyle/>
          <a:p>
            <a:r>
              <a:rPr lang="en-US" sz="2400" dirty="0"/>
              <a:t> </a:t>
            </a:r>
            <a:r>
              <a:rPr lang="en-US" sz="2400" dirty="0">
                <a:solidFill>
                  <a:srgbClr val="00008B"/>
                </a:solidFill>
                <a:latin typeface="Lucida Console" panose="020B0609040504020204" pitchFamily="49" charset="0"/>
              </a:rPr>
              <a:t>function</a:t>
            </a:r>
            <a:r>
              <a:rPr lang="en-US" sz="2400" dirty="0">
                <a:solidFill>
                  <a:prstClr val="black"/>
                </a:solidFill>
                <a:latin typeface="Lucida Console" panose="020B0609040504020204" pitchFamily="49" charset="0"/>
              </a:rPr>
              <a:t> </a:t>
            </a:r>
            <a:r>
              <a:rPr lang="en-US" sz="2400" dirty="0">
                <a:solidFill>
                  <a:srgbClr val="8A2BE2"/>
                </a:solidFill>
                <a:latin typeface="Courier New" panose="02070309020205020404" pitchFamily="49" charset="0"/>
              </a:rPr>
              <a:t>Show-Hello</a:t>
            </a:r>
            <a:r>
              <a:rPr lang="en-US" sz="2400" dirty="0">
                <a:solidFill>
                  <a:prstClr val="black"/>
                </a:solidFill>
                <a:latin typeface="Lucida Console" panose="020B0609040504020204" pitchFamily="49" charset="0"/>
              </a:rPr>
              <a:t> {</a:t>
            </a:r>
            <a:r>
              <a:rPr lang="en-US" sz="2400" dirty="0" err="1">
                <a:solidFill>
                  <a:srgbClr val="00008B"/>
                </a:solidFill>
                <a:latin typeface="Lucida Console" panose="020B0609040504020204" pitchFamily="49" charset="0"/>
              </a:rPr>
              <a:t>param</a:t>
            </a:r>
            <a:r>
              <a:rPr lang="en-US" sz="2400" dirty="0">
                <a:solidFill>
                  <a:prstClr val="black"/>
                </a:solidFill>
                <a:latin typeface="Lucida Console" panose="020B0609040504020204" pitchFamily="49" charset="0"/>
              </a:rPr>
              <a:t> (</a:t>
            </a:r>
            <a:r>
              <a:rPr lang="en-US" sz="2400" dirty="0">
                <a:solidFill>
                  <a:srgbClr val="A9A9A9"/>
                </a:solidFill>
                <a:latin typeface="Lucida Console" panose="020B0609040504020204" pitchFamily="49" charset="0"/>
              </a:rPr>
              <a:t>[</a:t>
            </a:r>
            <a:r>
              <a:rPr lang="en-US" sz="2400" dirty="0">
                <a:solidFill>
                  <a:srgbClr val="008080"/>
                </a:solidFill>
                <a:latin typeface="Lucida Console" panose="020B0609040504020204" pitchFamily="49" charset="0"/>
              </a:rPr>
              <a:t>String</a:t>
            </a:r>
            <a:r>
              <a:rPr lang="en-US" sz="2400" dirty="0">
                <a:solidFill>
                  <a:srgbClr val="A9A9A9"/>
                </a:solidFill>
                <a:latin typeface="Lucida Console" panose="020B0609040504020204" pitchFamily="49" charset="0"/>
              </a:rPr>
              <a:t>]</a:t>
            </a:r>
            <a:r>
              <a:rPr lang="en-US" sz="2400" dirty="0">
                <a:solidFill>
                  <a:srgbClr val="FF4500"/>
                </a:solidFill>
                <a:latin typeface="Lucida Console" panose="020B0609040504020204" pitchFamily="49" charset="0"/>
              </a:rPr>
              <a:t>$From</a:t>
            </a:r>
            <a:r>
              <a:rPr lang="en-US" sz="2400" dirty="0">
                <a:solidFill>
                  <a:prstClr val="black"/>
                </a:solidFill>
                <a:latin typeface="Lucida Console" panose="020B0609040504020204" pitchFamily="49" charset="0"/>
              </a:rPr>
              <a:t>) </a:t>
            </a:r>
            <a:r>
              <a:rPr lang="en-US" sz="2400" dirty="0">
                <a:solidFill>
                  <a:srgbClr val="8B0000"/>
                </a:solidFill>
                <a:latin typeface="Courier New" panose="02070309020205020404" pitchFamily="49" charset="0"/>
              </a:rPr>
              <a:t>"Hello from </a:t>
            </a:r>
            <a:r>
              <a:rPr lang="en-US" sz="2400" dirty="0">
                <a:solidFill>
                  <a:srgbClr val="FF4500"/>
                </a:solidFill>
                <a:latin typeface="Lucida Console" panose="020B0609040504020204" pitchFamily="49" charset="0"/>
              </a:rPr>
              <a:t>$From</a:t>
            </a:r>
            <a:r>
              <a:rPr lang="en-US" sz="2400" dirty="0">
                <a:solidFill>
                  <a:srgbClr val="8B0000"/>
                </a:solidFill>
                <a:latin typeface="Courier New" panose="02070309020205020404" pitchFamily="49" charset="0"/>
              </a:rPr>
              <a:t>"</a:t>
            </a:r>
            <a:r>
              <a:rPr lang="en-US" sz="2400" dirty="0">
                <a:solidFill>
                  <a:prstClr val="black"/>
                </a:solidFill>
                <a:latin typeface="Lucida Console" panose="020B0609040504020204" pitchFamily="49" charset="0"/>
              </a:rPr>
              <a:t>} </a:t>
            </a:r>
          </a:p>
        </p:txBody>
      </p:sp>
      <p:sp>
        <p:nvSpPr>
          <p:cNvPr id="3" name="Rectangle 2">
            <a:extLst>
              <a:ext uri="{FF2B5EF4-FFF2-40B4-BE49-F238E27FC236}">
                <a16:creationId xmlns:a16="http://schemas.microsoft.com/office/drawing/2014/main" id="{18E6D5D2-38A2-4766-B7CF-D42FDE0B65D5}"/>
              </a:ext>
            </a:extLst>
          </p:cNvPr>
          <p:cNvSpPr/>
          <p:nvPr/>
        </p:nvSpPr>
        <p:spPr>
          <a:xfrm>
            <a:off x="591146" y="2598207"/>
            <a:ext cx="11070672" cy="1569660"/>
          </a:xfrm>
          <a:prstGeom prst="rect">
            <a:avLst/>
          </a:prstGeom>
        </p:spPr>
        <p:txBody>
          <a:bodyPr wrap="square">
            <a:spAutoFit/>
          </a:bodyPr>
          <a:lstStyle/>
          <a:p>
            <a:r>
              <a:rPr lang="en-US" sz="2400" dirty="0">
                <a:solidFill>
                  <a:srgbClr val="0000FF"/>
                </a:solidFill>
                <a:latin typeface="Lucida Console" panose="020B0609040504020204" pitchFamily="49" charset="0"/>
              </a:rPr>
              <a:t>Describe</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-Name</a:t>
            </a:r>
            <a:r>
              <a:rPr lang="en-US" sz="2400" dirty="0">
                <a:solidFill>
                  <a:prstClr val="black"/>
                </a:solidFill>
                <a:latin typeface="Lucida Console" panose="020B0609040504020204" pitchFamily="49" charset="0"/>
              </a:rPr>
              <a:t> </a:t>
            </a:r>
            <a:r>
              <a:rPr lang="en-US" sz="2400" dirty="0">
                <a:solidFill>
                  <a:srgbClr val="8B0000"/>
                </a:solidFill>
                <a:latin typeface="Courier New" panose="02070309020205020404" pitchFamily="49" charset="0"/>
              </a:rPr>
              <a:t>'Show-Hello'</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-Fixture</a:t>
            </a:r>
            <a:r>
              <a:rPr lang="en-US" sz="2400" dirty="0">
                <a:solidFill>
                  <a:prstClr val="black"/>
                </a:solidFill>
                <a:latin typeface="Lucida Console" panose="020B0609040504020204" pitchFamily="49" charset="0"/>
              </a:rPr>
              <a:t> {</a:t>
            </a:r>
          </a:p>
          <a:p>
            <a:r>
              <a:rPr lang="en-US" sz="2400" dirty="0">
                <a:solidFill>
                  <a:srgbClr val="0000FF"/>
                </a:solidFill>
                <a:latin typeface="Lucida Console" panose="020B0609040504020204" pitchFamily="49" charset="0"/>
              </a:rPr>
              <a:t>Context</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-Name</a:t>
            </a:r>
            <a:r>
              <a:rPr lang="en-US" sz="2400" dirty="0">
                <a:solidFill>
                  <a:prstClr val="black"/>
                </a:solidFill>
                <a:latin typeface="Lucida Console" panose="020B0609040504020204" pitchFamily="49" charset="0"/>
              </a:rPr>
              <a:t> </a:t>
            </a:r>
            <a:r>
              <a:rPr lang="en-US" sz="2400" dirty="0">
                <a:solidFill>
                  <a:srgbClr val="8B0000"/>
                </a:solidFill>
                <a:latin typeface="Courier New" panose="02070309020205020404" pitchFamily="49" charset="0"/>
              </a:rPr>
              <a:t>'Running with arguments'</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-Fixture</a:t>
            </a:r>
            <a:r>
              <a:rPr lang="en-US" sz="2400" dirty="0">
                <a:solidFill>
                  <a:prstClr val="black"/>
                </a:solidFill>
                <a:latin typeface="Lucida Console" panose="020B0609040504020204" pitchFamily="49" charset="0"/>
              </a:rPr>
              <a:t> {</a:t>
            </a:r>
          </a:p>
          <a:p>
            <a:r>
              <a:rPr lang="en-US" sz="2400" dirty="0">
                <a:solidFill>
                  <a:srgbClr val="0000FF"/>
                </a:solidFill>
                <a:latin typeface="Lucida Console" panose="020B0609040504020204" pitchFamily="49" charset="0"/>
              </a:rPr>
              <a:t>It</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-Name</a:t>
            </a:r>
            <a:r>
              <a:rPr lang="en-US" sz="2400" dirty="0">
                <a:solidFill>
                  <a:prstClr val="black"/>
                </a:solidFill>
                <a:latin typeface="Lucida Console" panose="020B0609040504020204" pitchFamily="49" charset="0"/>
              </a:rPr>
              <a:t> </a:t>
            </a:r>
            <a:r>
              <a:rPr lang="en-US" sz="2400" dirty="0">
                <a:solidFill>
                  <a:srgbClr val="8B0000"/>
                </a:solidFill>
                <a:latin typeface="Courier New" panose="02070309020205020404" pitchFamily="49" charset="0"/>
              </a:rPr>
              <a:t>'returns standard phrase'</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-Test</a:t>
            </a:r>
            <a:r>
              <a:rPr lang="en-US" sz="2400" dirty="0">
                <a:solidFill>
                  <a:prstClr val="black"/>
                </a:solidFill>
                <a:latin typeface="Lucida Console" panose="020B0609040504020204" pitchFamily="49" charset="0"/>
              </a:rPr>
              <a:t> {</a:t>
            </a:r>
          </a:p>
          <a:p>
            <a:r>
              <a:rPr lang="en-US" sz="2400" dirty="0">
                <a:solidFill>
                  <a:srgbClr val="0000FF"/>
                </a:solidFill>
                <a:latin typeface="Lucida Console" panose="020B0609040504020204" pitchFamily="49" charset="0"/>
              </a:rPr>
              <a:t>Show-Hello</a:t>
            </a:r>
            <a:r>
              <a:rPr lang="en-US" sz="2400" dirty="0">
                <a:solidFill>
                  <a:prstClr val="black"/>
                </a:solidFill>
                <a:latin typeface="Lucida Console" panose="020B0609040504020204" pitchFamily="49" charset="0"/>
              </a:rPr>
              <a:t> </a:t>
            </a:r>
            <a:r>
              <a:rPr lang="en-US" sz="2400" dirty="0">
                <a:solidFill>
                  <a:srgbClr val="000080"/>
                </a:solidFill>
                <a:latin typeface="Lucida Console" panose="020B0609040504020204" pitchFamily="49" charset="0"/>
              </a:rPr>
              <a:t>-From</a:t>
            </a:r>
            <a:r>
              <a:rPr lang="en-US" sz="2400" dirty="0">
                <a:solidFill>
                  <a:prstClr val="black"/>
                </a:solidFill>
                <a:latin typeface="Lucida Console" panose="020B0609040504020204" pitchFamily="49" charset="0"/>
              </a:rPr>
              <a:t> </a:t>
            </a:r>
            <a:r>
              <a:rPr lang="en-US" sz="2400" dirty="0">
                <a:solidFill>
                  <a:srgbClr val="8B0000"/>
                </a:solidFill>
                <a:latin typeface="Courier New" panose="02070309020205020404" pitchFamily="49" charset="0"/>
              </a:rPr>
              <a:t>'Venus'</a:t>
            </a:r>
            <a:r>
              <a:rPr lang="en-US" sz="2400" dirty="0">
                <a:solidFill>
                  <a:prstClr val="black"/>
                </a:solidFill>
                <a:latin typeface="Lucida Console" panose="020B0609040504020204" pitchFamily="49" charset="0"/>
              </a:rPr>
              <a:t> </a:t>
            </a:r>
            <a:r>
              <a:rPr lang="en-US" sz="2400" dirty="0">
                <a:solidFill>
                  <a:srgbClr val="A9A9A9"/>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0000FF"/>
                </a:solidFill>
                <a:latin typeface="Lucida Console" panose="020B0609040504020204" pitchFamily="49" charset="0"/>
              </a:rPr>
              <a:t>Should</a:t>
            </a:r>
            <a:r>
              <a:rPr lang="en-US" sz="2400" dirty="0">
                <a:solidFill>
                  <a:prstClr val="black"/>
                </a:solidFill>
                <a:latin typeface="Lucida Console" panose="020B0609040504020204" pitchFamily="49" charset="0"/>
              </a:rPr>
              <a:t> </a:t>
            </a:r>
            <a:r>
              <a:rPr lang="en-US" sz="2400" dirty="0">
                <a:solidFill>
                  <a:srgbClr val="8A2BE2"/>
                </a:solidFill>
                <a:latin typeface="Courier New" panose="02070309020205020404" pitchFamily="49" charset="0"/>
              </a:rPr>
              <a:t>Be</a:t>
            </a:r>
            <a:r>
              <a:rPr lang="en-US" sz="2400" dirty="0">
                <a:solidFill>
                  <a:prstClr val="black"/>
                </a:solidFill>
                <a:latin typeface="Lucida Console" panose="020B0609040504020204" pitchFamily="49" charset="0"/>
              </a:rPr>
              <a:t> </a:t>
            </a:r>
            <a:r>
              <a:rPr lang="en-US" sz="2400" dirty="0">
                <a:solidFill>
                  <a:srgbClr val="8B0000"/>
                </a:solidFill>
                <a:latin typeface="Courier New" panose="02070309020205020404" pitchFamily="49" charset="0"/>
              </a:rPr>
              <a:t>'Hello from Venus'</a:t>
            </a:r>
            <a:r>
              <a:rPr lang="en-US" sz="2400" dirty="0">
                <a:solidFill>
                  <a:prstClr val="black"/>
                </a:solidFill>
                <a:latin typeface="Lucida Console" panose="020B0609040504020204" pitchFamily="49" charset="0"/>
              </a:rPr>
              <a:t> }}} </a:t>
            </a:r>
          </a:p>
        </p:txBody>
      </p:sp>
      <p:pic>
        <p:nvPicPr>
          <p:cNvPr id="9" name="Picture 8">
            <a:extLst>
              <a:ext uri="{FF2B5EF4-FFF2-40B4-BE49-F238E27FC236}">
                <a16:creationId xmlns:a16="http://schemas.microsoft.com/office/drawing/2014/main" id="{8832AC4E-C4B4-46F6-A7B8-6FF34DA77510}"/>
              </a:ext>
            </a:extLst>
          </p:cNvPr>
          <p:cNvPicPr>
            <a:picLocks noChangeAspect="1"/>
          </p:cNvPicPr>
          <p:nvPr/>
        </p:nvPicPr>
        <p:blipFill>
          <a:blip r:embed="rId4"/>
          <a:stretch>
            <a:fillRect/>
          </a:stretch>
        </p:blipFill>
        <p:spPr>
          <a:xfrm>
            <a:off x="871808" y="4667479"/>
            <a:ext cx="9405383" cy="1488622"/>
          </a:xfrm>
          <a:prstGeom prst="rect">
            <a:avLst/>
          </a:prstGeom>
        </p:spPr>
      </p:pic>
    </p:spTree>
    <p:extLst>
      <p:ext uri="{BB962C8B-B14F-4D97-AF65-F5344CB8AC3E}">
        <p14:creationId xmlns:p14="http://schemas.microsoft.com/office/powerpoint/2010/main" val="397598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5" name="Title 4"/>
          <p:cNvSpPr>
            <a:spLocks noGrp="1"/>
          </p:cNvSpPr>
          <p:nvPr>
            <p:ph type="title"/>
          </p:nvPr>
        </p:nvSpPr>
        <p:spPr>
          <a:xfrm>
            <a:off x="878895" y="292123"/>
            <a:ext cx="10515600" cy="824248"/>
          </a:xfrm>
        </p:spPr>
        <p:txBody>
          <a:bodyPr>
            <a:noAutofit/>
          </a:bodyPr>
          <a:lstStyle/>
          <a:p>
            <a:r>
              <a:rPr lang="pl-PL" dirty="0" err="1"/>
              <a:t>Pester</a:t>
            </a:r>
            <a:r>
              <a:rPr lang="pl-PL" dirty="0"/>
              <a:t> </a:t>
            </a:r>
            <a:r>
              <a:rPr lang="pl-PL" dirty="0" err="1"/>
              <a:t>your</a:t>
            </a:r>
            <a:r>
              <a:rPr lang="pl-PL" dirty="0"/>
              <a:t> </a:t>
            </a:r>
            <a:r>
              <a:rPr lang="pl-PL" dirty="0" err="1"/>
              <a:t>presentation</a:t>
            </a:r>
            <a:endParaRPr lang="pl-PL" dirty="0"/>
          </a:p>
        </p:txBody>
      </p:sp>
      <p:pic>
        <p:nvPicPr>
          <p:cNvPr id="2" name="Picture 1">
            <a:extLst>
              <a:ext uri="{FF2B5EF4-FFF2-40B4-BE49-F238E27FC236}">
                <a16:creationId xmlns:a16="http://schemas.microsoft.com/office/drawing/2014/main" id="{9C1E4578-FC83-46A0-A8CF-2139271CFD33}"/>
              </a:ext>
            </a:extLst>
          </p:cNvPr>
          <p:cNvPicPr>
            <a:picLocks noChangeAspect="1"/>
          </p:cNvPicPr>
          <p:nvPr/>
        </p:nvPicPr>
        <p:blipFill>
          <a:blip r:embed="rId4"/>
          <a:stretch>
            <a:fillRect/>
          </a:stretch>
        </p:blipFill>
        <p:spPr>
          <a:xfrm>
            <a:off x="247850" y="1419024"/>
            <a:ext cx="11777690" cy="4376470"/>
          </a:xfrm>
          <a:prstGeom prst="rect">
            <a:avLst/>
          </a:prstGeom>
        </p:spPr>
      </p:pic>
    </p:spTree>
    <p:extLst>
      <p:ext uri="{BB962C8B-B14F-4D97-AF65-F5344CB8AC3E}">
        <p14:creationId xmlns:p14="http://schemas.microsoft.com/office/powerpoint/2010/main" val="18847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sp>
        <p:nvSpPr>
          <p:cNvPr id="5" name="Title 4"/>
          <p:cNvSpPr>
            <a:spLocks noGrp="1"/>
          </p:cNvSpPr>
          <p:nvPr>
            <p:ph type="title"/>
          </p:nvPr>
        </p:nvSpPr>
        <p:spPr>
          <a:xfrm>
            <a:off x="845127" y="0"/>
            <a:ext cx="9432064" cy="2060620"/>
          </a:xfrm>
        </p:spPr>
        <p:txBody>
          <a:bodyPr>
            <a:noAutofit/>
          </a:bodyPr>
          <a:lstStyle/>
          <a:p>
            <a:r>
              <a:rPr lang="pl-PL" b="1" dirty="0"/>
              <a:t>Test…</a:t>
            </a:r>
            <a:br>
              <a:rPr lang="pl-PL" b="1" dirty="0"/>
            </a:br>
            <a:r>
              <a:rPr lang="pl-PL" b="1" dirty="0"/>
              <a:t>Test </a:t>
            </a:r>
            <a:r>
              <a:rPr lang="pl-PL" b="1" dirty="0" err="1"/>
              <a:t>everything</a:t>
            </a:r>
            <a:br>
              <a:rPr lang="pl-PL" b="1" dirty="0"/>
            </a:br>
            <a:r>
              <a:rPr lang="pl-PL" b="1" dirty="0"/>
              <a:t>Test </a:t>
            </a:r>
            <a:r>
              <a:rPr lang="pl-PL" b="1" dirty="0" err="1"/>
              <a:t>your</a:t>
            </a:r>
            <a:r>
              <a:rPr lang="pl-PL" b="1" dirty="0"/>
              <a:t> backup</a:t>
            </a:r>
          </a:p>
        </p:txBody>
      </p:sp>
      <p:pic>
        <p:nvPicPr>
          <p:cNvPr id="6" name="Picture 5">
            <a:extLst>
              <a:ext uri="{FF2B5EF4-FFF2-40B4-BE49-F238E27FC236}">
                <a16:creationId xmlns:a16="http://schemas.microsoft.com/office/drawing/2014/main" id="{4597DD07-B9C4-457A-BE82-919D0C7C8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9596" y="2292439"/>
            <a:ext cx="6358177" cy="4108361"/>
          </a:xfrm>
          <a:prstGeom prst="rect">
            <a:avLst/>
          </a:prstGeom>
        </p:spPr>
      </p:pic>
    </p:spTree>
    <p:extLst>
      <p:ext uri="{BB962C8B-B14F-4D97-AF65-F5344CB8AC3E}">
        <p14:creationId xmlns:p14="http://schemas.microsoft.com/office/powerpoint/2010/main" val="422519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pic>
        <p:nvPicPr>
          <p:cNvPr id="3" name="Picture 2">
            <a:extLst>
              <a:ext uri="{FF2B5EF4-FFF2-40B4-BE49-F238E27FC236}">
                <a16:creationId xmlns:a16="http://schemas.microsoft.com/office/drawing/2014/main" id="{6A2C068C-0932-4845-8E92-1EA47C912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999" y="542925"/>
            <a:ext cx="9821333" cy="5524500"/>
          </a:xfrm>
          <a:prstGeom prst="rect">
            <a:avLst/>
          </a:prstGeom>
        </p:spPr>
      </p:pic>
    </p:spTree>
    <p:extLst>
      <p:ext uri="{BB962C8B-B14F-4D97-AF65-F5344CB8AC3E}">
        <p14:creationId xmlns:p14="http://schemas.microsoft.com/office/powerpoint/2010/main" val="312393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7191" y="6400800"/>
            <a:ext cx="1851309" cy="431800"/>
          </a:xfrm>
          <a:prstGeom prst="rect">
            <a:avLst/>
          </a:prstGeom>
        </p:spPr>
      </p:pic>
      <p:pic>
        <p:nvPicPr>
          <p:cNvPr id="3" name="Picture 2">
            <a:extLst>
              <a:ext uri="{FF2B5EF4-FFF2-40B4-BE49-F238E27FC236}">
                <a16:creationId xmlns:a16="http://schemas.microsoft.com/office/drawing/2014/main" id="{1BB714A4-BA2D-4B74-846E-70E6B7A91FED}"/>
              </a:ext>
            </a:extLst>
          </p:cNvPr>
          <p:cNvPicPr>
            <a:picLocks noChangeAspect="1"/>
          </p:cNvPicPr>
          <p:nvPr/>
        </p:nvPicPr>
        <p:blipFill>
          <a:blip r:embed="rId4"/>
          <a:stretch>
            <a:fillRect/>
          </a:stretch>
        </p:blipFill>
        <p:spPr>
          <a:xfrm>
            <a:off x="290512" y="1114425"/>
            <a:ext cx="11610975" cy="4629150"/>
          </a:xfrm>
          <a:prstGeom prst="rect">
            <a:avLst/>
          </a:prstGeom>
        </p:spPr>
      </p:pic>
    </p:spTree>
    <p:extLst>
      <p:ext uri="{BB962C8B-B14F-4D97-AF65-F5344CB8AC3E}">
        <p14:creationId xmlns:p14="http://schemas.microsoft.com/office/powerpoint/2010/main" val="3921904081"/>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TM02900688[[fn=Faseta]]</Template>
  <TotalTime>2479</TotalTime>
  <Words>464</Words>
  <Application>Microsoft Office PowerPoint</Application>
  <PresentationFormat>Widescreen</PresentationFormat>
  <Paragraphs>82</Paragraphs>
  <Slides>18</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Calibri</vt:lpstr>
      <vt:lpstr>Calibri Light</vt:lpstr>
      <vt:lpstr>Courier New</vt:lpstr>
      <vt:lpstr>Gill Sans MT</vt:lpstr>
      <vt:lpstr>Lucida Console</vt:lpstr>
      <vt:lpstr>Wingdings 2</vt:lpstr>
      <vt:lpstr>HDOfficeLightV0</vt:lpstr>
      <vt:lpstr>1_HDOfficeLightV0</vt:lpstr>
      <vt:lpstr>PowerPoint Presentation</vt:lpstr>
      <vt:lpstr>PowerPoint Presentation</vt:lpstr>
      <vt:lpstr>Agenda:</vt:lpstr>
      <vt:lpstr>Functions - Short story</vt:lpstr>
      <vt:lpstr>Pester, testy - Test Driven Development (TDD), Bahavior Development Driven (BDD)</vt:lpstr>
      <vt:lpstr>Pester your presentation</vt:lpstr>
      <vt:lpstr>Test… Test everything Test your backup</vt:lpstr>
      <vt:lpstr>PowerPoint Presentation</vt:lpstr>
      <vt:lpstr>PowerPoint Presentation</vt:lpstr>
      <vt:lpstr>Screenwriter: Tomasz Dabrowski Leading actor: Veeam</vt:lpstr>
      <vt:lpstr>Veeam SureBackup Job</vt:lpstr>
      <vt:lpstr>Veeam SureBackup Job</vt:lpstr>
      <vt:lpstr>Veeam SureBackup Job</vt:lpstr>
      <vt:lpstr>Veeam SureBackup Job</vt:lpstr>
      <vt:lpstr>Veeam SureBackup Job</vt:lpstr>
      <vt:lpstr>Veeam SureBackup Job</vt:lpstr>
      <vt:lpstr>Veeam SureBackup Job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Desired State Configuration</dc:title>
  <dc:creator>Kurczaki</dc:creator>
  <cp:lastModifiedBy>Tomasz Dabrowski</cp:lastModifiedBy>
  <cp:revision>232</cp:revision>
  <dcterms:created xsi:type="dcterms:W3CDTF">2017-04-14T18:34:02Z</dcterms:created>
  <dcterms:modified xsi:type="dcterms:W3CDTF">2017-08-30T08:12:55Z</dcterms:modified>
</cp:coreProperties>
</file>